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64" r:id="rId5"/>
    <p:sldId id="265" r:id="rId6"/>
    <p:sldId id="266" r:id="rId7"/>
    <p:sldId id="270" r:id="rId8"/>
    <p:sldId id="267" r:id="rId9"/>
    <p:sldId id="263" r:id="rId1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6DA"/>
    <a:srgbClr val="7CBF7E"/>
    <a:srgbClr val="86D1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6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6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찬호" userId="9103df27452aa894" providerId="LiveId" clId="{DDF734A3-AF12-4576-98C9-EF9408FE4686}"/>
    <pc:docChg chg="undo custSel addSld delSld modSld">
      <pc:chgData name="김 찬호" userId="9103df27452aa894" providerId="LiveId" clId="{DDF734A3-AF12-4576-98C9-EF9408FE4686}" dt="2022-10-09T08:03:31.766" v="3313" actId="1076"/>
      <pc:docMkLst>
        <pc:docMk/>
      </pc:docMkLst>
      <pc:sldChg chg="addSp delSp modSp mod">
        <pc:chgData name="김 찬호" userId="9103df27452aa894" providerId="LiveId" clId="{DDF734A3-AF12-4576-98C9-EF9408FE4686}" dt="2022-10-02T11:36:27.549" v="2336" actId="1076"/>
        <pc:sldMkLst>
          <pc:docMk/>
          <pc:sldMk cId="2904515880" sldId="256"/>
        </pc:sldMkLst>
        <pc:spChg chg="add del mod">
          <ac:chgData name="김 찬호" userId="9103df27452aa894" providerId="LiveId" clId="{DDF734A3-AF12-4576-98C9-EF9408FE4686}" dt="2022-10-02T09:26:26.617" v="1158" actId="478"/>
          <ac:spMkLst>
            <pc:docMk/>
            <pc:sldMk cId="2904515880" sldId="256"/>
            <ac:spMk id="3" creationId="{226A8870-D1A0-9B26-F547-3BEF71180130}"/>
          </ac:spMkLst>
        </pc:spChg>
        <pc:spChg chg="add mod">
          <ac:chgData name="김 찬호" userId="9103df27452aa894" providerId="LiveId" clId="{DDF734A3-AF12-4576-98C9-EF9408FE4686}" dt="2022-10-02T09:26:22.438" v="1156" actId="14100"/>
          <ac:spMkLst>
            <pc:docMk/>
            <pc:sldMk cId="2904515880" sldId="256"/>
            <ac:spMk id="4" creationId="{ACA7E537-B667-56F3-671E-3048BBC8EDB5}"/>
          </ac:spMkLst>
        </pc:spChg>
        <pc:spChg chg="add mod">
          <ac:chgData name="김 찬호" userId="9103df27452aa894" providerId="LiveId" clId="{DDF734A3-AF12-4576-98C9-EF9408FE4686}" dt="2022-10-02T09:26:31.312" v="1160" actId="1076"/>
          <ac:spMkLst>
            <pc:docMk/>
            <pc:sldMk cId="2904515880" sldId="256"/>
            <ac:spMk id="7" creationId="{8E85BDC1-F861-5B19-2C77-7B726B0581BB}"/>
          </ac:spMkLst>
        </pc:spChg>
        <pc:spChg chg="mod">
          <ac:chgData name="김 찬호" userId="9103df27452aa894" providerId="LiveId" clId="{DDF734A3-AF12-4576-98C9-EF9408FE4686}" dt="2022-10-02T11:36:27.549" v="2336" actId="1076"/>
          <ac:spMkLst>
            <pc:docMk/>
            <pc:sldMk cId="2904515880" sldId="256"/>
            <ac:spMk id="9" creationId="{00000000-0000-0000-0000-000000000000}"/>
          </ac:spMkLst>
        </pc:spChg>
        <pc:picChg chg="del">
          <ac:chgData name="김 찬호" userId="9103df27452aa894" providerId="LiveId" clId="{DDF734A3-AF12-4576-98C9-EF9408FE4686}" dt="2022-10-02T09:21:31.902" v="1016" actId="478"/>
          <ac:picMkLst>
            <pc:docMk/>
            <pc:sldMk cId="2904515880" sldId="256"/>
            <ac:picMk id="6" creationId="{00000000-0000-0000-0000-000000000000}"/>
          </ac:picMkLst>
        </pc:picChg>
        <pc:cxnChg chg="mod">
          <ac:chgData name="김 찬호" userId="9103df27452aa894" providerId="LiveId" clId="{DDF734A3-AF12-4576-98C9-EF9408FE4686}" dt="2022-10-02T09:22:17.387" v="1024" actId="692"/>
          <ac:cxnSpMkLst>
            <pc:docMk/>
            <pc:sldMk cId="2904515880" sldId="256"/>
            <ac:cxnSpMk id="2" creationId="{3777B8BD-54CB-2BDE-D134-E7EF9FF46AB3}"/>
          </ac:cxnSpMkLst>
        </pc:cxnChg>
      </pc:sldChg>
      <pc:sldChg chg="addSp modSp del mod">
        <pc:chgData name="김 찬호" userId="9103df27452aa894" providerId="LiveId" clId="{DDF734A3-AF12-4576-98C9-EF9408FE4686}" dt="2022-10-02T09:17:04.969" v="990" actId="47"/>
        <pc:sldMkLst>
          <pc:docMk/>
          <pc:sldMk cId="4123247887" sldId="257"/>
        </pc:sldMkLst>
        <pc:spChg chg="mod">
          <ac:chgData name="김 찬호" userId="9103df27452aa894" providerId="LiveId" clId="{DDF734A3-AF12-4576-98C9-EF9408FE4686}" dt="2022-10-02T09:16:39.319" v="989" actId="1076"/>
          <ac:spMkLst>
            <pc:docMk/>
            <pc:sldMk cId="4123247887" sldId="257"/>
            <ac:spMk id="2" creationId="{EFFF08F4-D2E5-F4B9-FC18-7B6C57DD44A4}"/>
          </ac:spMkLst>
        </pc:spChg>
        <pc:spChg chg="mod">
          <ac:chgData name="김 찬호" userId="9103df27452aa894" providerId="LiveId" clId="{DDF734A3-AF12-4576-98C9-EF9408FE4686}" dt="2022-10-02T09:16:39.319" v="989" actId="1076"/>
          <ac:spMkLst>
            <pc:docMk/>
            <pc:sldMk cId="4123247887" sldId="257"/>
            <ac:spMk id="3" creationId="{77DE11F4-919B-D6AF-6977-9DB66F00D42B}"/>
          </ac:spMkLst>
        </pc:spChg>
        <pc:spChg chg="mod">
          <ac:chgData name="김 찬호" userId="9103df27452aa894" providerId="LiveId" clId="{DDF734A3-AF12-4576-98C9-EF9408FE4686}" dt="2022-10-02T09:16:39.319" v="989" actId="1076"/>
          <ac:spMkLst>
            <pc:docMk/>
            <pc:sldMk cId="4123247887" sldId="257"/>
            <ac:spMk id="4" creationId="{C0B9717D-E15E-C336-C531-B13900D1E168}"/>
          </ac:spMkLst>
        </pc:spChg>
        <pc:spChg chg="mod">
          <ac:chgData name="김 찬호" userId="9103df27452aa894" providerId="LiveId" clId="{DDF734A3-AF12-4576-98C9-EF9408FE4686}" dt="2022-10-02T09:16:39.319" v="989" actId="1076"/>
          <ac:spMkLst>
            <pc:docMk/>
            <pc:sldMk cId="4123247887" sldId="257"/>
            <ac:spMk id="5" creationId="{310FE59B-AACF-5C2F-2FDC-A1EAA3785228}"/>
          </ac:spMkLst>
        </pc:spChg>
        <pc:spChg chg="mod">
          <ac:chgData name="김 찬호" userId="9103df27452aa894" providerId="LiveId" clId="{DDF734A3-AF12-4576-98C9-EF9408FE4686}" dt="2022-10-02T09:16:39.319" v="989" actId="1076"/>
          <ac:spMkLst>
            <pc:docMk/>
            <pc:sldMk cId="4123247887" sldId="257"/>
            <ac:spMk id="8" creationId="{A85E2852-1EE6-1EC8-C1BD-E6362E8631EB}"/>
          </ac:spMkLst>
        </pc:spChg>
        <pc:spChg chg="mod">
          <ac:chgData name="김 찬호" userId="9103df27452aa894" providerId="LiveId" clId="{DDF734A3-AF12-4576-98C9-EF9408FE4686}" dt="2022-10-02T08:52:08.380" v="753" actId="1076"/>
          <ac:spMkLst>
            <pc:docMk/>
            <pc:sldMk cId="4123247887" sldId="257"/>
            <ac:spMk id="10" creationId="{00000000-0000-0000-0000-000000000000}"/>
          </ac:spMkLst>
        </pc:spChg>
        <pc:picChg chg="add mod">
          <ac:chgData name="김 찬호" userId="9103df27452aa894" providerId="LiveId" clId="{DDF734A3-AF12-4576-98C9-EF9408FE4686}" dt="2022-10-02T08:52:00.177" v="752" actId="1076"/>
          <ac:picMkLst>
            <pc:docMk/>
            <pc:sldMk cId="4123247887" sldId="257"/>
            <ac:picMk id="7" creationId="{EEE0A3D7-13BE-7DBA-9FF2-1CC7D27E5FE1}"/>
          </ac:picMkLst>
        </pc:picChg>
        <pc:picChg chg="mod">
          <ac:chgData name="김 찬호" userId="9103df27452aa894" providerId="LiveId" clId="{DDF734A3-AF12-4576-98C9-EF9408FE4686}" dt="2022-10-02T09:16:39.319" v="989" actId="1076"/>
          <ac:picMkLst>
            <pc:docMk/>
            <pc:sldMk cId="4123247887" sldId="257"/>
            <ac:picMk id="9" creationId="{9EB74393-E8FA-108B-8C17-4C75D0BF76BA}"/>
          </ac:picMkLst>
        </pc:picChg>
        <pc:picChg chg="mod">
          <ac:chgData name="김 찬호" userId="9103df27452aa894" providerId="LiveId" clId="{DDF734A3-AF12-4576-98C9-EF9408FE4686}" dt="2022-10-02T09:16:39.319" v="989" actId="1076"/>
          <ac:picMkLst>
            <pc:docMk/>
            <pc:sldMk cId="4123247887" sldId="257"/>
            <ac:picMk id="16" creationId="{23F4ECC2-8C97-24E8-9ADD-96A082C372AD}"/>
          </ac:picMkLst>
        </pc:picChg>
        <pc:picChg chg="mod">
          <ac:chgData name="김 찬호" userId="9103df27452aa894" providerId="LiveId" clId="{DDF734A3-AF12-4576-98C9-EF9408FE4686}" dt="2022-10-02T09:16:39.319" v="989" actId="1076"/>
          <ac:picMkLst>
            <pc:docMk/>
            <pc:sldMk cId="4123247887" sldId="257"/>
            <ac:picMk id="17" creationId="{2CCFDA88-4AF5-DBA0-9C79-633107C59A84}"/>
          </ac:picMkLst>
        </pc:picChg>
        <pc:picChg chg="mod">
          <ac:chgData name="김 찬호" userId="9103df27452aa894" providerId="LiveId" clId="{DDF734A3-AF12-4576-98C9-EF9408FE4686}" dt="2022-10-02T09:16:39.319" v="989" actId="1076"/>
          <ac:picMkLst>
            <pc:docMk/>
            <pc:sldMk cId="4123247887" sldId="257"/>
            <ac:picMk id="18" creationId="{426CB461-7633-5CA0-E953-91F17A6A416D}"/>
          </ac:picMkLst>
        </pc:picChg>
        <pc:picChg chg="mod">
          <ac:chgData name="김 찬호" userId="9103df27452aa894" providerId="LiveId" clId="{DDF734A3-AF12-4576-98C9-EF9408FE4686}" dt="2022-10-02T09:16:39.319" v="989" actId="1076"/>
          <ac:picMkLst>
            <pc:docMk/>
            <pc:sldMk cId="4123247887" sldId="257"/>
            <ac:picMk id="19" creationId="{E29ED7D1-96F0-9DC7-1E9E-D5752BF95A0D}"/>
          </ac:picMkLst>
        </pc:picChg>
      </pc:sldChg>
      <pc:sldChg chg="modSp del mod">
        <pc:chgData name="김 찬호" userId="9103df27452aa894" providerId="LiveId" clId="{DDF734A3-AF12-4576-98C9-EF9408FE4686}" dt="2022-10-02T08:25:08.935" v="636" actId="47"/>
        <pc:sldMkLst>
          <pc:docMk/>
          <pc:sldMk cId="1518939675" sldId="258"/>
        </pc:sldMkLst>
        <pc:spChg chg="mod">
          <ac:chgData name="김 찬호" userId="9103df27452aa894" providerId="LiveId" clId="{DDF734A3-AF12-4576-98C9-EF9408FE4686}" dt="2022-10-01T12:54:55.374" v="357"/>
          <ac:spMkLst>
            <pc:docMk/>
            <pc:sldMk cId="1518939675" sldId="258"/>
            <ac:spMk id="25" creationId="{00000000-0000-0000-0000-000000000000}"/>
          </ac:spMkLst>
        </pc:spChg>
      </pc:sldChg>
      <pc:sldChg chg="addSp delSp modSp mod">
        <pc:chgData name="김 찬호" userId="9103df27452aa894" providerId="LiveId" clId="{DDF734A3-AF12-4576-98C9-EF9408FE4686}" dt="2022-10-02T09:26:53.169" v="1168"/>
        <pc:sldMkLst>
          <pc:docMk/>
          <pc:sldMk cId="212708149" sldId="263"/>
        </pc:sldMkLst>
        <pc:spChg chg="add mod">
          <ac:chgData name="김 찬호" userId="9103df27452aa894" providerId="LiveId" clId="{DDF734A3-AF12-4576-98C9-EF9408FE4686}" dt="2022-10-02T09:21:44.179" v="1020"/>
          <ac:spMkLst>
            <pc:docMk/>
            <pc:sldMk cId="212708149" sldId="263"/>
            <ac:spMk id="2" creationId="{8A63F8CF-08D8-853A-7B62-E0E4D637DE53}"/>
          </ac:spMkLst>
        </pc:spChg>
        <pc:spChg chg="add mod">
          <ac:chgData name="김 찬호" userId="9103df27452aa894" providerId="LiveId" clId="{DDF734A3-AF12-4576-98C9-EF9408FE4686}" dt="2022-10-02T09:21:44.179" v="1020"/>
          <ac:spMkLst>
            <pc:docMk/>
            <pc:sldMk cId="212708149" sldId="263"/>
            <ac:spMk id="3" creationId="{73BE6050-2BC8-7870-2029-1A3BD160B0A2}"/>
          </ac:spMkLst>
        </pc:spChg>
        <pc:spChg chg="add mod">
          <ac:chgData name="김 찬호" userId="9103df27452aa894" providerId="LiveId" clId="{DDF734A3-AF12-4576-98C9-EF9408FE4686}" dt="2022-10-02T09:26:53.169" v="1168"/>
          <ac:spMkLst>
            <pc:docMk/>
            <pc:sldMk cId="212708149" sldId="263"/>
            <ac:spMk id="4" creationId="{2B6D6E48-B50B-CADB-D45C-8A280CB1748C}"/>
          </ac:spMkLst>
        </pc:spChg>
        <pc:spChg chg="add mod">
          <ac:chgData name="김 찬호" userId="9103df27452aa894" providerId="LiveId" clId="{DDF734A3-AF12-4576-98C9-EF9408FE4686}" dt="2022-10-02T09:26:53.169" v="1168"/>
          <ac:spMkLst>
            <pc:docMk/>
            <pc:sldMk cId="212708149" sldId="263"/>
            <ac:spMk id="5" creationId="{26EF8A09-8925-6578-38A9-C9E112EF841C}"/>
          </ac:spMkLst>
        </pc:spChg>
        <pc:picChg chg="del">
          <ac:chgData name="김 찬호" userId="9103df27452aa894" providerId="LiveId" clId="{DDF734A3-AF12-4576-98C9-EF9408FE4686}" dt="2022-10-02T09:21:46.427" v="1021" actId="478"/>
          <ac:picMkLst>
            <pc:docMk/>
            <pc:sldMk cId="212708149" sldId="263"/>
            <ac:picMk id="6" creationId="{00000000-0000-0000-0000-000000000000}"/>
          </ac:picMkLst>
        </pc:picChg>
        <pc:picChg chg="del">
          <ac:chgData name="김 찬호" userId="9103df27452aa894" providerId="LiveId" clId="{DDF734A3-AF12-4576-98C9-EF9408FE4686}" dt="2022-10-02T09:21:47.390" v="1022" actId="478"/>
          <ac:picMkLst>
            <pc:docMk/>
            <pc:sldMk cId="212708149" sldId="263"/>
            <ac:picMk id="30" creationId="{00000000-0000-0000-0000-000000000000}"/>
          </ac:picMkLst>
        </pc:picChg>
      </pc:sldChg>
      <pc:sldChg chg="addSp delSp modSp mod">
        <pc:chgData name="김 찬호" userId="9103df27452aa894" providerId="LiveId" clId="{DDF734A3-AF12-4576-98C9-EF9408FE4686}" dt="2022-10-02T10:12:39.919" v="1276" actId="2711"/>
        <pc:sldMkLst>
          <pc:docMk/>
          <pc:sldMk cId="3990695667" sldId="264"/>
        </pc:sldMkLst>
        <pc:spChg chg="mod">
          <ac:chgData name="김 찬호" userId="9103df27452aa894" providerId="LiveId" clId="{DDF734A3-AF12-4576-98C9-EF9408FE4686}" dt="2022-10-02T09:30:09.632" v="1260" actId="1076"/>
          <ac:spMkLst>
            <pc:docMk/>
            <pc:sldMk cId="3990695667" sldId="264"/>
            <ac:spMk id="2" creationId="{61CA1AEC-49D3-C578-D62D-DFBC69B421FE}"/>
          </ac:spMkLst>
        </pc:spChg>
        <pc:spChg chg="add mod">
          <ac:chgData name="김 찬호" userId="9103df27452aa894" providerId="LiveId" clId="{DDF734A3-AF12-4576-98C9-EF9408FE4686}" dt="2022-10-02T09:21:16.663" v="1012"/>
          <ac:spMkLst>
            <pc:docMk/>
            <pc:sldMk cId="3990695667" sldId="264"/>
            <ac:spMk id="4" creationId="{D553DC7F-2702-FB24-6397-0FDC30350457}"/>
          </ac:spMkLst>
        </pc:spChg>
        <pc:spChg chg="mod">
          <ac:chgData name="김 찬호" userId="9103df27452aa894" providerId="LiveId" clId="{DDF734A3-AF12-4576-98C9-EF9408FE4686}" dt="2022-10-02T09:30:09.632" v="1260" actId="1076"/>
          <ac:spMkLst>
            <pc:docMk/>
            <pc:sldMk cId="3990695667" sldId="264"/>
            <ac:spMk id="5" creationId="{4C26D749-7D54-E3F2-AC88-9AE95AF99496}"/>
          </ac:spMkLst>
        </pc:spChg>
        <pc:spChg chg="add mod">
          <ac:chgData name="김 찬호" userId="9103df27452aa894" providerId="LiveId" clId="{DDF734A3-AF12-4576-98C9-EF9408FE4686}" dt="2022-10-02T09:21:16.663" v="1012"/>
          <ac:spMkLst>
            <pc:docMk/>
            <pc:sldMk cId="3990695667" sldId="264"/>
            <ac:spMk id="7" creationId="{49F1225E-1D15-4A07-389C-743D8DF89E33}"/>
          </ac:spMkLst>
        </pc:spChg>
        <pc:spChg chg="add del mod">
          <ac:chgData name="김 찬호" userId="9103df27452aa894" providerId="LiveId" clId="{DDF734A3-AF12-4576-98C9-EF9408FE4686}" dt="2022-10-02T09:22:58.826" v="1031" actId="478"/>
          <ac:spMkLst>
            <pc:docMk/>
            <pc:sldMk cId="3990695667" sldId="264"/>
            <ac:spMk id="8" creationId="{399362A8-8EEE-E769-E035-EEF10E39585F}"/>
          </ac:spMkLst>
        </pc:spChg>
        <pc:spChg chg="add del mod">
          <ac:chgData name="김 찬호" userId="9103df27452aa894" providerId="LiveId" clId="{DDF734A3-AF12-4576-98C9-EF9408FE4686}" dt="2022-10-02T09:28:16.368" v="1174" actId="478"/>
          <ac:spMkLst>
            <pc:docMk/>
            <pc:sldMk cId="3990695667" sldId="264"/>
            <ac:spMk id="9" creationId="{024BB6ED-73CE-8120-F7C6-4EF623B073AD}"/>
          </ac:spMkLst>
        </pc:spChg>
        <pc:spChg chg="add del mod">
          <ac:chgData name="김 찬호" userId="9103df27452aa894" providerId="LiveId" clId="{DDF734A3-AF12-4576-98C9-EF9408FE4686}" dt="2022-10-02T09:24:47.391" v="1143" actId="478"/>
          <ac:spMkLst>
            <pc:docMk/>
            <pc:sldMk cId="3990695667" sldId="264"/>
            <ac:spMk id="10" creationId="{88CECDE2-5146-6D7E-D73D-7C23041D7601}"/>
          </ac:spMkLst>
        </pc:spChg>
        <pc:spChg chg="add mod">
          <ac:chgData name="김 찬호" userId="9103df27452aa894" providerId="LiveId" clId="{DDF734A3-AF12-4576-98C9-EF9408FE4686}" dt="2022-10-02T09:26:40.584" v="1162"/>
          <ac:spMkLst>
            <pc:docMk/>
            <pc:sldMk cId="3990695667" sldId="264"/>
            <ac:spMk id="11" creationId="{493BFB94-6D59-3F5D-1A87-85B9385A4926}"/>
          </ac:spMkLst>
        </pc:spChg>
        <pc:spChg chg="mod">
          <ac:chgData name="김 찬호" userId="9103df27452aa894" providerId="LiveId" clId="{DDF734A3-AF12-4576-98C9-EF9408FE4686}" dt="2022-10-02T09:30:09.632" v="1260" actId="1076"/>
          <ac:spMkLst>
            <pc:docMk/>
            <pc:sldMk cId="3990695667" sldId="264"/>
            <ac:spMk id="12" creationId="{998D9E68-6EB0-92C2-0B0B-BCD2D9E5C1F1}"/>
          </ac:spMkLst>
        </pc:spChg>
        <pc:spChg chg="mod">
          <ac:chgData name="김 찬호" userId="9103df27452aa894" providerId="LiveId" clId="{DDF734A3-AF12-4576-98C9-EF9408FE4686}" dt="2022-10-02T09:30:09.632" v="1260" actId="1076"/>
          <ac:spMkLst>
            <pc:docMk/>
            <pc:sldMk cId="3990695667" sldId="264"/>
            <ac:spMk id="13" creationId="{D3518F19-D8F9-DAFB-6876-A3489FB5832A}"/>
          </ac:spMkLst>
        </pc:spChg>
        <pc:spChg chg="mod">
          <ac:chgData name="김 찬호" userId="9103df27452aa894" providerId="LiveId" clId="{DDF734A3-AF12-4576-98C9-EF9408FE4686}" dt="2022-10-02T09:30:09.632" v="1260" actId="1076"/>
          <ac:spMkLst>
            <pc:docMk/>
            <pc:sldMk cId="3990695667" sldId="264"/>
            <ac:spMk id="14" creationId="{BFD91D7C-461F-A3A0-E2F4-1216224FAF6D}"/>
          </ac:spMkLst>
        </pc:spChg>
        <pc:spChg chg="mod">
          <ac:chgData name="김 찬호" userId="9103df27452aa894" providerId="LiveId" clId="{DDF734A3-AF12-4576-98C9-EF9408FE4686}" dt="2022-10-02T09:30:09.632" v="1260" actId="1076"/>
          <ac:spMkLst>
            <pc:docMk/>
            <pc:sldMk cId="3990695667" sldId="264"/>
            <ac:spMk id="15" creationId="{19AD8116-BFF2-6ECD-E690-209A705D21D9}"/>
          </ac:spMkLst>
        </pc:spChg>
        <pc:spChg chg="add mod">
          <ac:chgData name="김 찬호" userId="9103df27452aa894" providerId="LiveId" clId="{DDF734A3-AF12-4576-98C9-EF9408FE4686}" dt="2022-10-02T09:26:40.584" v="1162"/>
          <ac:spMkLst>
            <pc:docMk/>
            <pc:sldMk cId="3990695667" sldId="264"/>
            <ac:spMk id="16" creationId="{1227D063-C54C-1981-E6FB-58D02C6C7C8B}"/>
          </ac:spMkLst>
        </pc:spChg>
        <pc:spChg chg="add mod">
          <ac:chgData name="김 찬호" userId="9103df27452aa894" providerId="LiveId" clId="{DDF734A3-AF12-4576-98C9-EF9408FE4686}" dt="2022-10-02T10:12:39.919" v="1276" actId="2711"/>
          <ac:spMkLst>
            <pc:docMk/>
            <pc:sldMk cId="3990695667" sldId="264"/>
            <ac:spMk id="18" creationId="{F4821C56-4BD7-A527-58B1-6EB5895AA061}"/>
          </ac:spMkLst>
        </pc:spChg>
        <pc:spChg chg="mod">
          <ac:chgData name="김 찬호" userId="9103df27452aa894" providerId="LiveId" clId="{DDF734A3-AF12-4576-98C9-EF9408FE4686}" dt="2022-10-02T09:30:09.632" v="1260" actId="1076"/>
          <ac:spMkLst>
            <pc:docMk/>
            <pc:sldMk cId="3990695667" sldId="264"/>
            <ac:spMk id="19" creationId="{D0901EC6-9B36-BC4D-083E-F0EB56D97FB1}"/>
          </ac:spMkLst>
        </pc:spChg>
        <pc:spChg chg="mod">
          <ac:chgData name="김 찬호" userId="9103df27452aa894" providerId="LiveId" clId="{DDF734A3-AF12-4576-98C9-EF9408FE4686}" dt="2022-10-02T09:30:09.632" v="1260" actId="1076"/>
          <ac:spMkLst>
            <pc:docMk/>
            <pc:sldMk cId="3990695667" sldId="264"/>
            <ac:spMk id="21" creationId="{2D8213E0-CC35-817E-8CF4-94B2523DD7F6}"/>
          </ac:spMkLst>
        </pc:spChg>
        <pc:spChg chg="del mod">
          <ac:chgData name="김 찬호" userId="9103df27452aa894" providerId="LiveId" clId="{DDF734A3-AF12-4576-98C9-EF9408FE4686}" dt="2022-10-02T09:23:00.123" v="1032" actId="478"/>
          <ac:spMkLst>
            <pc:docMk/>
            <pc:sldMk cId="3990695667" sldId="264"/>
            <ac:spMk id="25" creationId="{00000000-0000-0000-0000-000000000000}"/>
          </ac:spMkLst>
        </pc:spChg>
        <pc:picChg chg="mod">
          <ac:chgData name="김 찬호" userId="9103df27452aa894" providerId="LiveId" clId="{DDF734A3-AF12-4576-98C9-EF9408FE4686}" dt="2022-10-02T09:28:31.743" v="1191" actId="1076"/>
          <ac:picMkLst>
            <pc:docMk/>
            <pc:sldMk cId="3990695667" sldId="264"/>
            <ac:picMk id="3" creationId="{BF0048DA-64AE-E322-4353-E5D17D9620F2}"/>
          </ac:picMkLst>
        </pc:picChg>
        <pc:picChg chg="del">
          <ac:chgData name="김 찬호" userId="9103df27452aa894" providerId="LiveId" clId="{DDF734A3-AF12-4576-98C9-EF9408FE4686}" dt="2022-10-02T09:21:36.802" v="1017" actId="478"/>
          <ac:picMkLst>
            <pc:docMk/>
            <pc:sldMk cId="3990695667" sldId="264"/>
            <ac:picMk id="6" creationId="{00000000-0000-0000-0000-000000000000}"/>
          </ac:picMkLst>
        </pc:picChg>
        <pc:picChg chg="add del mod">
          <ac:chgData name="김 찬호" userId="9103df27452aa894" providerId="LiveId" clId="{DDF734A3-AF12-4576-98C9-EF9408FE4686}" dt="2022-10-02T09:28:18.945" v="1175" actId="478"/>
          <ac:picMkLst>
            <pc:docMk/>
            <pc:sldMk cId="3990695667" sldId="264"/>
            <ac:picMk id="17" creationId="{D2EEBCD8-356D-E489-FC9A-FFE5D4506BE5}"/>
          </ac:picMkLst>
        </pc:picChg>
      </pc:sldChg>
      <pc:sldChg chg="addSp delSp modSp mod">
        <pc:chgData name="김 찬호" userId="9103df27452aa894" providerId="LiveId" clId="{DDF734A3-AF12-4576-98C9-EF9408FE4686}" dt="2022-10-02T10:53:53.110" v="1715" actId="207"/>
        <pc:sldMkLst>
          <pc:docMk/>
          <pc:sldMk cId="1568770257" sldId="265"/>
        </pc:sldMkLst>
        <pc:spChg chg="del mod">
          <ac:chgData name="김 찬호" userId="9103df27452aa894" providerId="LiveId" clId="{DDF734A3-AF12-4576-98C9-EF9408FE4686}" dt="2022-10-02T09:09:22.794" v="914" actId="478"/>
          <ac:spMkLst>
            <pc:docMk/>
            <pc:sldMk cId="1568770257" sldId="265"/>
            <ac:spMk id="3" creationId="{E9336FC3-0E72-6065-975B-685FD7F8A910}"/>
          </ac:spMkLst>
        </pc:spChg>
        <pc:spChg chg="del mod">
          <ac:chgData name="김 찬호" userId="9103df27452aa894" providerId="LiveId" clId="{DDF734A3-AF12-4576-98C9-EF9408FE4686}" dt="2022-10-02T09:02:05.259" v="805" actId="478"/>
          <ac:spMkLst>
            <pc:docMk/>
            <pc:sldMk cId="1568770257" sldId="265"/>
            <ac:spMk id="4" creationId="{D90F18EE-6D1B-C9E5-EE27-27F34C03C417}"/>
          </ac:spMkLst>
        </pc:spChg>
        <pc:spChg chg="del mod">
          <ac:chgData name="김 찬호" userId="9103df27452aa894" providerId="LiveId" clId="{DDF734A3-AF12-4576-98C9-EF9408FE4686}" dt="2022-10-02T08:49:52.735" v="731"/>
          <ac:spMkLst>
            <pc:docMk/>
            <pc:sldMk cId="1568770257" sldId="265"/>
            <ac:spMk id="5" creationId="{F1B93843-7EE4-33D5-31E6-51176C59B3C0}"/>
          </ac:spMkLst>
        </pc:spChg>
        <pc:spChg chg="add del mod">
          <ac:chgData name="김 찬호" userId="9103df27452aa894" providerId="LiveId" clId="{DDF734A3-AF12-4576-98C9-EF9408FE4686}" dt="2022-10-02T08:46:59.570" v="699" actId="478"/>
          <ac:spMkLst>
            <pc:docMk/>
            <pc:sldMk cId="1568770257" sldId="265"/>
            <ac:spMk id="9" creationId="{8066551F-88DB-21FD-359A-C779D719BE81}"/>
          </ac:spMkLst>
        </pc:spChg>
        <pc:spChg chg="add del mod">
          <ac:chgData name="김 찬호" userId="9103df27452aa894" providerId="LiveId" clId="{DDF734A3-AF12-4576-98C9-EF9408FE4686}" dt="2022-10-02T08:46:59.570" v="699" actId="478"/>
          <ac:spMkLst>
            <pc:docMk/>
            <pc:sldMk cId="1568770257" sldId="265"/>
            <ac:spMk id="10" creationId="{8DB0D918-DD41-2534-867C-99D99B935A6E}"/>
          </ac:spMkLst>
        </pc:spChg>
        <pc:spChg chg="add del mod">
          <ac:chgData name="김 찬호" userId="9103df27452aa894" providerId="LiveId" clId="{DDF734A3-AF12-4576-98C9-EF9408FE4686}" dt="2022-10-02T08:46:59.570" v="699" actId="478"/>
          <ac:spMkLst>
            <pc:docMk/>
            <pc:sldMk cId="1568770257" sldId="265"/>
            <ac:spMk id="11" creationId="{AC6FD1E0-B4A6-6B9D-A2AA-976CC6D5BEAE}"/>
          </ac:spMkLst>
        </pc:spChg>
        <pc:spChg chg="add del mod">
          <ac:chgData name="김 찬호" userId="9103df27452aa894" providerId="LiveId" clId="{DDF734A3-AF12-4576-98C9-EF9408FE4686}" dt="2022-10-02T08:47:18.173" v="701" actId="478"/>
          <ac:spMkLst>
            <pc:docMk/>
            <pc:sldMk cId="1568770257" sldId="265"/>
            <ac:spMk id="12" creationId="{BD53F89F-3ADA-E5E3-4727-79D609CEF5E3}"/>
          </ac:spMkLst>
        </pc:spChg>
        <pc:spChg chg="add del mod">
          <ac:chgData name="김 찬호" userId="9103df27452aa894" providerId="LiveId" clId="{DDF734A3-AF12-4576-98C9-EF9408FE4686}" dt="2022-10-02T08:47:18.173" v="701" actId="478"/>
          <ac:spMkLst>
            <pc:docMk/>
            <pc:sldMk cId="1568770257" sldId="265"/>
            <ac:spMk id="13" creationId="{A934676C-A490-042B-5C27-3D94F2D3BC84}"/>
          </ac:spMkLst>
        </pc:spChg>
        <pc:spChg chg="add del mod">
          <ac:chgData name="김 찬호" userId="9103df27452aa894" providerId="LiveId" clId="{DDF734A3-AF12-4576-98C9-EF9408FE4686}" dt="2022-10-02T09:06:55.228" v="865" actId="478"/>
          <ac:spMkLst>
            <pc:docMk/>
            <pc:sldMk cId="1568770257" sldId="265"/>
            <ac:spMk id="14" creationId="{4A0AE5C1-1CD1-5AF3-624A-6F909DAE6BEB}"/>
          </ac:spMkLst>
        </pc:spChg>
        <pc:spChg chg="add mod">
          <ac:chgData name="김 찬호" userId="9103df27452aa894" providerId="LiveId" clId="{DDF734A3-AF12-4576-98C9-EF9408FE4686}" dt="2022-10-02T10:51:01.733" v="1565" actId="1076"/>
          <ac:spMkLst>
            <pc:docMk/>
            <pc:sldMk cId="1568770257" sldId="265"/>
            <ac:spMk id="15" creationId="{2F94D9D0-5AB3-459E-26E0-5DAEE4A81ACB}"/>
          </ac:spMkLst>
        </pc:spChg>
        <pc:spChg chg="add mod">
          <ac:chgData name="김 찬호" userId="9103df27452aa894" providerId="LiveId" clId="{DDF734A3-AF12-4576-98C9-EF9408FE4686}" dt="2022-10-02T10:51:01.733" v="1565" actId="1076"/>
          <ac:spMkLst>
            <pc:docMk/>
            <pc:sldMk cId="1568770257" sldId="265"/>
            <ac:spMk id="16" creationId="{45CA0B4F-DCB5-9E5F-1B4A-593A3510E7A2}"/>
          </ac:spMkLst>
        </pc:spChg>
        <pc:spChg chg="add del mod">
          <ac:chgData name="김 찬호" userId="9103df27452aa894" providerId="LiveId" clId="{DDF734A3-AF12-4576-98C9-EF9408FE4686}" dt="2022-10-02T09:01:35.220" v="755" actId="478"/>
          <ac:spMkLst>
            <pc:docMk/>
            <pc:sldMk cId="1568770257" sldId="265"/>
            <ac:spMk id="17" creationId="{6655AD79-DCA8-9BF6-F6F8-872ECF884951}"/>
          </ac:spMkLst>
        </pc:spChg>
        <pc:spChg chg="add del mod">
          <ac:chgData name="김 찬호" userId="9103df27452aa894" providerId="LiveId" clId="{DDF734A3-AF12-4576-98C9-EF9408FE4686}" dt="2022-10-02T08:48:52.632" v="723"/>
          <ac:spMkLst>
            <pc:docMk/>
            <pc:sldMk cId="1568770257" sldId="265"/>
            <ac:spMk id="18" creationId="{3A3F80B3-639E-51C9-81D0-0C9E66922754}"/>
          </ac:spMkLst>
        </pc:spChg>
        <pc:spChg chg="add del mod">
          <ac:chgData name="김 찬호" userId="9103df27452aa894" providerId="LiveId" clId="{DDF734A3-AF12-4576-98C9-EF9408FE4686}" dt="2022-10-02T08:48:52.632" v="723"/>
          <ac:spMkLst>
            <pc:docMk/>
            <pc:sldMk cId="1568770257" sldId="265"/>
            <ac:spMk id="19" creationId="{15CF1A9C-114D-9F3F-93A1-D9E6746F1AB9}"/>
          </ac:spMkLst>
        </pc:spChg>
        <pc:spChg chg="add del mod">
          <ac:chgData name="김 찬호" userId="9103df27452aa894" providerId="LiveId" clId="{DDF734A3-AF12-4576-98C9-EF9408FE4686}" dt="2022-10-02T08:48:52.632" v="723"/>
          <ac:spMkLst>
            <pc:docMk/>
            <pc:sldMk cId="1568770257" sldId="265"/>
            <ac:spMk id="20" creationId="{CE77B367-8C52-2BB1-10CC-F186BE873AB3}"/>
          </ac:spMkLst>
        </pc:spChg>
        <pc:spChg chg="add del mod">
          <ac:chgData name="김 찬호" userId="9103df27452aa894" providerId="LiveId" clId="{DDF734A3-AF12-4576-98C9-EF9408FE4686}" dt="2022-10-02T08:50:23.244" v="733" actId="478"/>
          <ac:spMkLst>
            <pc:docMk/>
            <pc:sldMk cId="1568770257" sldId="265"/>
            <ac:spMk id="21" creationId="{9265A04C-69D5-5312-60FA-69F7BC06E5B5}"/>
          </ac:spMkLst>
        </pc:spChg>
        <pc:spChg chg="add del mod">
          <ac:chgData name="김 찬호" userId="9103df27452aa894" providerId="LiveId" clId="{DDF734A3-AF12-4576-98C9-EF9408FE4686}" dt="2022-10-02T08:50:25.425" v="734" actId="478"/>
          <ac:spMkLst>
            <pc:docMk/>
            <pc:sldMk cId="1568770257" sldId="265"/>
            <ac:spMk id="22" creationId="{9554F875-E4B9-FFD4-684A-AB3ECA1F3B6C}"/>
          </ac:spMkLst>
        </pc:spChg>
        <pc:spChg chg="add del mod">
          <ac:chgData name="김 찬호" userId="9103df27452aa894" providerId="LiveId" clId="{DDF734A3-AF12-4576-98C9-EF9408FE4686}" dt="2022-10-02T08:50:23.244" v="733" actId="478"/>
          <ac:spMkLst>
            <pc:docMk/>
            <pc:sldMk cId="1568770257" sldId="265"/>
            <ac:spMk id="23" creationId="{E8E1AAB2-3A59-4CE9-355C-55F98A8B131B}"/>
          </ac:spMkLst>
        </pc:spChg>
        <pc:spChg chg="add del mod">
          <ac:chgData name="김 찬호" userId="9103df27452aa894" providerId="LiveId" clId="{DDF734A3-AF12-4576-98C9-EF9408FE4686}" dt="2022-10-02T08:50:23.244" v="733" actId="478"/>
          <ac:spMkLst>
            <pc:docMk/>
            <pc:sldMk cId="1568770257" sldId="265"/>
            <ac:spMk id="24" creationId="{02FF5E8E-3427-A7FE-6721-7F8881865381}"/>
          </ac:spMkLst>
        </pc:spChg>
        <pc:spChg chg="del">
          <ac:chgData name="김 찬호" userId="9103df27452aa894" providerId="LiveId" clId="{DDF734A3-AF12-4576-98C9-EF9408FE4686}" dt="2022-10-02T09:23:30.617" v="1051" actId="478"/>
          <ac:spMkLst>
            <pc:docMk/>
            <pc:sldMk cId="1568770257" sldId="265"/>
            <ac:spMk id="25" creationId="{00000000-0000-0000-0000-000000000000}"/>
          </ac:spMkLst>
        </pc:spChg>
        <pc:spChg chg="add del mod">
          <ac:chgData name="김 찬호" userId="9103df27452aa894" providerId="LiveId" clId="{DDF734A3-AF12-4576-98C9-EF9408FE4686}" dt="2022-10-02T08:50:23.244" v="733" actId="478"/>
          <ac:spMkLst>
            <pc:docMk/>
            <pc:sldMk cId="1568770257" sldId="265"/>
            <ac:spMk id="26" creationId="{54B2D20B-1A09-768E-ACD2-5B696D89D3F7}"/>
          </ac:spMkLst>
        </pc:spChg>
        <pc:spChg chg="add del mod">
          <ac:chgData name="김 찬호" userId="9103df27452aa894" providerId="LiveId" clId="{DDF734A3-AF12-4576-98C9-EF9408FE4686}" dt="2022-10-02T08:50:25.425" v="734" actId="478"/>
          <ac:spMkLst>
            <pc:docMk/>
            <pc:sldMk cId="1568770257" sldId="265"/>
            <ac:spMk id="27" creationId="{9C0ACDFB-36EF-6ED6-3DC8-B4F61BCC890C}"/>
          </ac:spMkLst>
        </pc:spChg>
        <pc:spChg chg="add del mod">
          <ac:chgData name="김 찬호" userId="9103df27452aa894" providerId="LiveId" clId="{DDF734A3-AF12-4576-98C9-EF9408FE4686}" dt="2022-10-02T08:50:23.244" v="733" actId="478"/>
          <ac:spMkLst>
            <pc:docMk/>
            <pc:sldMk cId="1568770257" sldId="265"/>
            <ac:spMk id="28" creationId="{A03317DB-8DAE-6AAF-E8FA-B57945330CCA}"/>
          </ac:spMkLst>
        </pc:spChg>
        <pc:spChg chg="add del mod">
          <ac:chgData name="김 찬호" userId="9103df27452aa894" providerId="LiveId" clId="{DDF734A3-AF12-4576-98C9-EF9408FE4686}" dt="2022-10-02T08:50:23.244" v="733" actId="478"/>
          <ac:spMkLst>
            <pc:docMk/>
            <pc:sldMk cId="1568770257" sldId="265"/>
            <ac:spMk id="29" creationId="{42B99B25-AEAC-5FC8-2041-29C8AFF7D191}"/>
          </ac:spMkLst>
        </pc:spChg>
        <pc:spChg chg="add del mod">
          <ac:chgData name="김 찬호" userId="9103df27452aa894" providerId="LiveId" clId="{DDF734A3-AF12-4576-98C9-EF9408FE4686}" dt="2022-10-02T09:06:55.228" v="865" actId="478"/>
          <ac:spMkLst>
            <pc:docMk/>
            <pc:sldMk cId="1568770257" sldId="265"/>
            <ac:spMk id="30" creationId="{A38886F2-2BE9-64EB-90DF-0AE9FA861F2A}"/>
          </ac:spMkLst>
        </pc:spChg>
        <pc:spChg chg="add del mod">
          <ac:chgData name="김 찬호" userId="9103df27452aa894" providerId="LiveId" clId="{DDF734A3-AF12-4576-98C9-EF9408FE4686}" dt="2022-10-02T09:07:49.695" v="875" actId="478"/>
          <ac:spMkLst>
            <pc:docMk/>
            <pc:sldMk cId="1568770257" sldId="265"/>
            <ac:spMk id="31" creationId="{80D15B3E-1530-67C7-1065-3A948D02760A}"/>
          </ac:spMkLst>
        </pc:spChg>
        <pc:spChg chg="add del mod">
          <ac:chgData name="김 찬호" userId="9103df27452aa894" providerId="LiveId" clId="{DDF734A3-AF12-4576-98C9-EF9408FE4686}" dt="2022-10-02T09:07:49.695" v="875" actId="478"/>
          <ac:spMkLst>
            <pc:docMk/>
            <pc:sldMk cId="1568770257" sldId="265"/>
            <ac:spMk id="32" creationId="{8BF448E5-6508-4B60-5E4E-E4D18790E991}"/>
          </ac:spMkLst>
        </pc:spChg>
        <pc:spChg chg="add del mod">
          <ac:chgData name="김 찬호" userId="9103df27452aa894" providerId="LiveId" clId="{DDF734A3-AF12-4576-98C9-EF9408FE4686}" dt="2022-10-02T09:01:33.609" v="754" actId="478"/>
          <ac:spMkLst>
            <pc:docMk/>
            <pc:sldMk cId="1568770257" sldId="265"/>
            <ac:spMk id="33" creationId="{FD97A241-C71C-619C-0ACD-E0E71CB37894}"/>
          </ac:spMkLst>
        </pc:spChg>
        <pc:spChg chg="add del mod">
          <ac:chgData name="김 찬호" userId="9103df27452aa894" providerId="LiveId" clId="{DDF734A3-AF12-4576-98C9-EF9408FE4686}" dt="2022-10-02T09:06:55.228" v="865" actId="478"/>
          <ac:spMkLst>
            <pc:docMk/>
            <pc:sldMk cId="1568770257" sldId="265"/>
            <ac:spMk id="34" creationId="{434BEE8B-48BD-33C9-E9F1-071010A931AA}"/>
          </ac:spMkLst>
        </pc:spChg>
        <pc:spChg chg="add del mod">
          <ac:chgData name="김 찬호" userId="9103df27452aa894" providerId="LiveId" clId="{DDF734A3-AF12-4576-98C9-EF9408FE4686}" dt="2022-10-02T09:07:41.567" v="873" actId="478"/>
          <ac:spMkLst>
            <pc:docMk/>
            <pc:sldMk cId="1568770257" sldId="265"/>
            <ac:spMk id="35" creationId="{FC680F69-F865-F8C9-2CF1-04C202E530A3}"/>
          </ac:spMkLst>
        </pc:spChg>
        <pc:spChg chg="add del mod">
          <ac:chgData name="김 찬호" userId="9103df27452aa894" providerId="LiveId" clId="{DDF734A3-AF12-4576-98C9-EF9408FE4686}" dt="2022-10-02T09:07:41.567" v="873" actId="478"/>
          <ac:spMkLst>
            <pc:docMk/>
            <pc:sldMk cId="1568770257" sldId="265"/>
            <ac:spMk id="36" creationId="{A9FD9F51-103F-7D77-739C-E8BEF3345D12}"/>
          </ac:spMkLst>
        </pc:spChg>
        <pc:spChg chg="add del mod">
          <ac:chgData name="김 찬호" userId="9103df27452aa894" providerId="LiveId" clId="{DDF734A3-AF12-4576-98C9-EF9408FE4686}" dt="2022-10-02T09:01:36.549" v="756" actId="478"/>
          <ac:spMkLst>
            <pc:docMk/>
            <pc:sldMk cId="1568770257" sldId="265"/>
            <ac:spMk id="37" creationId="{D988B455-5C8D-19FE-A02C-0BB789EB3D19}"/>
          </ac:spMkLst>
        </pc:spChg>
        <pc:spChg chg="add del mod">
          <ac:chgData name="김 찬호" userId="9103df27452aa894" providerId="LiveId" clId="{DDF734A3-AF12-4576-98C9-EF9408FE4686}" dt="2022-10-02T09:09:09.031" v="891" actId="478"/>
          <ac:spMkLst>
            <pc:docMk/>
            <pc:sldMk cId="1568770257" sldId="265"/>
            <ac:spMk id="38" creationId="{F755661D-BEE9-8047-5D5A-0E6294A0D3A2}"/>
          </ac:spMkLst>
        </pc:spChg>
        <pc:spChg chg="add del mod">
          <ac:chgData name="김 찬호" userId="9103df27452aa894" providerId="LiveId" clId="{DDF734A3-AF12-4576-98C9-EF9408FE4686}" dt="2022-10-02T09:09:33.099" v="941" actId="478"/>
          <ac:spMkLst>
            <pc:docMk/>
            <pc:sldMk cId="1568770257" sldId="265"/>
            <ac:spMk id="39" creationId="{A94FA660-6F88-4D5C-F23E-83BD6C73139C}"/>
          </ac:spMkLst>
        </pc:spChg>
        <pc:spChg chg="add mod">
          <ac:chgData name="김 찬호" userId="9103df27452aa894" providerId="LiveId" clId="{DDF734A3-AF12-4576-98C9-EF9408FE4686}" dt="2022-10-02T10:51:01.733" v="1565" actId="1076"/>
          <ac:spMkLst>
            <pc:docMk/>
            <pc:sldMk cId="1568770257" sldId="265"/>
            <ac:spMk id="40" creationId="{C70B5CAC-9477-4B2A-25A4-EC5BB63FB94F}"/>
          </ac:spMkLst>
        </pc:spChg>
        <pc:spChg chg="add del mod">
          <ac:chgData name="김 찬호" userId="9103df27452aa894" providerId="LiveId" clId="{DDF734A3-AF12-4576-98C9-EF9408FE4686}" dt="2022-10-02T10:46:19.745" v="1352" actId="478"/>
          <ac:spMkLst>
            <pc:docMk/>
            <pc:sldMk cId="1568770257" sldId="265"/>
            <ac:spMk id="41" creationId="{A74856BF-4563-74F1-6BCD-5D780903ABA6}"/>
          </ac:spMkLst>
        </pc:spChg>
        <pc:spChg chg="add del mod">
          <ac:chgData name="김 찬호" userId="9103df27452aa894" providerId="LiveId" clId="{DDF734A3-AF12-4576-98C9-EF9408FE4686}" dt="2022-10-02T10:46:19.745" v="1352" actId="478"/>
          <ac:spMkLst>
            <pc:docMk/>
            <pc:sldMk cId="1568770257" sldId="265"/>
            <ac:spMk id="42" creationId="{BF6B8DDC-5B78-8075-4395-EA4A383B06D2}"/>
          </ac:spMkLst>
        </pc:spChg>
        <pc:spChg chg="add del mod">
          <ac:chgData name="김 찬호" userId="9103df27452aa894" providerId="LiveId" clId="{DDF734A3-AF12-4576-98C9-EF9408FE4686}" dt="2022-10-02T10:46:19.745" v="1352" actId="478"/>
          <ac:spMkLst>
            <pc:docMk/>
            <pc:sldMk cId="1568770257" sldId="265"/>
            <ac:spMk id="43" creationId="{A7AACC3C-23B9-D5C3-6FAD-136815D0C908}"/>
          </ac:spMkLst>
        </pc:spChg>
        <pc:spChg chg="add del mod">
          <ac:chgData name="김 찬호" userId="9103df27452aa894" providerId="LiveId" clId="{DDF734A3-AF12-4576-98C9-EF9408FE4686}" dt="2022-10-02T10:46:19.745" v="1352" actId="478"/>
          <ac:spMkLst>
            <pc:docMk/>
            <pc:sldMk cId="1568770257" sldId="265"/>
            <ac:spMk id="44" creationId="{D3E5073C-0BE0-F19E-57D6-9BF640ED5BAF}"/>
          </ac:spMkLst>
        </pc:spChg>
        <pc:spChg chg="add del mod">
          <ac:chgData name="김 찬호" userId="9103df27452aa894" providerId="LiveId" clId="{DDF734A3-AF12-4576-98C9-EF9408FE4686}" dt="2022-10-02T10:46:19.745" v="1352" actId="478"/>
          <ac:spMkLst>
            <pc:docMk/>
            <pc:sldMk cId="1568770257" sldId="265"/>
            <ac:spMk id="45" creationId="{838B0733-A0B6-CB32-5280-70E8D1F5995D}"/>
          </ac:spMkLst>
        </pc:spChg>
        <pc:spChg chg="add del mod">
          <ac:chgData name="김 찬호" userId="9103df27452aa894" providerId="LiveId" clId="{DDF734A3-AF12-4576-98C9-EF9408FE4686}" dt="2022-10-02T10:46:19.745" v="1352" actId="478"/>
          <ac:spMkLst>
            <pc:docMk/>
            <pc:sldMk cId="1568770257" sldId="265"/>
            <ac:spMk id="46" creationId="{538C47CA-B654-C7A9-8462-B5BD0AC3A790}"/>
          </ac:spMkLst>
        </pc:spChg>
        <pc:spChg chg="add del mod">
          <ac:chgData name="김 찬호" userId="9103df27452aa894" providerId="LiveId" clId="{DDF734A3-AF12-4576-98C9-EF9408FE4686}" dt="2022-10-02T10:46:19.745" v="1352" actId="478"/>
          <ac:spMkLst>
            <pc:docMk/>
            <pc:sldMk cId="1568770257" sldId="265"/>
            <ac:spMk id="47" creationId="{49F5BD87-C0F3-088A-E53F-6AD178403FEA}"/>
          </ac:spMkLst>
        </pc:spChg>
        <pc:spChg chg="add del mod">
          <ac:chgData name="김 찬호" userId="9103df27452aa894" providerId="LiveId" clId="{DDF734A3-AF12-4576-98C9-EF9408FE4686}" dt="2022-10-02T10:46:19.745" v="1352" actId="478"/>
          <ac:spMkLst>
            <pc:docMk/>
            <pc:sldMk cId="1568770257" sldId="265"/>
            <ac:spMk id="48" creationId="{87BA7638-F611-5EDE-9566-3EC06DE430AD}"/>
          </ac:spMkLst>
        </pc:spChg>
        <pc:spChg chg="add del mod">
          <ac:chgData name="김 찬호" userId="9103df27452aa894" providerId="LiveId" clId="{DDF734A3-AF12-4576-98C9-EF9408FE4686}" dt="2022-10-02T10:46:19.745" v="1352" actId="478"/>
          <ac:spMkLst>
            <pc:docMk/>
            <pc:sldMk cId="1568770257" sldId="265"/>
            <ac:spMk id="49" creationId="{5E6DEC76-C163-731B-F453-CA7C8516C89B}"/>
          </ac:spMkLst>
        </pc:spChg>
        <pc:spChg chg="add mod">
          <ac:chgData name="김 찬호" userId="9103df27452aa894" providerId="LiveId" clId="{DDF734A3-AF12-4576-98C9-EF9408FE4686}" dt="2022-10-02T09:20:48.335" v="1005" actId="207"/>
          <ac:spMkLst>
            <pc:docMk/>
            <pc:sldMk cId="1568770257" sldId="265"/>
            <ac:spMk id="51" creationId="{97CB7277-826C-0CAF-B140-DB87E94C4230}"/>
          </ac:spMkLst>
        </pc:spChg>
        <pc:spChg chg="add mod">
          <ac:chgData name="김 찬호" userId="9103df27452aa894" providerId="LiveId" clId="{DDF734A3-AF12-4576-98C9-EF9408FE4686}" dt="2022-10-02T09:20:57.451" v="1007" actId="1076"/>
          <ac:spMkLst>
            <pc:docMk/>
            <pc:sldMk cId="1568770257" sldId="265"/>
            <ac:spMk id="52" creationId="{65B432FF-F3A1-65EC-08EA-9D510FC66FD9}"/>
          </ac:spMkLst>
        </pc:spChg>
        <pc:spChg chg="add del mod">
          <ac:chgData name="김 찬호" userId="9103df27452aa894" providerId="LiveId" clId="{DDF734A3-AF12-4576-98C9-EF9408FE4686}" dt="2022-10-02T09:28:43.446" v="1193" actId="478"/>
          <ac:spMkLst>
            <pc:docMk/>
            <pc:sldMk cId="1568770257" sldId="265"/>
            <ac:spMk id="53" creationId="{61434599-4694-F019-4D91-36735B2C69D9}"/>
          </ac:spMkLst>
        </pc:spChg>
        <pc:spChg chg="add mod">
          <ac:chgData name="김 찬호" userId="9103df27452aa894" providerId="LiveId" clId="{DDF734A3-AF12-4576-98C9-EF9408FE4686}" dt="2022-10-02T09:26:42.447" v="1163"/>
          <ac:spMkLst>
            <pc:docMk/>
            <pc:sldMk cId="1568770257" sldId="265"/>
            <ac:spMk id="54" creationId="{A1746DF8-B253-13F9-984C-D62390C07800}"/>
          </ac:spMkLst>
        </pc:spChg>
        <pc:spChg chg="add mod">
          <ac:chgData name="김 찬호" userId="9103df27452aa894" providerId="LiveId" clId="{DDF734A3-AF12-4576-98C9-EF9408FE4686}" dt="2022-10-02T09:26:42.447" v="1163"/>
          <ac:spMkLst>
            <pc:docMk/>
            <pc:sldMk cId="1568770257" sldId="265"/>
            <ac:spMk id="55" creationId="{2899F6E1-697E-0DB6-62F4-BA3013287FD6}"/>
          </ac:spMkLst>
        </pc:spChg>
        <pc:spChg chg="add del mod">
          <ac:chgData name="김 찬호" userId="9103df27452aa894" providerId="LiveId" clId="{DDF734A3-AF12-4576-98C9-EF9408FE4686}" dt="2022-10-02T09:26:49.064" v="1165"/>
          <ac:spMkLst>
            <pc:docMk/>
            <pc:sldMk cId="1568770257" sldId="265"/>
            <ac:spMk id="56" creationId="{179CAB8A-14BA-A7AF-13D5-A15509FF9121}"/>
          </ac:spMkLst>
        </pc:spChg>
        <pc:spChg chg="add del mod">
          <ac:chgData name="김 찬호" userId="9103df27452aa894" providerId="LiveId" clId="{DDF734A3-AF12-4576-98C9-EF9408FE4686}" dt="2022-10-02T09:26:49.064" v="1165"/>
          <ac:spMkLst>
            <pc:docMk/>
            <pc:sldMk cId="1568770257" sldId="265"/>
            <ac:spMk id="57" creationId="{C6E55347-FD21-FB62-9AC3-B5A195E41296}"/>
          </ac:spMkLst>
        </pc:spChg>
        <pc:spChg chg="add mod">
          <ac:chgData name="김 찬호" userId="9103df27452aa894" providerId="LiveId" clId="{DDF734A3-AF12-4576-98C9-EF9408FE4686}" dt="2022-10-02T10:11:37.711" v="1269" actId="2711"/>
          <ac:spMkLst>
            <pc:docMk/>
            <pc:sldMk cId="1568770257" sldId="265"/>
            <ac:spMk id="59" creationId="{F66AE501-5AD6-EC66-F6B0-CFF9939695AF}"/>
          </ac:spMkLst>
        </pc:spChg>
        <pc:spChg chg="add mod">
          <ac:chgData name="김 찬호" userId="9103df27452aa894" providerId="LiveId" clId="{DDF734A3-AF12-4576-98C9-EF9408FE4686}" dt="2022-10-02T10:51:01.733" v="1565" actId="1076"/>
          <ac:spMkLst>
            <pc:docMk/>
            <pc:sldMk cId="1568770257" sldId="265"/>
            <ac:spMk id="60" creationId="{6693BC85-CF28-1EA2-4DBF-7B9A58663AAB}"/>
          </ac:spMkLst>
        </pc:spChg>
        <pc:spChg chg="add del mod">
          <ac:chgData name="김 찬호" userId="9103df27452aa894" providerId="LiveId" clId="{DDF734A3-AF12-4576-98C9-EF9408FE4686}" dt="2022-10-02T10:47:17.453" v="1376"/>
          <ac:spMkLst>
            <pc:docMk/>
            <pc:sldMk cId="1568770257" sldId="265"/>
            <ac:spMk id="61" creationId="{EC37C82D-E436-49E2-0FC1-CE5DD12C470F}"/>
          </ac:spMkLst>
        </pc:spChg>
        <pc:spChg chg="add del mod">
          <ac:chgData name="김 찬호" userId="9103df27452aa894" providerId="LiveId" clId="{DDF734A3-AF12-4576-98C9-EF9408FE4686}" dt="2022-10-02T10:47:17.453" v="1376"/>
          <ac:spMkLst>
            <pc:docMk/>
            <pc:sldMk cId="1568770257" sldId="265"/>
            <ac:spMk id="62" creationId="{9FE13B69-F172-6824-EEA0-BD75A2183297}"/>
          </ac:spMkLst>
        </pc:spChg>
        <pc:spChg chg="add del mod">
          <ac:chgData name="김 찬호" userId="9103df27452aa894" providerId="LiveId" clId="{DDF734A3-AF12-4576-98C9-EF9408FE4686}" dt="2022-10-02T10:47:17.453" v="1376"/>
          <ac:spMkLst>
            <pc:docMk/>
            <pc:sldMk cId="1568770257" sldId="265"/>
            <ac:spMk id="63" creationId="{14885A39-FAE2-9681-3754-1C3C88671E9E}"/>
          </ac:spMkLst>
        </pc:spChg>
        <pc:spChg chg="add del mod">
          <ac:chgData name="김 찬호" userId="9103df27452aa894" providerId="LiveId" clId="{DDF734A3-AF12-4576-98C9-EF9408FE4686}" dt="2022-10-02T10:47:17.453" v="1376"/>
          <ac:spMkLst>
            <pc:docMk/>
            <pc:sldMk cId="1568770257" sldId="265"/>
            <ac:spMk id="64" creationId="{0E91A12D-17BB-AD84-FD13-3114FACD1E21}"/>
          </ac:spMkLst>
        </pc:spChg>
        <pc:spChg chg="add del mod">
          <ac:chgData name="김 찬호" userId="9103df27452aa894" providerId="LiveId" clId="{DDF734A3-AF12-4576-98C9-EF9408FE4686}" dt="2022-10-02T10:47:16.265" v="1374"/>
          <ac:spMkLst>
            <pc:docMk/>
            <pc:sldMk cId="1568770257" sldId="265"/>
            <ac:spMk id="65" creationId="{EF4FEF6A-2CFB-9575-BEE8-16002E9FD015}"/>
          </ac:spMkLst>
        </pc:spChg>
        <pc:spChg chg="add del mod">
          <ac:chgData name="김 찬호" userId="9103df27452aa894" providerId="LiveId" clId="{DDF734A3-AF12-4576-98C9-EF9408FE4686}" dt="2022-10-02T10:47:16.265" v="1374"/>
          <ac:spMkLst>
            <pc:docMk/>
            <pc:sldMk cId="1568770257" sldId="265"/>
            <ac:spMk id="66" creationId="{6DBEC7EC-771E-2104-3BD4-A5BD3A77DD9F}"/>
          </ac:spMkLst>
        </pc:spChg>
        <pc:spChg chg="add del mod">
          <ac:chgData name="김 찬호" userId="9103df27452aa894" providerId="LiveId" clId="{DDF734A3-AF12-4576-98C9-EF9408FE4686}" dt="2022-10-02T10:47:16.265" v="1374"/>
          <ac:spMkLst>
            <pc:docMk/>
            <pc:sldMk cId="1568770257" sldId="265"/>
            <ac:spMk id="67" creationId="{D70D440A-48C1-64AA-C422-1CA99C4E2A82}"/>
          </ac:spMkLst>
        </pc:spChg>
        <pc:spChg chg="add del mod">
          <ac:chgData name="김 찬호" userId="9103df27452aa894" providerId="LiveId" clId="{DDF734A3-AF12-4576-98C9-EF9408FE4686}" dt="2022-10-02T10:47:16.265" v="1374"/>
          <ac:spMkLst>
            <pc:docMk/>
            <pc:sldMk cId="1568770257" sldId="265"/>
            <ac:spMk id="68" creationId="{6BECEE11-B372-E987-8108-78119A73D0A1}"/>
          </ac:spMkLst>
        </pc:spChg>
        <pc:spChg chg="add del mod">
          <ac:chgData name="김 찬호" userId="9103df27452aa894" providerId="LiveId" clId="{DDF734A3-AF12-4576-98C9-EF9408FE4686}" dt="2022-10-02T10:47:15.477" v="1372"/>
          <ac:spMkLst>
            <pc:docMk/>
            <pc:sldMk cId="1568770257" sldId="265"/>
            <ac:spMk id="69" creationId="{F608516E-F7F1-3FA1-DD86-38600F219ABC}"/>
          </ac:spMkLst>
        </pc:spChg>
        <pc:spChg chg="add del mod">
          <ac:chgData name="김 찬호" userId="9103df27452aa894" providerId="LiveId" clId="{DDF734A3-AF12-4576-98C9-EF9408FE4686}" dt="2022-10-02T10:47:15.477" v="1372"/>
          <ac:spMkLst>
            <pc:docMk/>
            <pc:sldMk cId="1568770257" sldId="265"/>
            <ac:spMk id="70" creationId="{2F1C6D55-9362-3050-64FD-351BC80F1054}"/>
          </ac:spMkLst>
        </pc:spChg>
        <pc:spChg chg="add del mod">
          <ac:chgData name="김 찬호" userId="9103df27452aa894" providerId="LiveId" clId="{DDF734A3-AF12-4576-98C9-EF9408FE4686}" dt="2022-10-02T10:47:15.477" v="1372"/>
          <ac:spMkLst>
            <pc:docMk/>
            <pc:sldMk cId="1568770257" sldId="265"/>
            <ac:spMk id="71" creationId="{E298BF0B-98D0-41B3-89D5-19309DF5C1B4}"/>
          </ac:spMkLst>
        </pc:spChg>
        <pc:spChg chg="add del mod">
          <ac:chgData name="김 찬호" userId="9103df27452aa894" providerId="LiveId" clId="{DDF734A3-AF12-4576-98C9-EF9408FE4686}" dt="2022-10-02T10:47:15.477" v="1372"/>
          <ac:spMkLst>
            <pc:docMk/>
            <pc:sldMk cId="1568770257" sldId="265"/>
            <ac:spMk id="72" creationId="{92448120-83EC-F507-88AA-51C1A32F2FE2}"/>
          </ac:spMkLst>
        </pc:spChg>
        <pc:spChg chg="add mod">
          <ac:chgData name="김 찬호" userId="9103df27452aa894" providerId="LiveId" clId="{DDF734A3-AF12-4576-98C9-EF9408FE4686}" dt="2022-10-02T10:51:01.733" v="1565" actId="1076"/>
          <ac:spMkLst>
            <pc:docMk/>
            <pc:sldMk cId="1568770257" sldId="265"/>
            <ac:spMk id="73" creationId="{831E5021-4438-6E78-6024-2360B68B5AEC}"/>
          </ac:spMkLst>
        </pc:spChg>
        <pc:spChg chg="add mod">
          <ac:chgData name="김 찬호" userId="9103df27452aa894" providerId="LiveId" clId="{DDF734A3-AF12-4576-98C9-EF9408FE4686}" dt="2022-10-02T10:51:01.733" v="1565" actId="1076"/>
          <ac:spMkLst>
            <pc:docMk/>
            <pc:sldMk cId="1568770257" sldId="265"/>
            <ac:spMk id="74" creationId="{8D9C7A34-70DA-4CA7-DA9F-A297198035E5}"/>
          </ac:spMkLst>
        </pc:spChg>
        <pc:spChg chg="add mod">
          <ac:chgData name="김 찬호" userId="9103df27452aa894" providerId="LiveId" clId="{DDF734A3-AF12-4576-98C9-EF9408FE4686}" dt="2022-10-02T10:51:01.733" v="1565" actId="1076"/>
          <ac:spMkLst>
            <pc:docMk/>
            <pc:sldMk cId="1568770257" sldId="265"/>
            <ac:spMk id="75" creationId="{6D4B1FF1-9A40-89E6-09E0-1F0CAE01E6E7}"/>
          </ac:spMkLst>
        </pc:spChg>
        <pc:spChg chg="add del mod">
          <ac:chgData name="김 찬호" userId="9103df27452aa894" providerId="LiveId" clId="{DDF734A3-AF12-4576-98C9-EF9408FE4686}" dt="2022-10-02T10:49:12.985" v="1489" actId="478"/>
          <ac:spMkLst>
            <pc:docMk/>
            <pc:sldMk cId="1568770257" sldId="265"/>
            <ac:spMk id="76" creationId="{13C05DD8-5704-2292-15D6-B82E68B92C6F}"/>
          </ac:spMkLst>
        </pc:spChg>
        <pc:spChg chg="add mod">
          <ac:chgData name="김 찬호" userId="9103df27452aa894" providerId="LiveId" clId="{DDF734A3-AF12-4576-98C9-EF9408FE4686}" dt="2022-10-02T10:51:01.733" v="1565" actId="1076"/>
          <ac:spMkLst>
            <pc:docMk/>
            <pc:sldMk cId="1568770257" sldId="265"/>
            <ac:spMk id="77" creationId="{8D67B659-D41F-C062-DF55-EB6EB3544FFF}"/>
          </ac:spMkLst>
        </pc:spChg>
        <pc:spChg chg="add mod">
          <ac:chgData name="김 찬호" userId="9103df27452aa894" providerId="LiveId" clId="{DDF734A3-AF12-4576-98C9-EF9408FE4686}" dt="2022-10-02T10:51:01.733" v="1565" actId="1076"/>
          <ac:spMkLst>
            <pc:docMk/>
            <pc:sldMk cId="1568770257" sldId="265"/>
            <ac:spMk id="78" creationId="{0F5AB417-B9F8-D356-DC62-E45EF4B0D1F5}"/>
          </ac:spMkLst>
        </pc:spChg>
        <pc:spChg chg="add mod">
          <ac:chgData name="김 찬호" userId="9103df27452aa894" providerId="LiveId" clId="{DDF734A3-AF12-4576-98C9-EF9408FE4686}" dt="2022-10-02T10:51:01.733" v="1565" actId="1076"/>
          <ac:spMkLst>
            <pc:docMk/>
            <pc:sldMk cId="1568770257" sldId="265"/>
            <ac:spMk id="79" creationId="{F461636B-00CC-C1B6-E478-540839F4351E}"/>
          </ac:spMkLst>
        </pc:spChg>
        <pc:spChg chg="add del mod">
          <ac:chgData name="김 찬호" userId="9103df27452aa894" providerId="LiveId" clId="{DDF734A3-AF12-4576-98C9-EF9408FE4686}" dt="2022-10-02T10:49:12.985" v="1489" actId="478"/>
          <ac:spMkLst>
            <pc:docMk/>
            <pc:sldMk cId="1568770257" sldId="265"/>
            <ac:spMk id="80" creationId="{118936E7-2125-D7FE-0275-0F2B11858730}"/>
          </ac:spMkLst>
        </pc:spChg>
        <pc:spChg chg="add mod">
          <ac:chgData name="김 찬호" userId="9103df27452aa894" providerId="LiveId" clId="{DDF734A3-AF12-4576-98C9-EF9408FE4686}" dt="2022-10-02T10:51:01.733" v="1565" actId="1076"/>
          <ac:spMkLst>
            <pc:docMk/>
            <pc:sldMk cId="1568770257" sldId="265"/>
            <ac:spMk id="81" creationId="{8F277CF4-16F6-3B4A-E57C-7656EDA4C048}"/>
          </ac:spMkLst>
        </pc:spChg>
        <pc:spChg chg="add mod">
          <ac:chgData name="김 찬호" userId="9103df27452aa894" providerId="LiveId" clId="{DDF734A3-AF12-4576-98C9-EF9408FE4686}" dt="2022-10-02T10:51:01.733" v="1565" actId="1076"/>
          <ac:spMkLst>
            <pc:docMk/>
            <pc:sldMk cId="1568770257" sldId="265"/>
            <ac:spMk id="82" creationId="{4BE1C98E-49D9-A9BD-9602-C33CB7B87454}"/>
          </ac:spMkLst>
        </pc:spChg>
        <pc:spChg chg="add mod">
          <ac:chgData name="김 찬호" userId="9103df27452aa894" providerId="LiveId" clId="{DDF734A3-AF12-4576-98C9-EF9408FE4686}" dt="2022-10-02T10:51:01.733" v="1565" actId="1076"/>
          <ac:spMkLst>
            <pc:docMk/>
            <pc:sldMk cId="1568770257" sldId="265"/>
            <ac:spMk id="83" creationId="{B49E6B31-2010-C5DA-A8B3-9F2AC7183622}"/>
          </ac:spMkLst>
        </pc:spChg>
        <pc:spChg chg="add del mod">
          <ac:chgData name="김 찬호" userId="9103df27452aa894" providerId="LiveId" clId="{DDF734A3-AF12-4576-98C9-EF9408FE4686}" dt="2022-10-02T10:49:12.985" v="1489" actId="478"/>
          <ac:spMkLst>
            <pc:docMk/>
            <pc:sldMk cId="1568770257" sldId="265"/>
            <ac:spMk id="84" creationId="{C6B55BFD-8084-6CC6-895B-0F635DFDB06A}"/>
          </ac:spMkLst>
        </pc:spChg>
        <pc:spChg chg="add del mod">
          <ac:chgData name="김 찬호" userId="9103df27452aa894" providerId="LiveId" clId="{DDF734A3-AF12-4576-98C9-EF9408FE4686}" dt="2022-10-02T10:49:17.879" v="1491"/>
          <ac:spMkLst>
            <pc:docMk/>
            <pc:sldMk cId="1568770257" sldId="265"/>
            <ac:spMk id="85" creationId="{6E15A476-3E83-B13B-E83D-39D7EDF8D2BE}"/>
          </ac:spMkLst>
        </pc:spChg>
        <pc:spChg chg="add del mod">
          <ac:chgData name="김 찬호" userId="9103df27452aa894" providerId="LiveId" clId="{DDF734A3-AF12-4576-98C9-EF9408FE4686}" dt="2022-10-02T10:49:17.879" v="1491"/>
          <ac:spMkLst>
            <pc:docMk/>
            <pc:sldMk cId="1568770257" sldId="265"/>
            <ac:spMk id="86" creationId="{99823322-206C-DAB6-42BD-3659D5AE9C14}"/>
          </ac:spMkLst>
        </pc:spChg>
        <pc:spChg chg="add del mod">
          <ac:chgData name="김 찬호" userId="9103df27452aa894" providerId="LiveId" clId="{DDF734A3-AF12-4576-98C9-EF9408FE4686}" dt="2022-10-02T10:49:17.879" v="1491"/>
          <ac:spMkLst>
            <pc:docMk/>
            <pc:sldMk cId="1568770257" sldId="265"/>
            <ac:spMk id="87" creationId="{BDF7649C-5430-3E8E-63A1-B0ED76EA537A}"/>
          </ac:spMkLst>
        </pc:spChg>
        <pc:spChg chg="add del mod">
          <ac:chgData name="김 찬호" userId="9103df27452aa894" providerId="LiveId" clId="{DDF734A3-AF12-4576-98C9-EF9408FE4686}" dt="2022-10-02T10:49:17.879" v="1491"/>
          <ac:spMkLst>
            <pc:docMk/>
            <pc:sldMk cId="1568770257" sldId="265"/>
            <ac:spMk id="88" creationId="{8154682D-CC77-48D2-5F05-50C9DC36AAB8}"/>
          </ac:spMkLst>
        </pc:spChg>
        <pc:spChg chg="add del mod">
          <ac:chgData name="김 찬호" userId="9103df27452aa894" providerId="LiveId" clId="{DDF734A3-AF12-4576-98C9-EF9408FE4686}" dt="2022-10-02T10:49:22.064" v="1493"/>
          <ac:spMkLst>
            <pc:docMk/>
            <pc:sldMk cId="1568770257" sldId="265"/>
            <ac:spMk id="89" creationId="{F5CBB200-8043-3260-03AE-12DE90AF5E49}"/>
          </ac:spMkLst>
        </pc:spChg>
        <pc:spChg chg="add del mod">
          <ac:chgData name="김 찬호" userId="9103df27452aa894" providerId="LiveId" clId="{DDF734A3-AF12-4576-98C9-EF9408FE4686}" dt="2022-10-02T10:49:22.064" v="1493"/>
          <ac:spMkLst>
            <pc:docMk/>
            <pc:sldMk cId="1568770257" sldId="265"/>
            <ac:spMk id="90" creationId="{72D51EFD-9975-9C64-29D4-21CC0989B41E}"/>
          </ac:spMkLst>
        </pc:spChg>
        <pc:spChg chg="add del mod">
          <ac:chgData name="김 찬호" userId="9103df27452aa894" providerId="LiveId" clId="{DDF734A3-AF12-4576-98C9-EF9408FE4686}" dt="2022-10-02T10:49:22.064" v="1493"/>
          <ac:spMkLst>
            <pc:docMk/>
            <pc:sldMk cId="1568770257" sldId="265"/>
            <ac:spMk id="91" creationId="{8E43785B-ED1B-8897-A30B-92297FFCB2B3}"/>
          </ac:spMkLst>
        </pc:spChg>
        <pc:spChg chg="add del mod">
          <ac:chgData name="김 찬호" userId="9103df27452aa894" providerId="LiveId" clId="{DDF734A3-AF12-4576-98C9-EF9408FE4686}" dt="2022-10-02T10:49:22.064" v="1493"/>
          <ac:spMkLst>
            <pc:docMk/>
            <pc:sldMk cId="1568770257" sldId="265"/>
            <ac:spMk id="92" creationId="{9A4AF126-B3A1-6BB9-1A4F-E4BBB8E3672A}"/>
          </ac:spMkLst>
        </pc:spChg>
        <pc:spChg chg="add mod">
          <ac:chgData name="김 찬호" userId="9103df27452aa894" providerId="LiveId" clId="{DDF734A3-AF12-4576-98C9-EF9408FE4686}" dt="2022-10-02T10:51:40.867" v="1576"/>
          <ac:spMkLst>
            <pc:docMk/>
            <pc:sldMk cId="1568770257" sldId="265"/>
            <ac:spMk id="93" creationId="{14A20565-D0A7-51B4-E177-9707ED928B22}"/>
          </ac:spMkLst>
        </pc:spChg>
        <pc:spChg chg="add mod">
          <ac:chgData name="김 찬호" userId="9103df27452aa894" providerId="LiveId" clId="{DDF734A3-AF12-4576-98C9-EF9408FE4686}" dt="2022-10-02T10:52:12.562" v="1667"/>
          <ac:spMkLst>
            <pc:docMk/>
            <pc:sldMk cId="1568770257" sldId="265"/>
            <ac:spMk id="94" creationId="{E1DD41AC-739C-A270-1842-A6B32FDCADB9}"/>
          </ac:spMkLst>
        </pc:spChg>
        <pc:spChg chg="add mod">
          <ac:chgData name="김 찬호" userId="9103df27452aa894" providerId="LiveId" clId="{DDF734A3-AF12-4576-98C9-EF9408FE4686}" dt="2022-10-02T10:53:53.110" v="1715" actId="207"/>
          <ac:spMkLst>
            <pc:docMk/>
            <pc:sldMk cId="1568770257" sldId="265"/>
            <ac:spMk id="95" creationId="{C8119EDE-9C35-89B0-8EAF-612CD1192894}"/>
          </ac:spMkLst>
        </pc:spChg>
        <pc:graphicFrameChg chg="add del mod modGraphic">
          <ac:chgData name="김 찬호" userId="9103df27452aa894" providerId="LiveId" clId="{DDF734A3-AF12-4576-98C9-EF9408FE4686}" dt="2022-10-02T08:30:58.450" v="689" actId="478"/>
          <ac:graphicFrameMkLst>
            <pc:docMk/>
            <pc:sldMk cId="1568770257" sldId="265"/>
            <ac:graphicFrameMk id="8" creationId="{518F87E2-D789-CFD8-767B-87DFF52086C9}"/>
          </ac:graphicFrameMkLst>
        </pc:graphicFrameChg>
        <pc:graphicFrameChg chg="add del mod modGraphic">
          <ac:chgData name="김 찬호" userId="9103df27452aa894" providerId="LiveId" clId="{DDF734A3-AF12-4576-98C9-EF9408FE4686}" dt="2022-10-02T09:18:44.464" v="995" actId="478"/>
          <ac:graphicFrameMkLst>
            <pc:docMk/>
            <pc:sldMk cId="1568770257" sldId="265"/>
            <ac:graphicFrameMk id="50" creationId="{15685E23-E27C-EA9E-55B0-6DEE424A8F3A}"/>
          </ac:graphicFrameMkLst>
        </pc:graphicFrameChg>
        <pc:picChg chg="mod">
          <ac:chgData name="김 찬호" userId="9103df27452aa894" providerId="LiveId" clId="{DDF734A3-AF12-4576-98C9-EF9408FE4686}" dt="2022-10-02T09:29:00.391" v="1213" actId="1076"/>
          <ac:picMkLst>
            <pc:docMk/>
            <pc:sldMk cId="1568770257" sldId="265"/>
            <ac:picMk id="2" creationId="{331B57C3-B169-1EE9-34F6-C700D1AC0B52}"/>
          </ac:picMkLst>
        </pc:picChg>
        <pc:picChg chg="del">
          <ac:chgData name="김 찬호" userId="9103df27452aa894" providerId="LiveId" clId="{DDF734A3-AF12-4576-98C9-EF9408FE4686}" dt="2022-10-02T09:20:41.980" v="1003" actId="478"/>
          <ac:picMkLst>
            <pc:docMk/>
            <pc:sldMk cId="1568770257" sldId="265"/>
            <ac:picMk id="6" creationId="{00000000-0000-0000-0000-000000000000}"/>
          </ac:picMkLst>
        </pc:picChg>
        <pc:picChg chg="del">
          <ac:chgData name="김 찬호" userId="9103df27452aa894" providerId="LiveId" clId="{DDF734A3-AF12-4576-98C9-EF9408FE4686}" dt="2022-10-02T08:44:58.633" v="690" actId="478"/>
          <ac:picMkLst>
            <pc:docMk/>
            <pc:sldMk cId="1568770257" sldId="265"/>
            <ac:picMk id="7" creationId="{E117AD3B-899C-D767-151A-CA80EF388B45}"/>
          </ac:picMkLst>
        </pc:picChg>
        <pc:picChg chg="add del mod">
          <ac:chgData name="김 찬호" userId="9103df27452aa894" providerId="LiveId" clId="{DDF734A3-AF12-4576-98C9-EF9408FE4686}" dt="2022-10-02T09:28:51.352" v="1211" actId="478"/>
          <ac:picMkLst>
            <pc:docMk/>
            <pc:sldMk cId="1568770257" sldId="265"/>
            <ac:picMk id="58" creationId="{D612C392-1980-FCC0-94A2-8E4942364487}"/>
          </ac:picMkLst>
        </pc:picChg>
      </pc:sldChg>
      <pc:sldChg chg="addSp delSp modSp mod">
        <pc:chgData name="김 찬호" userId="9103df27452aa894" providerId="LiveId" clId="{DDF734A3-AF12-4576-98C9-EF9408FE4686}" dt="2022-10-02T11:35:48.788" v="2335" actId="20577"/>
        <pc:sldMkLst>
          <pc:docMk/>
          <pc:sldMk cId="35768027" sldId="266"/>
        </pc:sldMkLst>
        <pc:spChg chg="mod">
          <ac:chgData name="김 찬호" userId="9103df27452aa894" providerId="LiveId" clId="{DDF734A3-AF12-4576-98C9-EF9408FE4686}" dt="2022-10-02T11:35:31.238" v="2323" actId="1076"/>
          <ac:spMkLst>
            <pc:docMk/>
            <pc:sldMk cId="35768027" sldId="266"/>
            <ac:spMk id="4" creationId="{4DD72B77-99DF-D8CA-016A-362284DF3E0E}"/>
          </ac:spMkLst>
        </pc:spChg>
        <pc:spChg chg="del">
          <ac:chgData name="김 찬호" userId="9103df27452aa894" providerId="LiveId" clId="{DDF734A3-AF12-4576-98C9-EF9408FE4686}" dt="2022-10-02T10:59:52.850" v="1758" actId="478"/>
          <ac:spMkLst>
            <pc:docMk/>
            <pc:sldMk cId="35768027" sldId="266"/>
            <ac:spMk id="5" creationId="{19280EB2-41DA-B6B2-98AC-81A0C3F796F0}"/>
          </ac:spMkLst>
        </pc:spChg>
        <pc:spChg chg="del">
          <ac:chgData name="김 찬호" userId="9103df27452aa894" providerId="LiveId" clId="{DDF734A3-AF12-4576-98C9-EF9408FE4686}" dt="2022-10-01T12:34:03.884" v="65" actId="478"/>
          <ac:spMkLst>
            <pc:docMk/>
            <pc:sldMk cId="35768027" sldId="266"/>
            <ac:spMk id="7" creationId="{346C6574-DF94-7A52-0A85-AEBDA64369AD}"/>
          </ac:spMkLst>
        </pc:spChg>
        <pc:spChg chg="del">
          <ac:chgData name="김 찬호" userId="9103df27452aa894" providerId="LiveId" clId="{DDF734A3-AF12-4576-98C9-EF9408FE4686}" dt="2022-10-01T12:34:03.111" v="64" actId="478"/>
          <ac:spMkLst>
            <pc:docMk/>
            <pc:sldMk cId="35768027" sldId="266"/>
            <ac:spMk id="8" creationId="{67EF92E8-0DFC-16A3-3C37-4A438BFB4A6D}"/>
          </ac:spMkLst>
        </pc:spChg>
        <pc:spChg chg="del">
          <ac:chgData name="김 찬호" userId="9103df27452aa894" providerId="LiveId" clId="{DDF734A3-AF12-4576-98C9-EF9408FE4686}" dt="2022-10-01T12:40:42.890" v="150" actId="478"/>
          <ac:spMkLst>
            <pc:docMk/>
            <pc:sldMk cId="35768027" sldId="266"/>
            <ac:spMk id="9" creationId="{90BED591-F323-581F-6F2C-35540086DB63}"/>
          </ac:spMkLst>
        </pc:spChg>
        <pc:spChg chg="del">
          <ac:chgData name="김 찬호" userId="9103df27452aa894" providerId="LiveId" clId="{DDF734A3-AF12-4576-98C9-EF9408FE4686}" dt="2022-10-02T10:59:51.746" v="1757" actId="478"/>
          <ac:spMkLst>
            <pc:docMk/>
            <pc:sldMk cId="35768027" sldId="266"/>
            <ac:spMk id="10" creationId="{6F1AAD81-3507-6C0F-3074-C2C34F187A94}"/>
          </ac:spMkLst>
        </pc:spChg>
        <pc:spChg chg="del">
          <ac:chgData name="김 찬호" userId="9103df27452aa894" providerId="LiveId" clId="{DDF734A3-AF12-4576-98C9-EF9408FE4686}" dt="2022-10-02T11:16:10.468" v="1778" actId="478"/>
          <ac:spMkLst>
            <pc:docMk/>
            <pc:sldMk cId="35768027" sldId="266"/>
            <ac:spMk id="11" creationId="{1758F81C-80CF-47F8-BD28-57E28B38F01D}"/>
          </ac:spMkLst>
        </pc:spChg>
        <pc:spChg chg="del">
          <ac:chgData name="김 찬호" userId="9103df27452aa894" providerId="LiveId" clId="{DDF734A3-AF12-4576-98C9-EF9408FE4686}" dt="2022-10-01T12:34:04.748" v="67" actId="478"/>
          <ac:spMkLst>
            <pc:docMk/>
            <pc:sldMk cId="35768027" sldId="266"/>
            <ac:spMk id="12" creationId="{BBE832B6-17D3-B1FB-7D2B-4142A5FC634C}"/>
          </ac:spMkLst>
        </pc:spChg>
        <pc:spChg chg="del">
          <ac:chgData name="김 찬호" userId="9103df27452aa894" providerId="LiveId" clId="{DDF734A3-AF12-4576-98C9-EF9408FE4686}" dt="2022-10-01T12:34:04.400" v="66" actId="478"/>
          <ac:spMkLst>
            <pc:docMk/>
            <pc:sldMk cId="35768027" sldId="266"/>
            <ac:spMk id="13" creationId="{BF5742DE-B767-FCA0-D39D-3AF2F0FB2707}"/>
          </ac:spMkLst>
        </pc:spChg>
        <pc:spChg chg="add mod">
          <ac:chgData name="김 찬호" userId="9103df27452aa894" providerId="LiveId" clId="{DDF734A3-AF12-4576-98C9-EF9408FE4686}" dt="2022-10-02T09:21:19.293" v="1013"/>
          <ac:spMkLst>
            <pc:docMk/>
            <pc:sldMk cId="35768027" sldId="266"/>
            <ac:spMk id="15" creationId="{5798C130-FF4F-9018-D0EC-445A4D4A51DC}"/>
          </ac:spMkLst>
        </pc:spChg>
        <pc:spChg chg="add mod">
          <ac:chgData name="김 찬호" userId="9103df27452aa894" providerId="LiveId" clId="{DDF734A3-AF12-4576-98C9-EF9408FE4686}" dt="2022-10-02T09:21:19.293" v="1013"/>
          <ac:spMkLst>
            <pc:docMk/>
            <pc:sldMk cId="35768027" sldId="266"/>
            <ac:spMk id="16" creationId="{906DFE68-3CE9-2BD8-12FC-52EE92184029}"/>
          </ac:spMkLst>
        </pc:spChg>
        <pc:spChg chg="add del mod">
          <ac:chgData name="김 찬호" userId="9103df27452aa894" providerId="LiveId" clId="{DDF734A3-AF12-4576-98C9-EF9408FE4686}" dt="2022-10-02T09:29:11.521" v="1233" actId="478"/>
          <ac:spMkLst>
            <pc:docMk/>
            <pc:sldMk cId="35768027" sldId="266"/>
            <ac:spMk id="17" creationId="{DB0C53E9-61F6-899B-FA03-134BA294091E}"/>
          </ac:spMkLst>
        </pc:spChg>
        <pc:spChg chg="add mod">
          <ac:chgData name="김 찬호" userId="9103df27452aa894" providerId="LiveId" clId="{DDF734A3-AF12-4576-98C9-EF9408FE4686}" dt="2022-10-02T10:22:48.248" v="1280" actId="207"/>
          <ac:spMkLst>
            <pc:docMk/>
            <pc:sldMk cId="35768027" sldId="266"/>
            <ac:spMk id="18" creationId="{B5EEE10B-A834-9DA0-6B3F-4DA720F7840B}"/>
          </ac:spMkLst>
        </pc:spChg>
        <pc:spChg chg="add mod">
          <ac:chgData name="김 찬호" userId="9103df27452aa894" providerId="LiveId" clId="{DDF734A3-AF12-4576-98C9-EF9408FE4686}" dt="2022-10-02T09:26:50.170" v="1166"/>
          <ac:spMkLst>
            <pc:docMk/>
            <pc:sldMk cId="35768027" sldId="266"/>
            <ac:spMk id="19" creationId="{9BEB1048-10F7-E6DC-F66B-BD86935030FD}"/>
          </ac:spMkLst>
        </pc:spChg>
        <pc:spChg chg="add mod">
          <ac:chgData name="김 찬호" userId="9103df27452aa894" providerId="LiveId" clId="{DDF734A3-AF12-4576-98C9-EF9408FE4686}" dt="2022-10-02T10:12:56.263" v="1277" actId="2711"/>
          <ac:spMkLst>
            <pc:docMk/>
            <pc:sldMk cId="35768027" sldId="266"/>
            <ac:spMk id="21" creationId="{3AC2D526-15CF-70A0-FFD4-19228BA48975}"/>
          </ac:spMkLst>
        </pc:spChg>
        <pc:spChg chg="add mod">
          <ac:chgData name="김 찬호" userId="9103df27452aa894" providerId="LiveId" clId="{DDF734A3-AF12-4576-98C9-EF9408FE4686}" dt="2022-10-02T11:35:31.238" v="2323" actId="1076"/>
          <ac:spMkLst>
            <pc:docMk/>
            <pc:sldMk cId="35768027" sldId="266"/>
            <ac:spMk id="23" creationId="{0ACD2ED1-D330-5883-AB3C-806FC5486A86}"/>
          </ac:spMkLst>
        </pc:spChg>
        <pc:spChg chg="add mod">
          <ac:chgData name="김 찬호" userId="9103df27452aa894" providerId="LiveId" clId="{DDF734A3-AF12-4576-98C9-EF9408FE4686}" dt="2022-10-02T11:35:31.238" v="2323" actId="1076"/>
          <ac:spMkLst>
            <pc:docMk/>
            <pc:sldMk cId="35768027" sldId="266"/>
            <ac:spMk id="24" creationId="{73A6A4F5-CFEC-3D4B-704A-59701A96B922}"/>
          </ac:spMkLst>
        </pc:spChg>
        <pc:spChg chg="del">
          <ac:chgData name="김 찬호" userId="9103df27452aa894" providerId="LiveId" clId="{DDF734A3-AF12-4576-98C9-EF9408FE4686}" dt="2022-10-02T09:23:57.356" v="1082" actId="478"/>
          <ac:spMkLst>
            <pc:docMk/>
            <pc:sldMk cId="35768027" sldId="266"/>
            <ac:spMk id="25" creationId="{00000000-0000-0000-0000-000000000000}"/>
          </ac:spMkLst>
        </pc:spChg>
        <pc:spChg chg="add mod">
          <ac:chgData name="김 찬호" userId="9103df27452aa894" providerId="LiveId" clId="{DDF734A3-AF12-4576-98C9-EF9408FE4686}" dt="2022-10-02T11:35:31.238" v="2323" actId="1076"/>
          <ac:spMkLst>
            <pc:docMk/>
            <pc:sldMk cId="35768027" sldId="266"/>
            <ac:spMk id="26" creationId="{EC4B6783-E6FA-BF02-A1C1-4321C7D37B80}"/>
          </ac:spMkLst>
        </pc:spChg>
        <pc:spChg chg="add mod">
          <ac:chgData name="김 찬호" userId="9103df27452aa894" providerId="LiveId" clId="{DDF734A3-AF12-4576-98C9-EF9408FE4686}" dt="2022-10-02T11:35:48.788" v="2335" actId="20577"/>
          <ac:spMkLst>
            <pc:docMk/>
            <pc:sldMk cId="35768027" sldId="266"/>
            <ac:spMk id="27" creationId="{D1562CC0-329D-1FE3-E968-1B08A7F018D8}"/>
          </ac:spMkLst>
        </pc:spChg>
        <pc:spChg chg="add mod">
          <ac:chgData name="김 찬호" userId="9103df27452aa894" providerId="LiveId" clId="{DDF734A3-AF12-4576-98C9-EF9408FE4686}" dt="2022-10-02T11:35:31.238" v="2323" actId="1076"/>
          <ac:spMkLst>
            <pc:docMk/>
            <pc:sldMk cId="35768027" sldId="266"/>
            <ac:spMk id="28" creationId="{225F99ED-442A-2ED9-2E57-C049298A4065}"/>
          </ac:spMkLst>
        </pc:spChg>
        <pc:spChg chg="add mod ord">
          <ac:chgData name="김 찬호" userId="9103df27452aa894" providerId="LiveId" clId="{DDF734A3-AF12-4576-98C9-EF9408FE4686}" dt="2022-10-02T11:34:22.250" v="2319" actId="14100"/>
          <ac:spMkLst>
            <pc:docMk/>
            <pc:sldMk cId="35768027" sldId="266"/>
            <ac:spMk id="29" creationId="{2C9A4EDA-3C79-011F-036A-B5C0CF18D52A}"/>
          </ac:spMkLst>
        </pc:spChg>
        <pc:picChg chg="mod">
          <ac:chgData name="김 찬호" userId="9103df27452aa894" providerId="LiveId" clId="{DDF734A3-AF12-4576-98C9-EF9408FE4686}" dt="2022-10-02T09:29:16.713" v="1235" actId="1076"/>
          <ac:picMkLst>
            <pc:docMk/>
            <pc:sldMk cId="35768027" sldId="266"/>
            <ac:picMk id="3" creationId="{2EC3E34C-E53A-B6CB-B5F1-06B39CC31B7F}"/>
          </ac:picMkLst>
        </pc:picChg>
        <pc:picChg chg="del">
          <ac:chgData name="김 찬호" userId="9103df27452aa894" providerId="LiveId" clId="{DDF734A3-AF12-4576-98C9-EF9408FE4686}" dt="2022-10-02T09:21:38.596" v="1018" actId="478"/>
          <ac:picMkLst>
            <pc:docMk/>
            <pc:sldMk cId="35768027" sldId="266"/>
            <ac:picMk id="6" creationId="{00000000-0000-0000-0000-000000000000}"/>
          </ac:picMkLst>
        </pc:picChg>
        <pc:picChg chg="add mod">
          <ac:chgData name="김 찬호" userId="9103df27452aa894" providerId="LiveId" clId="{DDF734A3-AF12-4576-98C9-EF9408FE4686}" dt="2022-10-02T11:35:31.238" v="2323" actId="1076"/>
          <ac:picMkLst>
            <pc:docMk/>
            <pc:sldMk cId="35768027" sldId="266"/>
            <ac:picMk id="14" creationId="{ABBE17C5-AA72-A6ED-9450-6728D98649CA}"/>
          </ac:picMkLst>
        </pc:picChg>
        <pc:picChg chg="add del mod">
          <ac:chgData name="김 찬호" userId="9103df27452aa894" providerId="LiveId" clId="{DDF734A3-AF12-4576-98C9-EF9408FE4686}" dt="2022-10-02T09:29:13.910" v="1234" actId="478"/>
          <ac:picMkLst>
            <pc:docMk/>
            <pc:sldMk cId="35768027" sldId="266"/>
            <ac:picMk id="20" creationId="{C25B2680-DED7-3967-8E06-BDEC7A3F9C3F}"/>
          </ac:picMkLst>
        </pc:picChg>
      </pc:sldChg>
      <pc:sldChg chg="addSp delSp modSp mod">
        <pc:chgData name="김 찬호" userId="9103df27452aa894" providerId="LiveId" clId="{DDF734A3-AF12-4576-98C9-EF9408FE4686}" dt="2022-10-02T12:40:54.928" v="2616" actId="1076"/>
        <pc:sldMkLst>
          <pc:docMk/>
          <pc:sldMk cId="2774918295" sldId="267"/>
        </pc:sldMkLst>
        <pc:spChg chg="mod">
          <ac:chgData name="김 찬호" userId="9103df27452aa894" providerId="LiveId" clId="{DDF734A3-AF12-4576-98C9-EF9408FE4686}" dt="2022-10-02T12:38:23.157" v="2506" actId="113"/>
          <ac:spMkLst>
            <pc:docMk/>
            <pc:sldMk cId="2774918295" sldId="267"/>
            <ac:spMk id="4" creationId="{068C4BEF-F682-CA78-A349-2B7F21334467}"/>
          </ac:spMkLst>
        </pc:spChg>
        <pc:spChg chg="mod">
          <ac:chgData name="김 찬호" userId="9103df27452aa894" providerId="LiveId" clId="{DDF734A3-AF12-4576-98C9-EF9408FE4686}" dt="2022-10-02T10:54:46.559" v="1720"/>
          <ac:spMkLst>
            <pc:docMk/>
            <pc:sldMk cId="2774918295" sldId="267"/>
            <ac:spMk id="5" creationId="{AC954D25-7383-F7BE-7ED2-3D281BC8080C}"/>
          </ac:spMkLst>
        </pc:spChg>
        <pc:spChg chg="mod">
          <ac:chgData name="김 찬호" userId="9103df27452aa894" providerId="LiveId" clId="{DDF734A3-AF12-4576-98C9-EF9408FE4686}" dt="2022-10-02T11:58:40.110" v="2337" actId="1076"/>
          <ac:spMkLst>
            <pc:docMk/>
            <pc:sldMk cId="2774918295" sldId="267"/>
            <ac:spMk id="7" creationId="{052D331D-D2FE-1F71-651C-553FBB2BF08E}"/>
          </ac:spMkLst>
        </pc:spChg>
        <pc:spChg chg="add del mod">
          <ac:chgData name="김 찬호" userId="9103df27452aa894" providerId="LiveId" clId="{DDF734A3-AF12-4576-98C9-EF9408FE4686}" dt="2022-10-01T12:41:37.752" v="176" actId="478"/>
          <ac:spMkLst>
            <pc:docMk/>
            <pc:sldMk cId="2774918295" sldId="267"/>
            <ac:spMk id="8" creationId="{813E516A-08A7-CC1E-EFC7-68AEAB0BC172}"/>
          </ac:spMkLst>
        </pc:spChg>
        <pc:spChg chg="del mod">
          <ac:chgData name="김 찬호" userId="9103df27452aa894" providerId="LiveId" clId="{DDF734A3-AF12-4576-98C9-EF9408FE4686}" dt="2022-10-02T12:00:24.733" v="2338" actId="478"/>
          <ac:spMkLst>
            <pc:docMk/>
            <pc:sldMk cId="2774918295" sldId="267"/>
            <ac:spMk id="9" creationId="{FAB8F390-BB34-67E4-24C2-8A6DC2F2F83B}"/>
          </ac:spMkLst>
        </pc:spChg>
        <pc:spChg chg="add mod">
          <ac:chgData name="김 찬호" userId="9103df27452aa894" providerId="LiveId" clId="{DDF734A3-AF12-4576-98C9-EF9408FE4686}" dt="2022-10-01T12:46:22.021" v="189" actId="21"/>
          <ac:spMkLst>
            <pc:docMk/>
            <pc:sldMk cId="2774918295" sldId="267"/>
            <ac:spMk id="10" creationId="{DCAC7FC6-56E3-9982-75F0-041DE312F417}"/>
          </ac:spMkLst>
        </pc:spChg>
        <pc:spChg chg="add mod">
          <ac:chgData name="김 찬호" userId="9103df27452aa894" providerId="LiveId" clId="{DDF734A3-AF12-4576-98C9-EF9408FE4686}" dt="2022-10-02T09:21:20.683" v="1014"/>
          <ac:spMkLst>
            <pc:docMk/>
            <pc:sldMk cId="2774918295" sldId="267"/>
            <ac:spMk id="11" creationId="{53A1E8DE-C985-B651-95A5-57EDA102D7E0}"/>
          </ac:spMkLst>
        </pc:spChg>
        <pc:spChg chg="add mod">
          <ac:chgData name="김 찬호" userId="9103df27452aa894" providerId="LiveId" clId="{DDF734A3-AF12-4576-98C9-EF9408FE4686}" dt="2022-10-02T09:21:20.683" v="1014"/>
          <ac:spMkLst>
            <pc:docMk/>
            <pc:sldMk cId="2774918295" sldId="267"/>
            <ac:spMk id="12" creationId="{84D48638-7803-FC3B-FA14-B1C1804A971C}"/>
          </ac:spMkLst>
        </pc:spChg>
        <pc:spChg chg="add mod">
          <ac:chgData name="김 찬호" userId="9103df27452aa894" providerId="LiveId" clId="{DDF734A3-AF12-4576-98C9-EF9408FE4686}" dt="2022-10-02T09:26:51.846" v="1167"/>
          <ac:spMkLst>
            <pc:docMk/>
            <pc:sldMk cId="2774918295" sldId="267"/>
            <ac:spMk id="13" creationId="{024E701D-3044-C1C4-4484-B890DC459B39}"/>
          </ac:spMkLst>
        </pc:spChg>
        <pc:spChg chg="add mod">
          <ac:chgData name="김 찬호" userId="9103df27452aa894" providerId="LiveId" clId="{DDF734A3-AF12-4576-98C9-EF9408FE4686}" dt="2022-10-02T09:26:51.846" v="1167"/>
          <ac:spMkLst>
            <pc:docMk/>
            <pc:sldMk cId="2774918295" sldId="267"/>
            <ac:spMk id="14" creationId="{2F860F42-8A98-5C91-8090-025D9045BC8C}"/>
          </ac:spMkLst>
        </pc:spChg>
        <pc:spChg chg="add mod">
          <ac:chgData name="김 찬호" userId="9103df27452aa894" providerId="LiveId" clId="{DDF734A3-AF12-4576-98C9-EF9408FE4686}" dt="2022-10-02T10:13:05.779" v="1278" actId="2711"/>
          <ac:spMkLst>
            <pc:docMk/>
            <pc:sldMk cId="2774918295" sldId="267"/>
            <ac:spMk id="16" creationId="{B9C98E97-5ED3-3D18-F254-7E31699836C9}"/>
          </ac:spMkLst>
        </pc:spChg>
        <pc:spChg chg="add del">
          <ac:chgData name="김 찬호" userId="9103df27452aa894" providerId="LiveId" clId="{DDF734A3-AF12-4576-98C9-EF9408FE4686}" dt="2022-10-02T12:25:32.676" v="2340" actId="22"/>
          <ac:spMkLst>
            <pc:docMk/>
            <pc:sldMk cId="2774918295" sldId="267"/>
            <ac:spMk id="18" creationId="{35369D9C-D409-A3E0-16C5-793B197A395F}"/>
          </ac:spMkLst>
        </pc:spChg>
        <pc:spChg chg="add del mod">
          <ac:chgData name="김 찬호" userId="9103df27452aa894" providerId="LiveId" clId="{DDF734A3-AF12-4576-98C9-EF9408FE4686}" dt="2022-10-02T12:26:10.610" v="2359" actId="478"/>
          <ac:spMkLst>
            <pc:docMk/>
            <pc:sldMk cId="2774918295" sldId="267"/>
            <ac:spMk id="19" creationId="{FC491806-CD3D-19A0-F142-938C8A2402AB}"/>
          </ac:spMkLst>
        </pc:spChg>
        <pc:spChg chg="add del mod">
          <ac:chgData name="김 찬호" userId="9103df27452aa894" providerId="LiveId" clId="{DDF734A3-AF12-4576-98C9-EF9408FE4686}" dt="2022-10-02T12:27:53.068" v="2382" actId="478"/>
          <ac:spMkLst>
            <pc:docMk/>
            <pc:sldMk cId="2774918295" sldId="267"/>
            <ac:spMk id="20" creationId="{2CEE6CDC-E860-3962-F43E-5FF02EABD34C}"/>
          </ac:spMkLst>
        </pc:spChg>
        <pc:spChg chg="add mod">
          <ac:chgData name="김 찬호" userId="9103df27452aa894" providerId="LiveId" clId="{DDF734A3-AF12-4576-98C9-EF9408FE4686}" dt="2022-10-02T12:40:54.928" v="2616" actId="1076"/>
          <ac:spMkLst>
            <pc:docMk/>
            <pc:sldMk cId="2774918295" sldId="267"/>
            <ac:spMk id="21" creationId="{2619E7CC-9FE3-692A-F0BF-10881A55C616}"/>
          </ac:spMkLst>
        </pc:spChg>
        <pc:spChg chg="add del mod">
          <ac:chgData name="김 찬호" userId="9103df27452aa894" providerId="LiveId" clId="{DDF734A3-AF12-4576-98C9-EF9408FE4686}" dt="2022-10-02T12:39:40.906" v="2584" actId="478"/>
          <ac:spMkLst>
            <pc:docMk/>
            <pc:sldMk cId="2774918295" sldId="267"/>
            <ac:spMk id="22" creationId="{E9C4A0BD-CAC2-B14B-3F5D-2CBA50AC36A6}"/>
          </ac:spMkLst>
        </pc:spChg>
        <pc:spChg chg="add mod">
          <ac:chgData name="김 찬호" userId="9103df27452aa894" providerId="LiveId" clId="{DDF734A3-AF12-4576-98C9-EF9408FE4686}" dt="2022-10-02T12:38:26.968" v="2507" actId="1076"/>
          <ac:spMkLst>
            <pc:docMk/>
            <pc:sldMk cId="2774918295" sldId="267"/>
            <ac:spMk id="23" creationId="{88715EBE-B672-5E25-CC26-76581C80C480}"/>
          </ac:spMkLst>
        </pc:spChg>
        <pc:spChg chg="add mod">
          <ac:chgData name="김 찬호" userId="9103df27452aa894" providerId="LiveId" clId="{DDF734A3-AF12-4576-98C9-EF9408FE4686}" dt="2022-10-02T12:39:36.999" v="2583" actId="1076"/>
          <ac:spMkLst>
            <pc:docMk/>
            <pc:sldMk cId="2774918295" sldId="267"/>
            <ac:spMk id="24" creationId="{7D90876C-5CFE-16A3-4D13-CECFD790FD0D}"/>
          </ac:spMkLst>
        </pc:spChg>
        <pc:spChg chg="del">
          <ac:chgData name="김 찬호" userId="9103df27452aa894" providerId="LiveId" clId="{DDF734A3-AF12-4576-98C9-EF9408FE4686}" dt="2022-10-02T09:29:27.542" v="1254" actId="478"/>
          <ac:spMkLst>
            <pc:docMk/>
            <pc:sldMk cId="2774918295" sldId="267"/>
            <ac:spMk id="25" creationId="{00000000-0000-0000-0000-000000000000}"/>
          </ac:spMkLst>
        </pc:spChg>
        <pc:picChg chg="mod">
          <ac:chgData name="김 찬호" userId="9103df27452aa894" providerId="LiveId" clId="{DDF734A3-AF12-4576-98C9-EF9408FE4686}" dt="2022-10-02T09:29:38.599" v="1257" actId="1076"/>
          <ac:picMkLst>
            <pc:docMk/>
            <pc:sldMk cId="2774918295" sldId="267"/>
            <ac:picMk id="3" creationId="{A58F297A-9C8D-D167-E1B9-B191973B066F}"/>
          </ac:picMkLst>
        </pc:picChg>
        <pc:picChg chg="del">
          <ac:chgData name="김 찬호" userId="9103df27452aa894" providerId="LiveId" clId="{DDF734A3-AF12-4576-98C9-EF9408FE4686}" dt="2022-10-02T09:21:40.684" v="1019" actId="478"/>
          <ac:picMkLst>
            <pc:docMk/>
            <pc:sldMk cId="2774918295" sldId="267"/>
            <ac:picMk id="6" creationId="{00000000-0000-0000-0000-000000000000}"/>
          </ac:picMkLst>
        </pc:picChg>
        <pc:picChg chg="add del mod">
          <ac:chgData name="김 찬호" userId="9103df27452aa894" providerId="LiveId" clId="{DDF734A3-AF12-4576-98C9-EF9408FE4686}" dt="2022-10-02T09:29:34.923" v="1256" actId="478"/>
          <ac:picMkLst>
            <pc:docMk/>
            <pc:sldMk cId="2774918295" sldId="267"/>
            <ac:picMk id="15" creationId="{626D8714-3B01-ED1E-907B-E86397E70671}"/>
          </ac:picMkLst>
        </pc:picChg>
      </pc:sldChg>
      <pc:sldChg chg="addSp delSp modSp add mod">
        <pc:chgData name="김 찬호" userId="9103df27452aa894" providerId="LiveId" clId="{DDF734A3-AF12-4576-98C9-EF9408FE4686}" dt="2022-10-09T02:05:14.022" v="3243" actId="1076"/>
        <pc:sldMkLst>
          <pc:docMk/>
          <pc:sldMk cId="782396050" sldId="268"/>
        </pc:sldMkLst>
        <pc:spChg chg="mod">
          <ac:chgData name="김 찬호" userId="9103df27452aa894" providerId="LiveId" clId="{DDF734A3-AF12-4576-98C9-EF9408FE4686}" dt="2022-10-09T02:05:14.022" v="3243" actId="1076"/>
          <ac:spMkLst>
            <pc:docMk/>
            <pc:sldMk cId="782396050" sldId="268"/>
            <ac:spMk id="2" creationId="{EB957DE1-3832-A9BA-F8FD-AE56C47F4954}"/>
          </ac:spMkLst>
        </pc:spChg>
        <pc:spChg chg="add mod">
          <ac:chgData name="김 찬호" userId="9103df27452aa894" providerId="LiveId" clId="{DDF734A3-AF12-4576-98C9-EF9408FE4686}" dt="2022-10-02T09:21:07.698" v="1009"/>
          <ac:spMkLst>
            <pc:docMk/>
            <pc:sldMk cId="782396050" sldId="268"/>
            <ac:spMk id="3" creationId="{FD0A79D3-5006-BBA8-5BAF-E4FF9DCD6571}"/>
          </ac:spMkLst>
        </pc:spChg>
        <pc:spChg chg="add mod">
          <ac:chgData name="김 찬호" userId="9103df27452aa894" providerId="LiveId" clId="{DDF734A3-AF12-4576-98C9-EF9408FE4686}" dt="2022-10-02T09:21:12.768" v="1011" actId="1076"/>
          <ac:spMkLst>
            <pc:docMk/>
            <pc:sldMk cId="782396050" sldId="268"/>
            <ac:spMk id="4" creationId="{545B6128-9069-6E70-E366-0319BCC3B27B}"/>
          </ac:spMkLst>
        </pc:spChg>
        <pc:spChg chg="add mod">
          <ac:chgData name="김 찬호" userId="9103df27452aa894" providerId="LiveId" clId="{DDF734A3-AF12-4576-98C9-EF9408FE4686}" dt="2022-10-02T09:26:38.224" v="1161"/>
          <ac:spMkLst>
            <pc:docMk/>
            <pc:sldMk cId="782396050" sldId="268"/>
            <ac:spMk id="5" creationId="{BB96C66A-C7D4-D6E4-AC7E-E610D799201C}"/>
          </ac:spMkLst>
        </pc:spChg>
        <pc:spChg chg="add mod">
          <ac:chgData name="김 찬호" userId="9103df27452aa894" providerId="LiveId" clId="{DDF734A3-AF12-4576-98C9-EF9408FE4686}" dt="2022-10-02T09:26:38.224" v="1161"/>
          <ac:spMkLst>
            <pc:docMk/>
            <pc:sldMk cId="782396050" sldId="268"/>
            <ac:spMk id="7" creationId="{14E13DF4-6BDE-ED15-F336-C64F51EE8433}"/>
          </ac:spMkLst>
        </pc:spChg>
        <pc:spChg chg="mod">
          <ac:chgData name="김 찬호" userId="9103df27452aa894" providerId="LiveId" clId="{DDF734A3-AF12-4576-98C9-EF9408FE4686}" dt="2022-10-02T10:11:56.228" v="1272" actId="2711"/>
          <ac:spMkLst>
            <pc:docMk/>
            <pc:sldMk cId="782396050" sldId="268"/>
            <ac:spMk id="25" creationId="{00000000-0000-0000-0000-000000000000}"/>
          </ac:spMkLst>
        </pc:spChg>
        <pc:picChg chg="del">
          <ac:chgData name="김 찬호" userId="9103df27452aa894" providerId="LiveId" clId="{DDF734A3-AF12-4576-98C9-EF9408FE4686}" dt="2022-10-02T09:21:07.011" v="1008" actId="478"/>
          <ac:picMkLst>
            <pc:docMk/>
            <pc:sldMk cId="782396050" sldId="268"/>
            <ac:picMk id="6" creationId="{00000000-0000-0000-0000-000000000000}"/>
          </ac:picMkLst>
        </pc:picChg>
        <pc:picChg chg="mod">
          <ac:chgData name="김 찬호" userId="9103df27452aa894" providerId="LiveId" clId="{DDF734A3-AF12-4576-98C9-EF9408FE4686}" dt="2022-10-02T09:28:03.695" v="1172" actId="1076"/>
          <ac:picMkLst>
            <pc:docMk/>
            <pc:sldMk cId="782396050" sldId="268"/>
            <ac:picMk id="9" creationId="{00000000-0000-0000-0000-000000000000}"/>
          </ac:picMkLst>
        </pc:picChg>
      </pc:sldChg>
      <pc:sldChg chg="new del">
        <pc:chgData name="김 찬호" userId="9103df27452aa894" providerId="LiveId" clId="{DDF734A3-AF12-4576-98C9-EF9408FE4686}" dt="2022-10-01T11:46:10.436" v="1" actId="680"/>
        <pc:sldMkLst>
          <pc:docMk/>
          <pc:sldMk cId="1960696395" sldId="268"/>
        </pc:sldMkLst>
      </pc:sldChg>
      <pc:sldChg chg="addSp delSp modSp add mod">
        <pc:chgData name="김 찬호" userId="9103df27452aa894" providerId="LiveId" clId="{DDF734A3-AF12-4576-98C9-EF9408FE4686}" dt="2022-10-04T09:23:20.961" v="3242" actId="14100"/>
        <pc:sldMkLst>
          <pc:docMk/>
          <pc:sldMk cId="2310075124" sldId="269"/>
        </pc:sldMkLst>
        <pc:spChg chg="del">
          <ac:chgData name="김 찬호" userId="9103df27452aa894" providerId="LiveId" clId="{DDF734A3-AF12-4576-98C9-EF9408FE4686}" dt="2022-10-04T09:00:30.200" v="2618" actId="478"/>
          <ac:spMkLst>
            <pc:docMk/>
            <pc:sldMk cId="2310075124" sldId="269"/>
            <ac:spMk id="2" creationId="{EB957DE1-3832-A9BA-F8FD-AE56C47F4954}"/>
          </ac:spMkLst>
        </pc:spChg>
        <pc:spChg chg="add mod">
          <ac:chgData name="김 찬호" userId="9103df27452aa894" providerId="LiveId" clId="{DDF734A3-AF12-4576-98C9-EF9408FE4686}" dt="2022-10-04T09:18:16.786" v="3093" actId="1076"/>
          <ac:spMkLst>
            <pc:docMk/>
            <pc:sldMk cId="2310075124" sldId="269"/>
            <ac:spMk id="6" creationId="{0B83A85A-0E68-2923-10CC-4003E4EC3202}"/>
          </ac:spMkLst>
        </pc:spChg>
        <pc:spChg chg="add mod">
          <ac:chgData name="김 찬호" userId="9103df27452aa894" providerId="LiveId" clId="{DDF734A3-AF12-4576-98C9-EF9408FE4686}" dt="2022-10-04T09:18:12.458" v="3092" actId="1076"/>
          <ac:spMkLst>
            <pc:docMk/>
            <pc:sldMk cId="2310075124" sldId="269"/>
            <ac:spMk id="8" creationId="{FD519362-DC86-85A7-1903-568D98C127BB}"/>
          </ac:spMkLst>
        </pc:spChg>
        <pc:picChg chg="add mod">
          <ac:chgData name="김 찬호" userId="9103df27452aa894" providerId="LiveId" clId="{DDF734A3-AF12-4576-98C9-EF9408FE4686}" dt="2022-10-04T09:18:04.946" v="3089" actId="1076"/>
          <ac:picMkLst>
            <pc:docMk/>
            <pc:sldMk cId="2310075124" sldId="269"/>
            <ac:picMk id="1026" creationId="{F4EBA9DE-BF66-DFCC-27F3-F5F7237E38BC}"/>
          </ac:picMkLst>
        </pc:picChg>
        <pc:picChg chg="add mod">
          <ac:chgData name="김 찬호" userId="9103df27452aa894" providerId="LiveId" clId="{DDF734A3-AF12-4576-98C9-EF9408FE4686}" dt="2022-10-04T09:18:08.018" v="3091" actId="1076"/>
          <ac:picMkLst>
            <pc:docMk/>
            <pc:sldMk cId="2310075124" sldId="269"/>
            <ac:picMk id="1028" creationId="{5ABB6962-A630-78DA-E3D2-97EF451301D8}"/>
          </ac:picMkLst>
        </pc:picChg>
        <pc:picChg chg="add mod">
          <ac:chgData name="김 찬호" userId="9103df27452aa894" providerId="LiveId" clId="{DDF734A3-AF12-4576-98C9-EF9408FE4686}" dt="2022-10-04T09:23:20.961" v="3242" actId="14100"/>
          <ac:picMkLst>
            <pc:docMk/>
            <pc:sldMk cId="2310075124" sldId="269"/>
            <ac:picMk id="1030" creationId="{72576216-01C8-DA20-B368-2793FD18CF2F}"/>
          </ac:picMkLst>
        </pc:picChg>
      </pc:sldChg>
      <pc:sldChg chg="addSp delSp modSp add mod">
        <pc:chgData name="김 찬호" userId="9103df27452aa894" providerId="LiveId" clId="{DDF734A3-AF12-4576-98C9-EF9408FE4686}" dt="2022-10-09T08:03:31.766" v="3313" actId="1076"/>
        <pc:sldMkLst>
          <pc:docMk/>
          <pc:sldMk cId="2773764887" sldId="270"/>
        </pc:sldMkLst>
        <pc:spChg chg="del">
          <ac:chgData name="김 찬호" userId="9103df27452aa894" providerId="LiveId" clId="{DDF734A3-AF12-4576-98C9-EF9408FE4686}" dt="2022-10-09T03:52:46.420" v="3245" actId="478"/>
          <ac:spMkLst>
            <pc:docMk/>
            <pc:sldMk cId="2773764887" sldId="270"/>
            <ac:spMk id="4" creationId="{4DD72B77-99DF-D8CA-016A-362284DF3E0E}"/>
          </ac:spMkLst>
        </pc:spChg>
        <pc:spChg chg="add mod">
          <ac:chgData name="김 찬호" userId="9103df27452aa894" providerId="LiveId" clId="{DDF734A3-AF12-4576-98C9-EF9408FE4686}" dt="2022-10-09T03:55:05.306" v="3299" actId="1076"/>
          <ac:spMkLst>
            <pc:docMk/>
            <pc:sldMk cId="2773764887" sldId="270"/>
            <ac:spMk id="6" creationId="{0FF0B7A0-1A3A-E2FA-25DB-3C220A41F400}"/>
          </ac:spMkLst>
        </pc:spChg>
        <pc:spChg chg="del">
          <ac:chgData name="김 찬호" userId="9103df27452aa894" providerId="LiveId" clId="{DDF734A3-AF12-4576-98C9-EF9408FE4686}" dt="2022-10-09T03:52:46.420" v="3245" actId="478"/>
          <ac:spMkLst>
            <pc:docMk/>
            <pc:sldMk cId="2773764887" sldId="270"/>
            <ac:spMk id="23" creationId="{0ACD2ED1-D330-5883-AB3C-806FC5486A86}"/>
          </ac:spMkLst>
        </pc:spChg>
        <pc:spChg chg="del">
          <ac:chgData name="김 찬호" userId="9103df27452aa894" providerId="LiveId" clId="{DDF734A3-AF12-4576-98C9-EF9408FE4686}" dt="2022-10-09T03:52:46.420" v="3245" actId="478"/>
          <ac:spMkLst>
            <pc:docMk/>
            <pc:sldMk cId="2773764887" sldId="270"/>
            <ac:spMk id="24" creationId="{73A6A4F5-CFEC-3D4B-704A-59701A96B922}"/>
          </ac:spMkLst>
        </pc:spChg>
        <pc:spChg chg="del">
          <ac:chgData name="김 찬호" userId="9103df27452aa894" providerId="LiveId" clId="{DDF734A3-AF12-4576-98C9-EF9408FE4686}" dt="2022-10-09T03:52:46.420" v="3245" actId="478"/>
          <ac:spMkLst>
            <pc:docMk/>
            <pc:sldMk cId="2773764887" sldId="270"/>
            <ac:spMk id="26" creationId="{EC4B6783-E6FA-BF02-A1C1-4321C7D37B80}"/>
          </ac:spMkLst>
        </pc:spChg>
        <pc:spChg chg="del">
          <ac:chgData name="김 찬호" userId="9103df27452aa894" providerId="LiveId" clId="{DDF734A3-AF12-4576-98C9-EF9408FE4686}" dt="2022-10-09T03:52:46.420" v="3245" actId="478"/>
          <ac:spMkLst>
            <pc:docMk/>
            <pc:sldMk cId="2773764887" sldId="270"/>
            <ac:spMk id="27" creationId="{D1562CC0-329D-1FE3-E968-1B08A7F018D8}"/>
          </ac:spMkLst>
        </pc:spChg>
        <pc:spChg chg="del">
          <ac:chgData name="김 찬호" userId="9103df27452aa894" providerId="LiveId" clId="{DDF734A3-AF12-4576-98C9-EF9408FE4686}" dt="2022-10-09T03:52:46.420" v="3245" actId="478"/>
          <ac:spMkLst>
            <pc:docMk/>
            <pc:sldMk cId="2773764887" sldId="270"/>
            <ac:spMk id="28" creationId="{225F99ED-442A-2ED9-2E57-C049298A4065}"/>
          </ac:spMkLst>
        </pc:spChg>
        <pc:spChg chg="del">
          <ac:chgData name="김 찬호" userId="9103df27452aa894" providerId="LiveId" clId="{DDF734A3-AF12-4576-98C9-EF9408FE4686}" dt="2022-10-09T03:52:46.420" v="3245" actId="478"/>
          <ac:spMkLst>
            <pc:docMk/>
            <pc:sldMk cId="2773764887" sldId="270"/>
            <ac:spMk id="29" creationId="{2C9A4EDA-3C79-011F-036A-B5C0CF18D52A}"/>
          </ac:spMkLst>
        </pc:spChg>
        <pc:picChg chg="add del mod">
          <ac:chgData name="김 찬호" userId="9103df27452aa894" providerId="LiveId" clId="{DDF734A3-AF12-4576-98C9-EF9408FE4686}" dt="2022-10-09T04:13:00.232" v="3300" actId="478"/>
          <ac:picMkLst>
            <pc:docMk/>
            <pc:sldMk cId="2773764887" sldId="270"/>
            <ac:picMk id="5" creationId="{CF5EA72A-A7DB-9423-6360-16F71A1616E6}"/>
          </ac:picMkLst>
        </pc:picChg>
        <pc:picChg chg="add del mod">
          <ac:chgData name="김 찬호" userId="9103df27452aa894" providerId="LiveId" clId="{DDF734A3-AF12-4576-98C9-EF9408FE4686}" dt="2022-10-09T08:03:13.787" v="3306" actId="478"/>
          <ac:picMkLst>
            <pc:docMk/>
            <pc:sldMk cId="2773764887" sldId="270"/>
            <ac:picMk id="8" creationId="{6FCEA224-2714-493F-9966-9EACAD35F51C}"/>
          </ac:picMkLst>
        </pc:picChg>
        <pc:picChg chg="add mod">
          <ac:chgData name="김 찬호" userId="9103df27452aa894" providerId="LiveId" clId="{DDF734A3-AF12-4576-98C9-EF9408FE4686}" dt="2022-10-09T08:03:31.766" v="3313" actId="1076"/>
          <ac:picMkLst>
            <pc:docMk/>
            <pc:sldMk cId="2773764887" sldId="270"/>
            <ac:picMk id="10" creationId="{2CC2BE28-34FE-39A8-DCAC-A041B9264016}"/>
          </ac:picMkLst>
        </pc:picChg>
        <pc:picChg chg="del">
          <ac:chgData name="김 찬호" userId="9103df27452aa894" providerId="LiveId" clId="{DDF734A3-AF12-4576-98C9-EF9408FE4686}" dt="2022-10-09T03:52:46.420" v="3245" actId="478"/>
          <ac:picMkLst>
            <pc:docMk/>
            <pc:sldMk cId="2773764887" sldId="270"/>
            <ac:picMk id="14" creationId="{ABBE17C5-AA72-A6ED-9450-6728D98649CA}"/>
          </ac:picMkLst>
        </pc:picChg>
      </pc:sldChg>
    </pc:docChg>
  </pc:docChgLst>
  <pc:docChgLst>
    <pc:chgData name="김 찬호" userId="9103df27452aa894" providerId="LiveId" clId="{9F5ADF54-D179-487D-AB69-BD15B3AE8B6E}"/>
    <pc:docChg chg="undo custSel addSld delSld modSld sldOrd">
      <pc:chgData name="김 찬호" userId="9103df27452aa894" providerId="LiveId" clId="{9F5ADF54-D179-487D-AB69-BD15B3AE8B6E}" dt="2022-09-27T13:02:21.121" v="2076"/>
      <pc:docMkLst>
        <pc:docMk/>
      </pc:docMkLst>
      <pc:sldChg chg="addSp modSp mod">
        <pc:chgData name="김 찬호" userId="9103df27452aa894" providerId="LiveId" clId="{9F5ADF54-D179-487D-AB69-BD15B3AE8B6E}" dt="2022-09-26T12:50:23.492" v="230" actId="207"/>
        <pc:sldMkLst>
          <pc:docMk/>
          <pc:sldMk cId="2904515880" sldId="256"/>
        </pc:sldMkLst>
        <pc:spChg chg="mod">
          <ac:chgData name="김 찬호" userId="9103df27452aa894" providerId="LiveId" clId="{9F5ADF54-D179-487D-AB69-BD15B3AE8B6E}" dt="2022-09-26T12:50:23.492" v="230" actId="207"/>
          <ac:spMkLst>
            <pc:docMk/>
            <pc:sldMk cId="2904515880" sldId="256"/>
            <ac:spMk id="8" creationId="{00000000-0000-0000-0000-000000000000}"/>
          </ac:spMkLst>
        </pc:spChg>
        <pc:spChg chg="mod">
          <ac:chgData name="김 찬호" userId="9103df27452aa894" providerId="LiveId" clId="{9F5ADF54-D179-487D-AB69-BD15B3AE8B6E}" dt="2022-09-26T12:49:16.095" v="217" actId="1076"/>
          <ac:spMkLst>
            <pc:docMk/>
            <pc:sldMk cId="2904515880" sldId="256"/>
            <ac:spMk id="9" creationId="{00000000-0000-0000-0000-000000000000}"/>
          </ac:spMkLst>
        </pc:spChg>
        <pc:cxnChg chg="add mod">
          <ac:chgData name="김 찬호" userId="9103df27452aa894" providerId="LiveId" clId="{9F5ADF54-D179-487D-AB69-BD15B3AE8B6E}" dt="2022-09-26T12:49:10.743" v="216" actId="14100"/>
          <ac:cxnSpMkLst>
            <pc:docMk/>
            <pc:sldMk cId="2904515880" sldId="256"/>
            <ac:cxnSpMk id="2" creationId="{3777B8BD-54CB-2BDE-D134-E7EF9FF46AB3}"/>
          </ac:cxnSpMkLst>
        </pc:cxnChg>
      </pc:sldChg>
      <pc:sldChg chg="addSp delSp modSp mod">
        <pc:chgData name="김 찬호" userId="9103df27452aa894" providerId="LiveId" clId="{9F5ADF54-D179-487D-AB69-BD15B3AE8B6E}" dt="2022-09-27T08:20:11.520" v="996" actId="403"/>
        <pc:sldMkLst>
          <pc:docMk/>
          <pc:sldMk cId="4123247887" sldId="257"/>
        </pc:sldMkLst>
        <pc:spChg chg="mod">
          <ac:chgData name="김 찬호" userId="9103df27452aa894" providerId="LiveId" clId="{9F5ADF54-D179-487D-AB69-BD15B3AE8B6E}" dt="2022-09-27T08:19:54.107" v="994" actId="403"/>
          <ac:spMkLst>
            <pc:docMk/>
            <pc:sldMk cId="4123247887" sldId="257"/>
            <ac:spMk id="2" creationId="{EFFF08F4-D2E5-F4B9-FC18-7B6C57DD44A4}"/>
          </ac:spMkLst>
        </pc:spChg>
        <pc:spChg chg="mod">
          <ac:chgData name="김 찬호" userId="9103df27452aa894" providerId="LiveId" clId="{9F5ADF54-D179-487D-AB69-BD15B3AE8B6E}" dt="2022-09-27T08:19:54.107" v="994" actId="403"/>
          <ac:spMkLst>
            <pc:docMk/>
            <pc:sldMk cId="4123247887" sldId="257"/>
            <ac:spMk id="3" creationId="{77DE11F4-919B-D6AF-6977-9DB66F00D42B}"/>
          </ac:spMkLst>
        </pc:spChg>
        <pc:spChg chg="mod">
          <ac:chgData name="김 찬호" userId="9103df27452aa894" providerId="LiveId" clId="{9F5ADF54-D179-487D-AB69-BD15B3AE8B6E}" dt="2022-09-27T08:19:54.107" v="994" actId="403"/>
          <ac:spMkLst>
            <pc:docMk/>
            <pc:sldMk cId="4123247887" sldId="257"/>
            <ac:spMk id="4" creationId="{C0B9717D-E15E-C336-C531-B13900D1E168}"/>
          </ac:spMkLst>
        </pc:spChg>
        <pc:spChg chg="mod">
          <ac:chgData name="김 찬호" userId="9103df27452aa894" providerId="LiveId" clId="{9F5ADF54-D179-487D-AB69-BD15B3AE8B6E}" dt="2022-09-27T08:19:54.107" v="994" actId="403"/>
          <ac:spMkLst>
            <pc:docMk/>
            <pc:sldMk cId="4123247887" sldId="257"/>
            <ac:spMk id="5" creationId="{310FE59B-AACF-5C2F-2FDC-A1EAA3785228}"/>
          </ac:spMkLst>
        </pc:spChg>
        <pc:spChg chg="del mod">
          <ac:chgData name="김 찬호" userId="9103df27452aa894" providerId="LiveId" clId="{9F5ADF54-D179-487D-AB69-BD15B3AE8B6E}" dt="2022-09-26T12:18:45.679" v="119" actId="478"/>
          <ac:spMkLst>
            <pc:docMk/>
            <pc:sldMk cId="4123247887" sldId="257"/>
            <ac:spMk id="7" creationId="{5244F72F-046A-BA18-734D-270D71E299C9}"/>
          </ac:spMkLst>
        </pc:spChg>
        <pc:spChg chg="mod">
          <ac:chgData name="김 찬호" userId="9103df27452aa894" providerId="LiveId" clId="{9F5ADF54-D179-487D-AB69-BD15B3AE8B6E}" dt="2022-09-27T08:19:54.107" v="994" actId="403"/>
          <ac:spMkLst>
            <pc:docMk/>
            <pc:sldMk cId="4123247887" sldId="257"/>
            <ac:spMk id="8" creationId="{A85E2852-1EE6-1EC8-C1BD-E6362E8631EB}"/>
          </ac:spMkLst>
        </pc:spChg>
        <pc:spChg chg="mod">
          <ac:chgData name="김 찬호" userId="9103df27452aa894" providerId="LiveId" clId="{9F5ADF54-D179-487D-AB69-BD15B3AE8B6E}" dt="2022-09-27T08:20:11.520" v="996" actId="403"/>
          <ac:spMkLst>
            <pc:docMk/>
            <pc:sldMk cId="4123247887" sldId="257"/>
            <ac:spMk id="10" creationId="{00000000-0000-0000-0000-000000000000}"/>
          </ac:spMkLst>
        </pc:spChg>
        <pc:spChg chg="del mod">
          <ac:chgData name="김 찬호" userId="9103df27452aa894" providerId="LiveId" clId="{9F5ADF54-D179-487D-AB69-BD15B3AE8B6E}" dt="2022-09-26T12:18:45.679" v="119" actId="478"/>
          <ac:spMkLst>
            <pc:docMk/>
            <pc:sldMk cId="4123247887" sldId="257"/>
            <ac:spMk id="11" creationId="{00000000-0000-0000-0000-000000000000}"/>
          </ac:spMkLst>
        </pc:spChg>
        <pc:spChg chg="del mod">
          <ac:chgData name="김 찬호" userId="9103df27452aa894" providerId="LiveId" clId="{9F5ADF54-D179-487D-AB69-BD15B3AE8B6E}" dt="2022-09-26T12:18:45.679" v="119" actId="478"/>
          <ac:spMkLst>
            <pc:docMk/>
            <pc:sldMk cId="4123247887" sldId="257"/>
            <ac:spMk id="13" creationId="{00000000-0000-0000-0000-000000000000}"/>
          </ac:spMkLst>
        </pc:spChg>
        <pc:spChg chg="del mod">
          <ac:chgData name="김 찬호" userId="9103df27452aa894" providerId="LiveId" clId="{9F5ADF54-D179-487D-AB69-BD15B3AE8B6E}" dt="2022-09-26T12:18:45.679" v="119" actId="478"/>
          <ac:spMkLst>
            <pc:docMk/>
            <pc:sldMk cId="4123247887" sldId="257"/>
            <ac:spMk id="14" creationId="{00000000-0000-0000-0000-000000000000}"/>
          </ac:spMkLst>
        </pc:spChg>
        <pc:spChg chg="del mod">
          <ac:chgData name="김 찬호" userId="9103df27452aa894" providerId="LiveId" clId="{9F5ADF54-D179-487D-AB69-BD15B3AE8B6E}" dt="2022-09-26T12:18:45.679" v="119" actId="478"/>
          <ac:spMkLst>
            <pc:docMk/>
            <pc:sldMk cId="4123247887" sldId="257"/>
            <ac:spMk id="15" creationId="{00000000-0000-0000-0000-000000000000}"/>
          </ac:spMkLst>
        </pc:spChg>
        <pc:picChg chg="add mod">
          <ac:chgData name="김 찬호" userId="9103df27452aa894" providerId="LiveId" clId="{9F5ADF54-D179-487D-AB69-BD15B3AE8B6E}" dt="2022-09-27T08:20:03.958" v="995" actId="14100"/>
          <ac:picMkLst>
            <pc:docMk/>
            <pc:sldMk cId="4123247887" sldId="257"/>
            <ac:picMk id="9" creationId="{9EB74393-E8FA-108B-8C17-4C75D0BF76BA}"/>
          </ac:picMkLst>
        </pc:picChg>
        <pc:picChg chg="add mod">
          <ac:chgData name="김 찬호" userId="9103df27452aa894" providerId="LiveId" clId="{9F5ADF54-D179-487D-AB69-BD15B3AE8B6E}" dt="2022-09-27T08:20:03.958" v="995" actId="14100"/>
          <ac:picMkLst>
            <pc:docMk/>
            <pc:sldMk cId="4123247887" sldId="257"/>
            <ac:picMk id="16" creationId="{23F4ECC2-8C97-24E8-9ADD-96A082C372AD}"/>
          </ac:picMkLst>
        </pc:picChg>
        <pc:picChg chg="add mod">
          <ac:chgData name="김 찬호" userId="9103df27452aa894" providerId="LiveId" clId="{9F5ADF54-D179-487D-AB69-BD15B3AE8B6E}" dt="2022-09-27T08:20:03.958" v="995" actId="14100"/>
          <ac:picMkLst>
            <pc:docMk/>
            <pc:sldMk cId="4123247887" sldId="257"/>
            <ac:picMk id="17" creationId="{2CCFDA88-4AF5-DBA0-9C79-633107C59A84}"/>
          </ac:picMkLst>
        </pc:picChg>
        <pc:picChg chg="add mod">
          <ac:chgData name="김 찬호" userId="9103df27452aa894" providerId="LiveId" clId="{9F5ADF54-D179-487D-AB69-BD15B3AE8B6E}" dt="2022-09-27T08:20:03.958" v="995" actId="14100"/>
          <ac:picMkLst>
            <pc:docMk/>
            <pc:sldMk cId="4123247887" sldId="257"/>
            <ac:picMk id="18" creationId="{426CB461-7633-5CA0-E953-91F17A6A416D}"/>
          </ac:picMkLst>
        </pc:picChg>
        <pc:picChg chg="add mod">
          <ac:chgData name="김 찬호" userId="9103df27452aa894" providerId="LiveId" clId="{9F5ADF54-D179-487D-AB69-BD15B3AE8B6E}" dt="2022-09-27T08:20:03.958" v="995" actId="14100"/>
          <ac:picMkLst>
            <pc:docMk/>
            <pc:sldMk cId="4123247887" sldId="257"/>
            <ac:picMk id="19" creationId="{E29ED7D1-96F0-9DC7-1E9E-D5752BF95A0D}"/>
          </ac:picMkLst>
        </pc:picChg>
      </pc:sldChg>
      <pc:sldChg chg="addSp delSp modSp mod">
        <pc:chgData name="김 찬호" userId="9103df27452aa894" providerId="LiveId" clId="{9F5ADF54-D179-487D-AB69-BD15B3AE8B6E}" dt="2022-09-27T10:32:16.674" v="1382" actId="1076"/>
        <pc:sldMkLst>
          <pc:docMk/>
          <pc:sldMk cId="1518939675" sldId="258"/>
        </pc:sldMkLst>
        <pc:spChg chg="add mod">
          <ac:chgData name="김 찬호" userId="9103df27452aa894" providerId="LiveId" clId="{9F5ADF54-D179-487D-AB69-BD15B3AE8B6E}" dt="2022-09-27T10:32:16.674" v="1382" actId="1076"/>
          <ac:spMkLst>
            <pc:docMk/>
            <pc:sldMk cId="1518939675" sldId="258"/>
            <ac:spMk id="2" creationId="{EB957DE1-3832-A9BA-F8FD-AE56C47F4954}"/>
          </ac:spMkLst>
        </pc:spChg>
        <pc:spChg chg="mod">
          <ac:chgData name="김 찬호" userId="9103df27452aa894" providerId="LiveId" clId="{9F5ADF54-D179-487D-AB69-BD15B3AE8B6E}" dt="2022-09-26T12:21:46.580" v="166" actId="1076"/>
          <ac:spMkLst>
            <pc:docMk/>
            <pc:sldMk cId="1518939675" sldId="258"/>
            <ac:spMk id="25" creationId="{00000000-0000-0000-0000-000000000000}"/>
          </ac:spMkLst>
        </pc:spChg>
        <pc:spChg chg="del">
          <ac:chgData name="김 찬호" userId="9103df27452aa894" providerId="LiveId" clId="{9F5ADF54-D179-487D-AB69-BD15B3AE8B6E}" dt="2022-09-26T12:21:50.549" v="168" actId="478"/>
          <ac:spMkLst>
            <pc:docMk/>
            <pc:sldMk cId="1518939675" sldId="258"/>
            <ac:spMk id="28" creationId="{00000000-0000-0000-0000-000000000000}"/>
          </ac:spMkLst>
        </pc:spChg>
        <pc:picChg chg="add del mod">
          <ac:chgData name="김 찬호" userId="9103df27452aa894" providerId="LiveId" clId="{9F5ADF54-D179-487D-AB69-BD15B3AE8B6E}" dt="2022-09-27T08:17:03.256" v="944" actId="478"/>
          <ac:picMkLst>
            <pc:docMk/>
            <pc:sldMk cId="1518939675" sldId="258"/>
            <ac:picMk id="3" creationId="{DD24422F-A491-7841-87F7-ED4D13744420}"/>
          </ac:picMkLst>
        </pc:picChg>
        <pc:picChg chg="del">
          <ac:chgData name="김 찬호" userId="9103df27452aa894" providerId="LiveId" clId="{9F5ADF54-D179-487D-AB69-BD15B3AE8B6E}" dt="2022-09-26T12:21:51.161" v="169" actId="478"/>
          <ac:picMkLst>
            <pc:docMk/>
            <pc:sldMk cId="1518939675" sldId="258"/>
            <ac:picMk id="23" creationId="{00000000-0000-0000-0000-000000000000}"/>
          </ac:picMkLst>
        </pc:picChg>
        <pc:cxnChg chg="del">
          <ac:chgData name="김 찬호" userId="9103df27452aa894" providerId="LiveId" clId="{9F5ADF54-D179-487D-AB69-BD15B3AE8B6E}" dt="2022-09-26T12:21:48.899" v="167" actId="478"/>
          <ac:cxnSpMkLst>
            <pc:docMk/>
            <pc:sldMk cId="1518939675" sldId="258"/>
            <ac:cxnSpMk id="26" creationId="{00000000-0000-0000-0000-000000000000}"/>
          </ac:cxnSpMkLst>
        </pc:cxnChg>
      </pc:sldChg>
      <pc:sldChg chg="add del">
        <pc:chgData name="김 찬호" userId="9103df27452aa894" providerId="LiveId" clId="{9F5ADF54-D179-487D-AB69-BD15B3AE8B6E}" dt="2022-09-26T12:22:03.978" v="170" actId="47"/>
        <pc:sldMkLst>
          <pc:docMk/>
          <pc:sldMk cId="320795890" sldId="259"/>
        </pc:sldMkLst>
      </pc:sldChg>
      <pc:sldChg chg="add del">
        <pc:chgData name="김 찬호" userId="9103df27452aa894" providerId="LiveId" clId="{9F5ADF54-D179-487D-AB69-BD15B3AE8B6E}" dt="2022-09-26T12:22:04.874" v="171" actId="47"/>
        <pc:sldMkLst>
          <pc:docMk/>
          <pc:sldMk cId="2267922953" sldId="260"/>
        </pc:sldMkLst>
      </pc:sldChg>
      <pc:sldChg chg="addSp delSp modSp del ord">
        <pc:chgData name="김 찬호" userId="9103df27452aa894" providerId="LiveId" clId="{9F5ADF54-D179-487D-AB69-BD15B3AE8B6E}" dt="2022-09-27T08:20:43.815" v="997" actId="47"/>
        <pc:sldMkLst>
          <pc:docMk/>
          <pc:sldMk cId="1216374831" sldId="261"/>
        </pc:sldMkLst>
        <pc:picChg chg="add del mod">
          <ac:chgData name="김 찬호" userId="9103df27452aa894" providerId="LiveId" clId="{9F5ADF54-D179-487D-AB69-BD15B3AE8B6E}" dt="2022-09-26T12:19:19.552" v="126"/>
          <ac:picMkLst>
            <pc:docMk/>
            <pc:sldMk cId="1216374831" sldId="261"/>
            <ac:picMk id="2" creationId="{8BED0361-07EA-758B-8A75-26FDB5F41770}"/>
          </ac:picMkLst>
        </pc:picChg>
      </pc:sldChg>
      <pc:sldChg chg="add del">
        <pc:chgData name="김 찬호" userId="9103df27452aa894" providerId="LiveId" clId="{9F5ADF54-D179-487D-AB69-BD15B3AE8B6E}" dt="2022-09-26T12:22:06.308" v="172" actId="47"/>
        <pc:sldMkLst>
          <pc:docMk/>
          <pc:sldMk cId="4125546463" sldId="262"/>
        </pc:sldMkLst>
      </pc:sldChg>
      <pc:sldChg chg="addSp delSp modSp mod">
        <pc:chgData name="김 찬호" userId="9103df27452aa894" providerId="LiveId" clId="{9F5ADF54-D179-487D-AB69-BD15B3AE8B6E}" dt="2022-09-26T12:22:23.328" v="177" actId="478"/>
        <pc:sldMkLst>
          <pc:docMk/>
          <pc:sldMk cId="212708149" sldId="263"/>
        </pc:sldMkLst>
        <pc:spChg chg="mod">
          <ac:chgData name="김 찬호" userId="9103df27452aa894" providerId="LiveId" clId="{9F5ADF54-D179-487D-AB69-BD15B3AE8B6E}" dt="2022-09-26T12:22:20.503" v="175" actId="403"/>
          <ac:spMkLst>
            <pc:docMk/>
            <pc:sldMk cId="212708149" sldId="263"/>
            <ac:spMk id="32" creationId="{00000000-0000-0000-0000-000000000000}"/>
          </ac:spMkLst>
        </pc:spChg>
        <pc:spChg chg="add del mod">
          <ac:chgData name="김 찬호" userId="9103df27452aa894" providerId="LiveId" clId="{9F5ADF54-D179-487D-AB69-BD15B3AE8B6E}" dt="2022-09-26T12:22:23.328" v="177" actId="478"/>
          <ac:spMkLst>
            <pc:docMk/>
            <pc:sldMk cId="212708149" sldId="263"/>
            <ac:spMk id="33" creationId="{00000000-0000-0000-0000-000000000000}"/>
          </ac:spMkLst>
        </pc:spChg>
      </pc:sldChg>
      <pc:sldChg chg="new add del">
        <pc:chgData name="김 찬호" userId="9103df27452aa894" providerId="LiveId" clId="{9F5ADF54-D179-487D-AB69-BD15B3AE8B6E}" dt="2022-09-26T12:18:23.164" v="110" actId="680"/>
        <pc:sldMkLst>
          <pc:docMk/>
          <pc:sldMk cId="1539126197" sldId="264"/>
        </pc:sldMkLst>
      </pc:sldChg>
      <pc:sldChg chg="new del">
        <pc:chgData name="김 찬호" userId="9103df27452aa894" providerId="LiveId" clId="{9F5ADF54-D179-487D-AB69-BD15B3AE8B6E}" dt="2022-09-26T12:17:55.576" v="104" actId="680"/>
        <pc:sldMkLst>
          <pc:docMk/>
          <pc:sldMk cId="2743422897" sldId="264"/>
        </pc:sldMkLst>
      </pc:sldChg>
      <pc:sldChg chg="addSp delSp modSp add mod">
        <pc:chgData name="김 찬호" userId="9103df27452aa894" providerId="LiveId" clId="{9F5ADF54-D179-487D-AB69-BD15B3AE8B6E}" dt="2022-09-27T08:14:12.910" v="932" actId="1076"/>
        <pc:sldMkLst>
          <pc:docMk/>
          <pc:sldMk cId="3990695667" sldId="264"/>
        </pc:sldMkLst>
        <pc:spChg chg="del">
          <ac:chgData name="김 찬호" userId="9103df27452aa894" providerId="LiveId" clId="{9F5ADF54-D179-487D-AB69-BD15B3AE8B6E}" dt="2022-09-27T07:26:49.830" v="807" actId="478"/>
          <ac:spMkLst>
            <pc:docMk/>
            <pc:sldMk cId="3990695667" sldId="264"/>
            <ac:spMk id="2" creationId="{EB957DE1-3832-A9BA-F8FD-AE56C47F4954}"/>
          </ac:spMkLst>
        </pc:spChg>
        <pc:spChg chg="add mod">
          <ac:chgData name="김 찬호" userId="9103df27452aa894" providerId="LiveId" clId="{9F5ADF54-D179-487D-AB69-BD15B3AE8B6E}" dt="2022-09-27T08:14:12.910" v="932" actId="1076"/>
          <ac:spMkLst>
            <pc:docMk/>
            <pc:sldMk cId="3990695667" sldId="264"/>
            <ac:spMk id="5" creationId="{4C26D749-7D54-E3F2-AC88-9AE95AF99496}"/>
          </ac:spMkLst>
        </pc:spChg>
        <pc:spChg chg="add del mod">
          <ac:chgData name="김 찬호" userId="9103df27452aa894" providerId="LiveId" clId="{9F5ADF54-D179-487D-AB69-BD15B3AE8B6E}" dt="2022-09-27T08:08:40.930" v="826" actId="478"/>
          <ac:spMkLst>
            <pc:docMk/>
            <pc:sldMk cId="3990695667" sldId="264"/>
            <ac:spMk id="7" creationId="{CC8C2DF2-A092-A0CD-9252-3B73097FB88D}"/>
          </ac:spMkLst>
        </pc:spChg>
        <pc:spChg chg="add del mod">
          <ac:chgData name="김 찬호" userId="9103df27452aa894" providerId="LiveId" clId="{9F5ADF54-D179-487D-AB69-BD15B3AE8B6E}" dt="2022-09-27T08:08:41.407" v="827" actId="478"/>
          <ac:spMkLst>
            <pc:docMk/>
            <pc:sldMk cId="3990695667" sldId="264"/>
            <ac:spMk id="8" creationId="{0F5BF350-B994-A14A-BC6F-AE1E0F40FCC9}"/>
          </ac:spMkLst>
        </pc:spChg>
        <pc:spChg chg="add del mod">
          <ac:chgData name="김 찬호" userId="9103df27452aa894" providerId="LiveId" clId="{9F5ADF54-D179-487D-AB69-BD15B3AE8B6E}" dt="2022-09-27T08:08:42.601" v="829" actId="478"/>
          <ac:spMkLst>
            <pc:docMk/>
            <pc:sldMk cId="3990695667" sldId="264"/>
            <ac:spMk id="10" creationId="{43CD82D1-8D25-75E5-7E02-B94B01B755D7}"/>
          </ac:spMkLst>
        </pc:spChg>
        <pc:spChg chg="add del mod">
          <ac:chgData name="김 찬호" userId="9103df27452aa894" providerId="LiveId" clId="{9F5ADF54-D179-487D-AB69-BD15B3AE8B6E}" dt="2022-09-27T08:08:42.017" v="828" actId="478"/>
          <ac:spMkLst>
            <pc:docMk/>
            <pc:sldMk cId="3990695667" sldId="264"/>
            <ac:spMk id="11" creationId="{206A0BEC-2988-3153-3CF1-763C3B92AC19}"/>
          </ac:spMkLst>
        </pc:spChg>
        <pc:spChg chg="add mod">
          <ac:chgData name="김 찬호" userId="9103df27452aa894" providerId="LiveId" clId="{9F5ADF54-D179-487D-AB69-BD15B3AE8B6E}" dt="2022-09-27T08:14:12.910" v="932" actId="1076"/>
          <ac:spMkLst>
            <pc:docMk/>
            <pc:sldMk cId="3990695667" sldId="264"/>
            <ac:spMk id="12" creationId="{998D9E68-6EB0-92C2-0B0B-BCD2D9E5C1F1}"/>
          </ac:spMkLst>
        </pc:spChg>
        <pc:spChg chg="add mod">
          <ac:chgData name="김 찬호" userId="9103df27452aa894" providerId="LiveId" clId="{9F5ADF54-D179-487D-AB69-BD15B3AE8B6E}" dt="2022-09-27T08:14:12.910" v="932" actId="1076"/>
          <ac:spMkLst>
            <pc:docMk/>
            <pc:sldMk cId="3990695667" sldId="264"/>
            <ac:spMk id="13" creationId="{D3518F19-D8F9-DAFB-6876-A3489FB5832A}"/>
          </ac:spMkLst>
        </pc:spChg>
        <pc:spChg chg="add mod">
          <ac:chgData name="김 찬호" userId="9103df27452aa894" providerId="LiveId" clId="{9F5ADF54-D179-487D-AB69-BD15B3AE8B6E}" dt="2022-09-27T08:14:12.910" v="932" actId="1076"/>
          <ac:spMkLst>
            <pc:docMk/>
            <pc:sldMk cId="3990695667" sldId="264"/>
            <ac:spMk id="14" creationId="{BFD91D7C-461F-A3A0-E2F4-1216224FAF6D}"/>
          </ac:spMkLst>
        </pc:spChg>
        <pc:spChg chg="add mod">
          <ac:chgData name="김 찬호" userId="9103df27452aa894" providerId="LiveId" clId="{9F5ADF54-D179-487D-AB69-BD15B3AE8B6E}" dt="2022-09-27T08:14:12.910" v="932" actId="1076"/>
          <ac:spMkLst>
            <pc:docMk/>
            <pc:sldMk cId="3990695667" sldId="264"/>
            <ac:spMk id="15" creationId="{19AD8116-BFF2-6ECD-E690-209A705D21D9}"/>
          </ac:spMkLst>
        </pc:spChg>
        <pc:spChg chg="add del mod">
          <ac:chgData name="김 찬호" userId="9103df27452aa894" providerId="LiveId" clId="{9F5ADF54-D179-487D-AB69-BD15B3AE8B6E}" dt="2022-09-27T08:10:49.535" v="857" actId="478"/>
          <ac:spMkLst>
            <pc:docMk/>
            <pc:sldMk cId="3990695667" sldId="264"/>
            <ac:spMk id="16" creationId="{708EE0E8-DC17-AB8F-9DEF-56180F274B18}"/>
          </ac:spMkLst>
        </pc:spChg>
        <pc:spChg chg="add mod">
          <ac:chgData name="김 찬호" userId="9103df27452aa894" providerId="LiveId" clId="{9F5ADF54-D179-487D-AB69-BD15B3AE8B6E}" dt="2022-09-27T08:14:12.910" v="932" actId="1076"/>
          <ac:spMkLst>
            <pc:docMk/>
            <pc:sldMk cId="3990695667" sldId="264"/>
            <ac:spMk id="17" creationId="{ED3342BC-2CA7-408A-3FD9-48AE85652F3C}"/>
          </ac:spMkLst>
        </pc:spChg>
        <pc:spChg chg="add del mod">
          <ac:chgData name="김 찬호" userId="9103df27452aa894" providerId="LiveId" clId="{9F5ADF54-D179-487D-AB69-BD15B3AE8B6E}" dt="2022-09-27T08:10:51.187" v="858" actId="478"/>
          <ac:spMkLst>
            <pc:docMk/>
            <pc:sldMk cId="3990695667" sldId="264"/>
            <ac:spMk id="18" creationId="{7858ACF2-65E1-5F1A-C261-E4AFA3DFF867}"/>
          </ac:spMkLst>
        </pc:spChg>
        <pc:spChg chg="add mod">
          <ac:chgData name="김 찬호" userId="9103df27452aa894" providerId="LiveId" clId="{9F5ADF54-D179-487D-AB69-BD15B3AE8B6E}" dt="2022-09-27T08:14:12.910" v="932" actId="1076"/>
          <ac:spMkLst>
            <pc:docMk/>
            <pc:sldMk cId="3990695667" sldId="264"/>
            <ac:spMk id="19" creationId="{D0901EC6-9B36-BC4D-083E-F0EB56D97FB1}"/>
          </ac:spMkLst>
        </pc:spChg>
        <pc:spChg chg="add del mod">
          <ac:chgData name="김 찬호" userId="9103df27452aa894" providerId="LiveId" clId="{9F5ADF54-D179-487D-AB69-BD15B3AE8B6E}" dt="2022-09-27T08:10:48.609" v="856" actId="478"/>
          <ac:spMkLst>
            <pc:docMk/>
            <pc:sldMk cId="3990695667" sldId="264"/>
            <ac:spMk id="20" creationId="{673DCAB4-2DFC-0BA4-40A2-BBB0F50DFCAC}"/>
          </ac:spMkLst>
        </pc:spChg>
        <pc:spChg chg="add mod">
          <ac:chgData name="김 찬호" userId="9103df27452aa894" providerId="LiveId" clId="{9F5ADF54-D179-487D-AB69-BD15B3AE8B6E}" dt="2022-09-27T08:14:12.910" v="932" actId="1076"/>
          <ac:spMkLst>
            <pc:docMk/>
            <pc:sldMk cId="3990695667" sldId="264"/>
            <ac:spMk id="21" creationId="{2D8213E0-CC35-817E-8CF4-94B2523DD7F6}"/>
          </ac:spMkLst>
        </pc:spChg>
        <pc:spChg chg="add del mod">
          <ac:chgData name="김 찬호" userId="9103df27452aa894" providerId="LiveId" clId="{9F5ADF54-D179-487D-AB69-BD15B3AE8B6E}" dt="2022-09-27T08:10:51.713" v="859" actId="478"/>
          <ac:spMkLst>
            <pc:docMk/>
            <pc:sldMk cId="3990695667" sldId="264"/>
            <ac:spMk id="22" creationId="{843F79ED-2E6A-6E63-342A-F6A086B090D9}"/>
          </ac:spMkLst>
        </pc:spChg>
        <pc:spChg chg="mod">
          <ac:chgData name="김 찬호" userId="9103df27452aa894" providerId="LiveId" clId="{9F5ADF54-D179-487D-AB69-BD15B3AE8B6E}" dt="2022-09-27T07:26:48.014" v="806"/>
          <ac:spMkLst>
            <pc:docMk/>
            <pc:sldMk cId="3990695667" sldId="264"/>
            <ac:spMk id="25" creationId="{00000000-0000-0000-0000-000000000000}"/>
          </ac:spMkLst>
        </pc:spChg>
        <pc:graphicFrameChg chg="add del mod modGraphic">
          <ac:chgData name="김 찬호" userId="9103df27452aa894" providerId="LiveId" clId="{9F5ADF54-D179-487D-AB69-BD15B3AE8B6E}" dt="2022-09-27T08:05:01.750" v="812" actId="478"/>
          <ac:graphicFrameMkLst>
            <pc:docMk/>
            <pc:sldMk cId="3990695667" sldId="264"/>
            <ac:graphicFrameMk id="4" creationId="{920CE970-B9FF-7F9B-07E5-EAC67E0CA7DE}"/>
          </ac:graphicFrameMkLst>
        </pc:graphicFrameChg>
        <pc:picChg chg="add mod">
          <ac:chgData name="김 찬호" userId="9103df27452aa894" providerId="LiveId" clId="{9F5ADF54-D179-487D-AB69-BD15B3AE8B6E}" dt="2022-09-27T07:26:22.331" v="792" actId="1076"/>
          <ac:picMkLst>
            <pc:docMk/>
            <pc:sldMk cId="3990695667" sldId="264"/>
            <ac:picMk id="3" creationId="{BF0048DA-64AE-E322-4353-E5D17D9620F2}"/>
          </ac:picMkLst>
        </pc:picChg>
        <pc:picChg chg="del">
          <ac:chgData name="김 찬호" userId="9103df27452aa894" providerId="LiveId" clId="{9F5ADF54-D179-487D-AB69-BD15B3AE8B6E}" dt="2022-09-27T07:26:16.707" v="790" actId="478"/>
          <ac:picMkLst>
            <pc:docMk/>
            <pc:sldMk cId="3990695667" sldId="264"/>
            <ac:picMk id="9" creationId="{00000000-0000-0000-0000-000000000000}"/>
          </ac:picMkLst>
        </pc:picChg>
      </pc:sldChg>
      <pc:sldChg chg="add del">
        <pc:chgData name="김 찬호" userId="9103df27452aa894" providerId="LiveId" clId="{9F5ADF54-D179-487D-AB69-BD15B3AE8B6E}" dt="2022-09-26T12:18:22.489" v="109"/>
        <pc:sldMkLst>
          <pc:docMk/>
          <pc:sldMk cId="1419430" sldId="265"/>
        </pc:sldMkLst>
      </pc:sldChg>
      <pc:sldChg chg="new del">
        <pc:chgData name="김 찬호" userId="9103df27452aa894" providerId="LiveId" clId="{9F5ADF54-D179-487D-AB69-BD15B3AE8B6E}" dt="2022-09-27T08:17:34.878" v="948" actId="47"/>
        <pc:sldMkLst>
          <pc:docMk/>
          <pc:sldMk cId="781192989" sldId="265"/>
        </pc:sldMkLst>
      </pc:sldChg>
      <pc:sldChg chg="addSp delSp modSp add mod">
        <pc:chgData name="김 찬호" userId="9103df27452aa894" providerId="LiveId" clId="{9F5ADF54-D179-487D-AB69-BD15B3AE8B6E}" dt="2022-09-27T08:19:34.983" v="993"/>
        <pc:sldMkLst>
          <pc:docMk/>
          <pc:sldMk cId="1568770257" sldId="265"/>
        </pc:sldMkLst>
        <pc:spChg chg="del">
          <ac:chgData name="김 찬호" userId="9103df27452aa894" providerId="LiveId" clId="{9F5ADF54-D179-487D-AB69-BD15B3AE8B6E}" dt="2022-09-27T08:18:43.627" v="964" actId="478"/>
          <ac:spMkLst>
            <pc:docMk/>
            <pc:sldMk cId="1568770257" sldId="265"/>
            <ac:spMk id="5" creationId="{4C26D749-7D54-E3F2-AC88-9AE95AF99496}"/>
          </ac:spMkLst>
        </pc:spChg>
        <pc:spChg chg="del">
          <ac:chgData name="김 찬호" userId="9103df27452aa894" providerId="LiveId" clId="{9F5ADF54-D179-487D-AB69-BD15B3AE8B6E}" dt="2022-09-27T08:18:43.627" v="964" actId="478"/>
          <ac:spMkLst>
            <pc:docMk/>
            <pc:sldMk cId="1568770257" sldId="265"/>
            <ac:spMk id="12" creationId="{998D9E68-6EB0-92C2-0B0B-BCD2D9E5C1F1}"/>
          </ac:spMkLst>
        </pc:spChg>
        <pc:spChg chg="del">
          <ac:chgData name="김 찬호" userId="9103df27452aa894" providerId="LiveId" clId="{9F5ADF54-D179-487D-AB69-BD15B3AE8B6E}" dt="2022-09-27T08:18:43.627" v="964" actId="478"/>
          <ac:spMkLst>
            <pc:docMk/>
            <pc:sldMk cId="1568770257" sldId="265"/>
            <ac:spMk id="13" creationId="{D3518F19-D8F9-DAFB-6876-A3489FB5832A}"/>
          </ac:spMkLst>
        </pc:spChg>
        <pc:spChg chg="del">
          <ac:chgData name="김 찬호" userId="9103df27452aa894" providerId="LiveId" clId="{9F5ADF54-D179-487D-AB69-BD15B3AE8B6E}" dt="2022-09-27T08:18:43.627" v="964" actId="478"/>
          <ac:spMkLst>
            <pc:docMk/>
            <pc:sldMk cId="1568770257" sldId="265"/>
            <ac:spMk id="14" creationId="{BFD91D7C-461F-A3A0-E2F4-1216224FAF6D}"/>
          </ac:spMkLst>
        </pc:spChg>
        <pc:spChg chg="del">
          <ac:chgData name="김 찬호" userId="9103df27452aa894" providerId="LiveId" clId="{9F5ADF54-D179-487D-AB69-BD15B3AE8B6E}" dt="2022-09-27T08:18:43.627" v="964" actId="478"/>
          <ac:spMkLst>
            <pc:docMk/>
            <pc:sldMk cId="1568770257" sldId="265"/>
            <ac:spMk id="15" creationId="{19AD8116-BFF2-6ECD-E690-209A705D21D9}"/>
          </ac:spMkLst>
        </pc:spChg>
        <pc:spChg chg="del">
          <ac:chgData name="김 찬호" userId="9103df27452aa894" providerId="LiveId" clId="{9F5ADF54-D179-487D-AB69-BD15B3AE8B6E}" dt="2022-09-27T08:18:43.627" v="964" actId="478"/>
          <ac:spMkLst>
            <pc:docMk/>
            <pc:sldMk cId="1568770257" sldId="265"/>
            <ac:spMk id="17" creationId="{ED3342BC-2CA7-408A-3FD9-48AE85652F3C}"/>
          </ac:spMkLst>
        </pc:spChg>
        <pc:spChg chg="del">
          <ac:chgData name="김 찬호" userId="9103df27452aa894" providerId="LiveId" clId="{9F5ADF54-D179-487D-AB69-BD15B3AE8B6E}" dt="2022-09-27T08:18:43.627" v="964" actId="478"/>
          <ac:spMkLst>
            <pc:docMk/>
            <pc:sldMk cId="1568770257" sldId="265"/>
            <ac:spMk id="19" creationId="{D0901EC6-9B36-BC4D-083E-F0EB56D97FB1}"/>
          </ac:spMkLst>
        </pc:spChg>
        <pc:spChg chg="del">
          <ac:chgData name="김 찬호" userId="9103df27452aa894" providerId="LiveId" clId="{9F5ADF54-D179-487D-AB69-BD15B3AE8B6E}" dt="2022-09-27T08:18:43.627" v="964" actId="478"/>
          <ac:spMkLst>
            <pc:docMk/>
            <pc:sldMk cId="1568770257" sldId="265"/>
            <ac:spMk id="21" creationId="{2D8213E0-CC35-817E-8CF4-94B2523DD7F6}"/>
          </ac:spMkLst>
        </pc:spChg>
        <pc:spChg chg="mod">
          <ac:chgData name="김 찬호" userId="9103df27452aa894" providerId="LiveId" clId="{9F5ADF54-D179-487D-AB69-BD15B3AE8B6E}" dt="2022-09-27T08:19:34.983" v="993"/>
          <ac:spMkLst>
            <pc:docMk/>
            <pc:sldMk cId="1568770257" sldId="265"/>
            <ac:spMk id="25" creationId="{00000000-0000-0000-0000-000000000000}"/>
          </ac:spMkLst>
        </pc:spChg>
        <pc:picChg chg="add mod">
          <ac:chgData name="김 찬호" userId="9103df27452aa894" providerId="LiveId" clId="{9F5ADF54-D179-487D-AB69-BD15B3AE8B6E}" dt="2022-09-27T08:18:33.485" v="963" actId="1076"/>
          <ac:picMkLst>
            <pc:docMk/>
            <pc:sldMk cId="1568770257" sldId="265"/>
            <ac:picMk id="2" creationId="{331B57C3-B169-1EE9-34F6-C700D1AC0B52}"/>
          </ac:picMkLst>
        </pc:picChg>
        <pc:picChg chg="del">
          <ac:chgData name="김 찬호" userId="9103df27452aa894" providerId="LiveId" clId="{9F5ADF54-D179-487D-AB69-BD15B3AE8B6E}" dt="2022-09-27T08:18:24.573" v="961" actId="478"/>
          <ac:picMkLst>
            <pc:docMk/>
            <pc:sldMk cId="1568770257" sldId="265"/>
            <ac:picMk id="3" creationId="{BF0048DA-64AE-E322-4353-E5D17D9620F2}"/>
          </ac:picMkLst>
        </pc:picChg>
      </pc:sldChg>
      <pc:sldChg chg="addSp delSp modSp add mod">
        <pc:chgData name="김 찬호" userId="9103df27452aa894" providerId="LiveId" clId="{9F5ADF54-D179-487D-AB69-BD15B3AE8B6E}" dt="2022-09-27T12:58:20.709" v="1970" actId="688"/>
        <pc:sldMkLst>
          <pc:docMk/>
          <pc:sldMk cId="35768027" sldId="266"/>
        </pc:sldMkLst>
        <pc:spChg chg="add mod">
          <ac:chgData name="김 찬호" userId="9103df27452aa894" providerId="LiveId" clId="{9F5ADF54-D179-487D-AB69-BD15B3AE8B6E}" dt="2022-09-27T11:37:42.973" v="1635" actId="1076"/>
          <ac:spMkLst>
            <pc:docMk/>
            <pc:sldMk cId="35768027" sldId="266"/>
            <ac:spMk id="4" creationId="{4DD72B77-99DF-D8CA-016A-362284DF3E0E}"/>
          </ac:spMkLst>
        </pc:spChg>
        <pc:spChg chg="add mod">
          <ac:chgData name="김 찬호" userId="9103df27452aa894" providerId="LiveId" clId="{9F5ADF54-D179-487D-AB69-BD15B3AE8B6E}" dt="2022-09-27T11:23:11.094" v="1560" actId="14100"/>
          <ac:spMkLst>
            <pc:docMk/>
            <pc:sldMk cId="35768027" sldId="266"/>
            <ac:spMk id="5" creationId="{19280EB2-41DA-B6B2-98AC-81A0C3F796F0}"/>
          </ac:spMkLst>
        </pc:spChg>
        <pc:spChg chg="add mod">
          <ac:chgData name="김 찬호" userId="9103df27452aa894" providerId="LiveId" clId="{9F5ADF54-D179-487D-AB69-BD15B3AE8B6E}" dt="2022-09-27T12:39:48.557" v="1713" actId="208"/>
          <ac:spMkLst>
            <pc:docMk/>
            <pc:sldMk cId="35768027" sldId="266"/>
            <ac:spMk id="7" creationId="{346C6574-DF94-7A52-0A85-AEBDA64369AD}"/>
          </ac:spMkLst>
        </pc:spChg>
        <pc:spChg chg="add mod">
          <ac:chgData name="김 찬호" userId="9103df27452aa894" providerId="LiveId" clId="{9F5ADF54-D179-487D-AB69-BD15B3AE8B6E}" dt="2022-09-27T12:39:50.983" v="1714" actId="1076"/>
          <ac:spMkLst>
            <pc:docMk/>
            <pc:sldMk cId="35768027" sldId="266"/>
            <ac:spMk id="8" creationId="{67EF92E8-0DFC-16A3-3C37-4A438BFB4A6D}"/>
          </ac:spMkLst>
        </pc:spChg>
        <pc:spChg chg="add mod">
          <ac:chgData name="김 찬호" userId="9103df27452aa894" providerId="LiveId" clId="{9F5ADF54-D179-487D-AB69-BD15B3AE8B6E}" dt="2022-09-27T12:58:04.862" v="1966" actId="20577"/>
          <ac:spMkLst>
            <pc:docMk/>
            <pc:sldMk cId="35768027" sldId="266"/>
            <ac:spMk id="9" creationId="{90BED591-F323-581F-6F2C-35540086DB63}"/>
          </ac:spMkLst>
        </pc:spChg>
        <pc:spChg chg="add mod">
          <ac:chgData name="김 찬호" userId="9103df27452aa894" providerId="LiveId" clId="{9F5ADF54-D179-487D-AB69-BD15B3AE8B6E}" dt="2022-09-27T12:51:27.424" v="1770"/>
          <ac:spMkLst>
            <pc:docMk/>
            <pc:sldMk cId="35768027" sldId="266"/>
            <ac:spMk id="10" creationId="{6F1AAD81-3507-6C0F-3074-C2C34F187A94}"/>
          </ac:spMkLst>
        </pc:spChg>
        <pc:spChg chg="add mod">
          <ac:chgData name="김 찬호" userId="9103df27452aa894" providerId="LiveId" clId="{9F5ADF54-D179-487D-AB69-BD15B3AE8B6E}" dt="2022-09-27T12:56:37" v="1952"/>
          <ac:spMkLst>
            <pc:docMk/>
            <pc:sldMk cId="35768027" sldId="266"/>
            <ac:spMk id="11" creationId="{1758F81C-80CF-47F8-BD28-57E28B38F01D}"/>
          </ac:spMkLst>
        </pc:spChg>
        <pc:spChg chg="add mod">
          <ac:chgData name="김 찬호" userId="9103df27452aa894" providerId="LiveId" clId="{9F5ADF54-D179-487D-AB69-BD15B3AE8B6E}" dt="2022-09-27T12:58:12.877" v="1968" actId="207"/>
          <ac:spMkLst>
            <pc:docMk/>
            <pc:sldMk cId="35768027" sldId="266"/>
            <ac:spMk id="12" creationId="{BBE832B6-17D3-B1FB-7D2B-4142A5FC634C}"/>
          </ac:spMkLst>
        </pc:spChg>
        <pc:spChg chg="add mod">
          <ac:chgData name="김 찬호" userId="9103df27452aa894" providerId="LiveId" clId="{9F5ADF54-D179-487D-AB69-BD15B3AE8B6E}" dt="2022-09-27T12:58:20.709" v="1970" actId="688"/>
          <ac:spMkLst>
            <pc:docMk/>
            <pc:sldMk cId="35768027" sldId="266"/>
            <ac:spMk id="13" creationId="{BF5742DE-B767-FCA0-D39D-3AF2F0FB2707}"/>
          </ac:spMkLst>
        </pc:spChg>
        <pc:spChg chg="mod">
          <ac:chgData name="김 찬호" userId="9103df27452aa894" providerId="LiveId" clId="{9F5ADF54-D179-487D-AB69-BD15B3AE8B6E}" dt="2022-09-27T08:43:23.096" v="1059"/>
          <ac:spMkLst>
            <pc:docMk/>
            <pc:sldMk cId="35768027" sldId="266"/>
            <ac:spMk id="25" creationId="{00000000-0000-0000-0000-000000000000}"/>
          </ac:spMkLst>
        </pc:spChg>
        <pc:picChg chg="del">
          <ac:chgData name="김 찬호" userId="9103df27452aa894" providerId="LiveId" clId="{9F5ADF54-D179-487D-AB69-BD15B3AE8B6E}" dt="2022-09-27T08:41:54.516" v="1011" actId="478"/>
          <ac:picMkLst>
            <pc:docMk/>
            <pc:sldMk cId="35768027" sldId="266"/>
            <ac:picMk id="2" creationId="{331B57C3-B169-1EE9-34F6-C700D1AC0B52}"/>
          </ac:picMkLst>
        </pc:picChg>
        <pc:picChg chg="add del mod">
          <ac:chgData name="김 찬호" userId="9103df27452aa894" providerId="LiveId" clId="{9F5ADF54-D179-487D-AB69-BD15B3AE8B6E}" dt="2022-09-27T08:41:55.606" v="1012" actId="1076"/>
          <ac:picMkLst>
            <pc:docMk/>
            <pc:sldMk cId="35768027" sldId="266"/>
            <ac:picMk id="3" creationId="{2EC3E34C-E53A-B6CB-B5F1-06B39CC31B7F}"/>
          </ac:picMkLst>
        </pc:picChg>
      </pc:sldChg>
      <pc:sldChg chg="add del">
        <pc:chgData name="김 찬호" userId="9103df27452aa894" providerId="LiveId" clId="{9F5ADF54-D179-487D-AB69-BD15B3AE8B6E}" dt="2022-09-27T08:17:31.519" v="947" actId="47"/>
        <pc:sldMkLst>
          <pc:docMk/>
          <pc:sldMk cId="214294045" sldId="266"/>
        </pc:sldMkLst>
      </pc:sldChg>
      <pc:sldChg chg="addSp delSp modSp add mod">
        <pc:chgData name="김 찬호" userId="9103df27452aa894" providerId="LiveId" clId="{9F5ADF54-D179-487D-AB69-BD15B3AE8B6E}" dt="2022-09-27T13:02:21.121" v="2076"/>
        <pc:sldMkLst>
          <pc:docMk/>
          <pc:sldMk cId="2774918295" sldId="267"/>
        </pc:sldMkLst>
        <pc:spChg chg="add mod">
          <ac:chgData name="김 찬호" userId="9103df27452aa894" providerId="LiveId" clId="{9F5ADF54-D179-487D-AB69-BD15B3AE8B6E}" dt="2022-09-27T13:02:21.121" v="2076"/>
          <ac:spMkLst>
            <pc:docMk/>
            <pc:sldMk cId="2774918295" sldId="267"/>
            <ac:spMk id="4" creationId="{068C4BEF-F682-CA78-A349-2B7F21334467}"/>
          </ac:spMkLst>
        </pc:spChg>
        <pc:spChg chg="add mod">
          <ac:chgData name="김 찬호" userId="9103df27452aa894" providerId="LiveId" clId="{9F5ADF54-D179-487D-AB69-BD15B3AE8B6E}" dt="2022-09-27T11:03:35.861" v="1480" actId="207"/>
          <ac:spMkLst>
            <pc:docMk/>
            <pc:sldMk cId="2774918295" sldId="267"/>
            <ac:spMk id="5" creationId="{AC954D25-7383-F7BE-7ED2-3D281BC8080C}"/>
          </ac:spMkLst>
        </pc:spChg>
        <pc:spChg chg="add mod">
          <ac:chgData name="김 찬호" userId="9103df27452aa894" providerId="LiveId" clId="{9F5ADF54-D179-487D-AB69-BD15B3AE8B6E}" dt="2022-09-27T11:03:38.989" v="1481" actId="207"/>
          <ac:spMkLst>
            <pc:docMk/>
            <pc:sldMk cId="2774918295" sldId="267"/>
            <ac:spMk id="7" creationId="{052D331D-D2FE-1F71-651C-553FBB2BF08E}"/>
          </ac:spMkLst>
        </pc:spChg>
        <pc:spChg chg="add del mod">
          <ac:chgData name="김 찬호" userId="9103df27452aa894" providerId="LiveId" clId="{9F5ADF54-D179-487D-AB69-BD15B3AE8B6E}" dt="2022-09-27T11:04:27.506" v="1484"/>
          <ac:spMkLst>
            <pc:docMk/>
            <pc:sldMk cId="2774918295" sldId="267"/>
            <ac:spMk id="8" creationId="{A53B4C2F-9406-CB5F-7B62-C1B38EF0A67E}"/>
          </ac:spMkLst>
        </pc:spChg>
        <pc:spChg chg="add mod">
          <ac:chgData name="김 찬호" userId="9103df27452aa894" providerId="LiveId" clId="{9F5ADF54-D179-487D-AB69-BD15B3AE8B6E}" dt="2022-09-27T12:54:58.852" v="1944" actId="20577"/>
          <ac:spMkLst>
            <pc:docMk/>
            <pc:sldMk cId="2774918295" sldId="267"/>
            <ac:spMk id="9" creationId="{FAB8F390-BB34-67E4-24C2-8A6DC2F2F83B}"/>
          </ac:spMkLst>
        </pc:spChg>
        <pc:spChg chg="mod">
          <ac:chgData name="김 찬호" userId="9103df27452aa894" providerId="LiveId" clId="{9F5ADF54-D179-487D-AB69-BD15B3AE8B6E}" dt="2022-09-27T08:43:13.936" v="1041"/>
          <ac:spMkLst>
            <pc:docMk/>
            <pc:sldMk cId="2774918295" sldId="267"/>
            <ac:spMk id="25" creationId="{00000000-0000-0000-0000-000000000000}"/>
          </ac:spMkLst>
        </pc:spChg>
        <pc:picChg chg="del">
          <ac:chgData name="김 찬호" userId="9103df27452aa894" providerId="LiveId" clId="{9F5ADF54-D179-487D-AB69-BD15B3AE8B6E}" dt="2022-09-27T08:42:52.257" v="1023" actId="478"/>
          <ac:picMkLst>
            <pc:docMk/>
            <pc:sldMk cId="2774918295" sldId="267"/>
            <ac:picMk id="2" creationId="{331B57C3-B169-1EE9-34F6-C700D1AC0B52}"/>
          </ac:picMkLst>
        </pc:picChg>
        <pc:picChg chg="add del mod">
          <ac:chgData name="김 찬호" userId="9103df27452aa894" providerId="LiveId" clId="{9F5ADF54-D179-487D-AB69-BD15B3AE8B6E}" dt="2022-09-27T08:42:53.742" v="1024" actId="1076"/>
          <ac:picMkLst>
            <pc:docMk/>
            <pc:sldMk cId="2774918295" sldId="267"/>
            <ac:picMk id="3" creationId="{A58F297A-9C8D-D167-E1B9-B191973B06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03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8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2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3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3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5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8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7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7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0BC63-58BA-4D92-9737-00B729D4F50E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9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BC63-58BA-4D92-9737-00B729D4F50E}" type="datetimeFigureOut">
              <a:rPr lang="ko-KR" altLang="en-US" smtClean="0"/>
              <a:t>2022-10-09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66AE-4DE4-494D-A405-919AD5E1F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3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3134" y="2350024"/>
            <a:ext cx="6666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7200" b="1" dirty="0">
                <a:solidFill>
                  <a:schemeClr val="accent6">
                    <a:lumMod val="75000"/>
                  </a:schemeClr>
                </a:solidFill>
              </a:rPr>
              <a:t>Fill Green </a:t>
            </a:r>
            <a:r>
              <a:rPr lang="en-US" altLang="ko-KR" sz="7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Career</a:t>
            </a:r>
            <a:endParaRPr lang="ko-KR" altLang="en-US" sz="7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1506" y="5343299"/>
            <a:ext cx="3063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</a:rPr>
              <a:t>2018E7307 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</a:rPr>
              <a:t>김찬호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777B8BD-54CB-2BDE-D134-E7EF9FF46AB3}"/>
              </a:ext>
            </a:extLst>
          </p:cNvPr>
          <p:cNvCxnSpPr>
            <a:cxnSpLocks/>
          </p:cNvCxnSpPr>
          <p:nvPr/>
        </p:nvCxnSpPr>
        <p:spPr>
          <a:xfrm>
            <a:off x="1623134" y="3550353"/>
            <a:ext cx="7341572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bg1"/>
                </a:gs>
              </a:gsLst>
              <a:lin ang="4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A7E537-B667-56F3-671E-3048BBC8EDB5}"/>
              </a:ext>
            </a:extLst>
          </p:cNvPr>
          <p:cNvSpPr/>
          <p:nvPr/>
        </p:nvSpPr>
        <p:spPr>
          <a:xfrm>
            <a:off x="0" y="6990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85BDC1-F861-5B19-2C77-7B726B0581BB}"/>
              </a:ext>
            </a:extLst>
          </p:cNvPr>
          <p:cNvSpPr/>
          <p:nvPr/>
        </p:nvSpPr>
        <p:spPr>
          <a:xfrm>
            <a:off x="0" y="6392365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1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2" y="818719"/>
            <a:ext cx="713173" cy="713173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085515" y="882917"/>
            <a:ext cx="2231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</a:rPr>
              <a:t>회사 브랜딩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57DE1-3832-A9BA-F8FD-AE56C47F4954}"/>
              </a:ext>
            </a:extLst>
          </p:cNvPr>
          <p:cNvSpPr txBox="1"/>
          <p:nvPr/>
        </p:nvSpPr>
        <p:spPr>
          <a:xfrm>
            <a:off x="1085515" y="2245193"/>
            <a:ext cx="802816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Fill Green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은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 ‘Green Happiness In Everyday Life’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라는 슬로건 아래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사람들이 식물을 키움으로서 일상 속 초록빛 행복을 느꼈으면 좋겠다는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 생각에서 만들어진 기업입니다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사용자의 취향에 맞는 식물을 추천해 주며 직접 원예를 해볼 수 있는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홈 </a:t>
            </a:r>
            <a:r>
              <a:rPr lang="ko-KR" altLang="en-US" sz="2000" b="1" dirty="0" err="1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가드닝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 키트를 판매하고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해당 식물을 키우는데 필요한 정보를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제공해 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줍니다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A79D3-5006-BBA8-5BAF-E4FF9DCD6571}"/>
              </a:ext>
            </a:extLst>
          </p:cNvPr>
          <p:cNvSpPr/>
          <p:nvPr/>
        </p:nvSpPr>
        <p:spPr>
          <a:xfrm>
            <a:off x="0" y="6599997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5B6128-9069-6E70-E366-0319BCC3B27B}"/>
              </a:ext>
            </a:extLst>
          </p:cNvPr>
          <p:cNvSpPr/>
          <p:nvPr/>
        </p:nvSpPr>
        <p:spPr>
          <a:xfrm>
            <a:off x="0" y="6991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96C66A-C7D4-D6E4-AC7E-E610D799201C}"/>
              </a:ext>
            </a:extLst>
          </p:cNvPr>
          <p:cNvSpPr/>
          <p:nvPr/>
        </p:nvSpPr>
        <p:spPr>
          <a:xfrm>
            <a:off x="0" y="6990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13DF4-6BDE-ED15-F336-C64F51EE8433}"/>
              </a:ext>
            </a:extLst>
          </p:cNvPr>
          <p:cNvSpPr/>
          <p:nvPr/>
        </p:nvSpPr>
        <p:spPr>
          <a:xfrm>
            <a:off x="0" y="6392365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9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2" y="818719"/>
            <a:ext cx="713173" cy="713173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085515" y="882917"/>
            <a:ext cx="2231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</a:rPr>
              <a:t>회사 브랜딩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0A79D3-5006-BBA8-5BAF-E4FF9DCD6571}"/>
              </a:ext>
            </a:extLst>
          </p:cNvPr>
          <p:cNvSpPr/>
          <p:nvPr/>
        </p:nvSpPr>
        <p:spPr>
          <a:xfrm>
            <a:off x="0" y="6599997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5B6128-9069-6E70-E366-0319BCC3B27B}"/>
              </a:ext>
            </a:extLst>
          </p:cNvPr>
          <p:cNvSpPr/>
          <p:nvPr/>
        </p:nvSpPr>
        <p:spPr>
          <a:xfrm>
            <a:off x="0" y="6991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96C66A-C7D4-D6E4-AC7E-E610D799201C}"/>
              </a:ext>
            </a:extLst>
          </p:cNvPr>
          <p:cNvSpPr/>
          <p:nvPr/>
        </p:nvSpPr>
        <p:spPr>
          <a:xfrm>
            <a:off x="0" y="6990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13DF4-6BDE-ED15-F336-C64F51EE8433}"/>
              </a:ext>
            </a:extLst>
          </p:cNvPr>
          <p:cNvSpPr/>
          <p:nvPr/>
        </p:nvSpPr>
        <p:spPr>
          <a:xfrm>
            <a:off x="0" y="6392365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3A85A-0E68-2923-10CC-4003E4EC3202}"/>
              </a:ext>
            </a:extLst>
          </p:cNvPr>
          <p:cNvSpPr txBox="1"/>
          <p:nvPr/>
        </p:nvSpPr>
        <p:spPr>
          <a:xfrm>
            <a:off x="1404592" y="4885909"/>
            <a:ext cx="7096815" cy="14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웹 사이트를 통한 간편한 식물 큐레이션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홈 </a:t>
            </a:r>
            <a:r>
              <a:rPr lang="ko-KR" altLang="en-US" sz="2000" b="1" dirty="0" err="1">
                <a:solidFill>
                  <a:schemeClr val="accent6">
                    <a:lumMod val="50000"/>
                  </a:schemeClr>
                </a:solidFill>
              </a:rPr>
              <a:t>가드닝을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 위한 모든 준비물이 들어있는 홈 </a:t>
            </a:r>
            <a:r>
              <a:rPr lang="ko-KR" altLang="en-US" sz="2000" b="1" dirty="0" err="1">
                <a:solidFill>
                  <a:schemeClr val="accent6">
                    <a:lumMod val="50000"/>
                  </a:schemeClr>
                </a:solidFill>
              </a:rPr>
              <a:t>가드닝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 키트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식물을 키우는데 필요한 자세한 설명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전문가와의 채팅상담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EBA9DE-BF66-DFCC-27F3-F5F7237E3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8" y="1776065"/>
            <a:ext cx="2307310" cy="28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19362-DC86-85A7-1903-568D98C127BB}"/>
              </a:ext>
            </a:extLst>
          </p:cNvPr>
          <p:cNvSpPr txBox="1"/>
          <p:nvPr/>
        </p:nvSpPr>
        <p:spPr>
          <a:xfrm>
            <a:off x="169678" y="4645101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</a:t>
            </a:r>
            <a:r>
              <a:rPr lang="ko-KR" altLang="en-US" sz="1200" dirty="0"/>
              <a:t>심어 </a:t>
            </a:r>
            <a:r>
              <a:rPr lang="ko-KR" altLang="en-US" sz="1200" dirty="0" err="1"/>
              <a:t>볼래</a:t>
            </a:r>
            <a:endParaRPr lang="ko-KR" altLang="en-US" sz="1200" dirty="0"/>
          </a:p>
        </p:txBody>
      </p:sp>
      <p:pic>
        <p:nvPicPr>
          <p:cNvPr id="1028" name="Picture 4" descr="요즘 대세는 가드닝 ♥ 마몽드 홈가드닝 키트 받았어요! : 네이버 블로그">
            <a:extLst>
              <a:ext uri="{FF2B5EF4-FFF2-40B4-BE49-F238E27FC236}">
                <a16:creationId xmlns:a16="http://schemas.microsoft.com/office/drawing/2014/main" id="{5ABB6962-A630-78DA-E3D2-97EF4513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05" y="1776065"/>
            <a:ext cx="4332869" cy="288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기업과 소비자를 연결해주는, 카카오 상담톡 출시! &gt; 마케팅 &gt; 아이보스 : 온라인마케팅, 인터넷마케팅 커뮤니티">
            <a:extLst>
              <a:ext uri="{FF2B5EF4-FFF2-40B4-BE49-F238E27FC236}">
                <a16:creationId xmlns:a16="http://schemas.microsoft.com/office/drawing/2014/main" id="{72576216-01C8-DA20-B368-2793FD18C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4" t="755" r="22055" b="419"/>
          <a:stretch/>
        </p:blipFill>
        <p:spPr bwMode="auto">
          <a:xfrm>
            <a:off x="7266491" y="1776064"/>
            <a:ext cx="2520000" cy="286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07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0048DA-64AE-E322-4353-E5D17D9620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2" y="829785"/>
            <a:ext cx="713173" cy="7131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C26D749-7D54-E3F2-AC88-9AE95AF99496}"/>
              </a:ext>
            </a:extLst>
          </p:cNvPr>
          <p:cNvSpPr/>
          <p:nvPr/>
        </p:nvSpPr>
        <p:spPr>
          <a:xfrm>
            <a:off x="372342" y="3085796"/>
            <a:ext cx="1988598" cy="6864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About us</a:t>
            </a:r>
            <a:endParaRPr lang="ko-KR" altLang="en-US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8D9E68-6EB0-92C2-0B0B-BCD2D9E5C1F1}"/>
              </a:ext>
            </a:extLst>
          </p:cNvPr>
          <p:cNvSpPr/>
          <p:nvPr/>
        </p:nvSpPr>
        <p:spPr>
          <a:xfrm>
            <a:off x="5121654" y="3085796"/>
            <a:ext cx="1988598" cy="6864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Career</a:t>
            </a:r>
            <a:endParaRPr lang="ko-KR" altLang="en-US" sz="28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518F19-D8F9-DAFB-6876-A3489FB5832A}"/>
              </a:ext>
            </a:extLst>
          </p:cNvPr>
          <p:cNvSpPr/>
          <p:nvPr/>
        </p:nvSpPr>
        <p:spPr>
          <a:xfrm>
            <a:off x="2746998" y="3085796"/>
            <a:ext cx="1988598" cy="6864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Our culture</a:t>
            </a:r>
            <a:endParaRPr lang="ko-KR" altLang="en-US" sz="28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D91D7C-461F-A3A0-E2F4-1216224FAF6D}"/>
              </a:ext>
            </a:extLst>
          </p:cNvPr>
          <p:cNvSpPr/>
          <p:nvPr/>
        </p:nvSpPr>
        <p:spPr>
          <a:xfrm>
            <a:off x="7496310" y="3085796"/>
            <a:ext cx="1988598" cy="6864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FAQ</a:t>
            </a:r>
            <a:endParaRPr lang="ko-KR" altLang="en-US" sz="28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AD8116-BFF2-6ECD-E690-209A705D21D9}"/>
              </a:ext>
            </a:extLst>
          </p:cNvPr>
          <p:cNvSpPr/>
          <p:nvPr/>
        </p:nvSpPr>
        <p:spPr>
          <a:xfrm>
            <a:off x="372342" y="4046623"/>
            <a:ext cx="1988598" cy="4934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Company</a:t>
            </a:r>
            <a:endParaRPr lang="ko-KR" altLang="en-US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901EC6-9B36-BC4D-083E-F0EB56D97FB1}"/>
              </a:ext>
            </a:extLst>
          </p:cNvPr>
          <p:cNvSpPr/>
          <p:nvPr/>
        </p:nvSpPr>
        <p:spPr>
          <a:xfrm>
            <a:off x="372342" y="4759862"/>
            <a:ext cx="1988598" cy="4934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Contact us</a:t>
            </a:r>
            <a:endParaRPr lang="ko-KR" altLang="en-US" sz="2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8213E0-CC35-817E-8CF4-94B2523DD7F6}"/>
              </a:ext>
            </a:extLst>
          </p:cNvPr>
          <p:cNvSpPr/>
          <p:nvPr/>
        </p:nvSpPr>
        <p:spPr>
          <a:xfrm>
            <a:off x="5121654" y="4046623"/>
            <a:ext cx="1988598" cy="4934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Recruit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CA1AEC-49D3-C578-D62D-DFBC69B421FE}"/>
              </a:ext>
            </a:extLst>
          </p:cNvPr>
          <p:cNvSpPr/>
          <p:nvPr/>
        </p:nvSpPr>
        <p:spPr>
          <a:xfrm>
            <a:off x="5121654" y="4759861"/>
            <a:ext cx="1988598" cy="4934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Process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53DC7F-2702-FB24-6397-0FDC30350457}"/>
              </a:ext>
            </a:extLst>
          </p:cNvPr>
          <p:cNvSpPr/>
          <p:nvPr/>
        </p:nvSpPr>
        <p:spPr>
          <a:xfrm>
            <a:off x="0" y="6599997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F1225E-1D15-4A07-389C-743D8DF89E33}"/>
              </a:ext>
            </a:extLst>
          </p:cNvPr>
          <p:cNvSpPr/>
          <p:nvPr/>
        </p:nvSpPr>
        <p:spPr>
          <a:xfrm>
            <a:off x="0" y="6991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3BFB94-6D59-3F5D-1A87-85B9385A4926}"/>
              </a:ext>
            </a:extLst>
          </p:cNvPr>
          <p:cNvSpPr/>
          <p:nvPr/>
        </p:nvSpPr>
        <p:spPr>
          <a:xfrm>
            <a:off x="0" y="6990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27D063-C54C-1981-E6FB-58D02C6C7C8B}"/>
              </a:ext>
            </a:extLst>
          </p:cNvPr>
          <p:cNvSpPr/>
          <p:nvPr/>
        </p:nvSpPr>
        <p:spPr>
          <a:xfrm>
            <a:off x="0" y="6392365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821C56-4BD7-A527-58B1-6EB5895AA061}"/>
              </a:ext>
            </a:extLst>
          </p:cNvPr>
          <p:cNvSpPr/>
          <p:nvPr/>
        </p:nvSpPr>
        <p:spPr>
          <a:xfrm>
            <a:off x="1085515" y="882917"/>
            <a:ext cx="18453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</a:rPr>
              <a:t>사이트 맵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868AC9-F8F0-1353-00C8-2886C8EBF182}"/>
              </a:ext>
            </a:extLst>
          </p:cNvPr>
          <p:cNvSpPr/>
          <p:nvPr/>
        </p:nvSpPr>
        <p:spPr>
          <a:xfrm>
            <a:off x="3814354" y="2094591"/>
            <a:ext cx="2151017" cy="77139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Main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9069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31B57C3-B169-1EE9-34F6-C700D1AC0B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6" y="824109"/>
            <a:ext cx="702389" cy="702389"/>
          </a:xfrm>
          <a:prstGeom prst="rect">
            <a:avLst/>
          </a:prstGeom>
        </p:spPr>
      </p:pic>
      <p:sp>
        <p:nvSpPr>
          <p:cNvPr id="15" name="모서리가 둥근 직사각형 17">
            <a:extLst>
              <a:ext uri="{FF2B5EF4-FFF2-40B4-BE49-F238E27FC236}">
                <a16:creationId xmlns:a16="http://schemas.microsoft.com/office/drawing/2014/main" id="{2F94D9D0-5AB3-459E-26E0-5DAEE4A81ACB}"/>
              </a:ext>
            </a:extLst>
          </p:cNvPr>
          <p:cNvSpPr/>
          <p:nvPr/>
        </p:nvSpPr>
        <p:spPr>
          <a:xfrm>
            <a:off x="844163" y="1883548"/>
            <a:ext cx="8217673" cy="96554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5CA0B4F-DCB5-9E5F-1B4A-593A3510E7A2}"/>
              </a:ext>
            </a:extLst>
          </p:cNvPr>
          <p:cNvSpPr/>
          <p:nvPr/>
        </p:nvSpPr>
        <p:spPr>
          <a:xfrm>
            <a:off x="957854" y="1978215"/>
            <a:ext cx="776208" cy="7762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01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0B5CAC-9477-4B2A-25A4-EC5BB63FB94F}"/>
              </a:ext>
            </a:extLst>
          </p:cNvPr>
          <p:cNvSpPr txBox="1"/>
          <p:nvPr/>
        </p:nvSpPr>
        <p:spPr>
          <a:xfrm>
            <a:off x="1734062" y="1933854"/>
            <a:ext cx="2124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직무 소개 동영상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CB7277-826C-0CAF-B140-DB87E94C4230}"/>
              </a:ext>
            </a:extLst>
          </p:cNvPr>
          <p:cNvSpPr/>
          <p:nvPr/>
        </p:nvSpPr>
        <p:spPr>
          <a:xfrm>
            <a:off x="0" y="1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B432FF-F3A1-65EC-08EA-9D510FC66FD9}"/>
              </a:ext>
            </a:extLst>
          </p:cNvPr>
          <p:cNvSpPr/>
          <p:nvPr/>
        </p:nvSpPr>
        <p:spPr>
          <a:xfrm>
            <a:off x="0" y="6599997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1746DF8-B253-13F9-984C-D62390C07800}"/>
              </a:ext>
            </a:extLst>
          </p:cNvPr>
          <p:cNvSpPr/>
          <p:nvPr/>
        </p:nvSpPr>
        <p:spPr>
          <a:xfrm>
            <a:off x="0" y="6990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899F6E1-697E-0DB6-62F4-BA3013287FD6}"/>
              </a:ext>
            </a:extLst>
          </p:cNvPr>
          <p:cNvSpPr/>
          <p:nvPr/>
        </p:nvSpPr>
        <p:spPr>
          <a:xfrm>
            <a:off x="0" y="6392365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6AE501-5AD6-EC66-F6B0-CFF9939695AF}"/>
              </a:ext>
            </a:extLst>
          </p:cNvPr>
          <p:cNvSpPr/>
          <p:nvPr/>
        </p:nvSpPr>
        <p:spPr>
          <a:xfrm>
            <a:off x="1085515" y="882917"/>
            <a:ext cx="2231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</a:rPr>
              <a:t>콘텐츠 구성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93BC85-CF28-1EA2-4DBF-7B9A58663AAB}"/>
              </a:ext>
            </a:extLst>
          </p:cNvPr>
          <p:cNvSpPr txBox="1"/>
          <p:nvPr/>
        </p:nvSpPr>
        <p:spPr>
          <a:xfrm>
            <a:off x="2297603" y="2385304"/>
            <a:ext cx="58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chemeClr val="bg1"/>
                </a:solidFill>
                <a:effectLst/>
                <a:latin typeface="NanumSquare"/>
              </a:rPr>
              <a:t>각 사업본부에 근무하는 직원들이 직접 </a:t>
            </a:r>
            <a:r>
              <a:rPr lang="ko-KR" altLang="en-US" dirty="0">
                <a:solidFill>
                  <a:schemeClr val="bg1"/>
                </a:solidFill>
                <a:latin typeface="NanumSquare"/>
              </a:rPr>
              <a:t>소개해 주는 직무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3" name="모서리가 둥근 직사각형 17">
            <a:extLst>
              <a:ext uri="{FF2B5EF4-FFF2-40B4-BE49-F238E27FC236}">
                <a16:creationId xmlns:a16="http://schemas.microsoft.com/office/drawing/2014/main" id="{831E5021-4438-6E78-6024-2360B68B5AEC}"/>
              </a:ext>
            </a:extLst>
          </p:cNvPr>
          <p:cNvSpPr/>
          <p:nvPr/>
        </p:nvSpPr>
        <p:spPr>
          <a:xfrm>
            <a:off x="844163" y="2957585"/>
            <a:ext cx="8217673" cy="96554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D9C7A34-70DA-4CA7-DA9F-A297198035E5}"/>
              </a:ext>
            </a:extLst>
          </p:cNvPr>
          <p:cNvSpPr/>
          <p:nvPr/>
        </p:nvSpPr>
        <p:spPr>
          <a:xfrm>
            <a:off x="957854" y="3052252"/>
            <a:ext cx="776208" cy="7762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02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4B1FF1-9A40-89E6-09E0-1F0CAE01E6E7}"/>
              </a:ext>
            </a:extLst>
          </p:cNvPr>
          <p:cNvSpPr txBox="1"/>
          <p:nvPr/>
        </p:nvSpPr>
        <p:spPr>
          <a:xfrm>
            <a:off x="1734062" y="3007891"/>
            <a:ext cx="2124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문화와 복지</a:t>
            </a:r>
          </a:p>
        </p:txBody>
      </p:sp>
      <p:sp>
        <p:nvSpPr>
          <p:cNvPr id="77" name="모서리가 둥근 직사각형 17">
            <a:extLst>
              <a:ext uri="{FF2B5EF4-FFF2-40B4-BE49-F238E27FC236}">
                <a16:creationId xmlns:a16="http://schemas.microsoft.com/office/drawing/2014/main" id="{8D67B659-D41F-C062-DF55-EB6EB3544FFF}"/>
              </a:ext>
            </a:extLst>
          </p:cNvPr>
          <p:cNvSpPr/>
          <p:nvPr/>
        </p:nvSpPr>
        <p:spPr>
          <a:xfrm>
            <a:off x="844163" y="4043082"/>
            <a:ext cx="8217673" cy="96554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F5AB417-B9F8-D356-DC62-E45EF4B0D1F5}"/>
              </a:ext>
            </a:extLst>
          </p:cNvPr>
          <p:cNvSpPr/>
          <p:nvPr/>
        </p:nvSpPr>
        <p:spPr>
          <a:xfrm>
            <a:off x="957854" y="4137749"/>
            <a:ext cx="776208" cy="7762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03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61636B-00CC-C1B6-E478-540839F4351E}"/>
              </a:ext>
            </a:extLst>
          </p:cNvPr>
          <p:cNvSpPr txBox="1"/>
          <p:nvPr/>
        </p:nvSpPr>
        <p:spPr>
          <a:xfrm>
            <a:off x="1734062" y="4093388"/>
            <a:ext cx="2124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영입 절차</a:t>
            </a:r>
          </a:p>
        </p:txBody>
      </p:sp>
      <p:sp>
        <p:nvSpPr>
          <p:cNvPr id="81" name="모서리가 둥근 직사각형 17">
            <a:extLst>
              <a:ext uri="{FF2B5EF4-FFF2-40B4-BE49-F238E27FC236}">
                <a16:creationId xmlns:a16="http://schemas.microsoft.com/office/drawing/2014/main" id="{8F277CF4-16F6-3B4A-E57C-7656EDA4C048}"/>
              </a:ext>
            </a:extLst>
          </p:cNvPr>
          <p:cNvSpPr/>
          <p:nvPr/>
        </p:nvSpPr>
        <p:spPr>
          <a:xfrm>
            <a:off x="844163" y="5128579"/>
            <a:ext cx="8217673" cy="96554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BE1C98E-49D9-A9BD-9602-C33CB7B87454}"/>
              </a:ext>
            </a:extLst>
          </p:cNvPr>
          <p:cNvSpPr/>
          <p:nvPr/>
        </p:nvSpPr>
        <p:spPr>
          <a:xfrm>
            <a:off x="957854" y="5223246"/>
            <a:ext cx="776208" cy="77620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</a:rPr>
              <a:t>04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9E6B31-2010-C5DA-A8B3-9F2AC7183622}"/>
              </a:ext>
            </a:extLst>
          </p:cNvPr>
          <p:cNvSpPr txBox="1"/>
          <p:nvPr/>
        </p:nvSpPr>
        <p:spPr>
          <a:xfrm>
            <a:off x="1734062" y="5178885"/>
            <a:ext cx="2124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입사 후 성장과정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A20565-D0A7-51B4-E177-9707ED928B22}"/>
              </a:ext>
            </a:extLst>
          </p:cNvPr>
          <p:cNvSpPr txBox="1"/>
          <p:nvPr/>
        </p:nvSpPr>
        <p:spPr>
          <a:xfrm>
            <a:off x="2297603" y="3497791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chemeClr val="bg1"/>
                </a:solidFill>
                <a:effectLst/>
                <a:latin typeface="NanumSquare"/>
              </a:rPr>
              <a:t>사내 문화와 복지 혜택 소개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1DD41AC-739C-A270-1842-A6B32FDCADB9}"/>
              </a:ext>
            </a:extLst>
          </p:cNvPr>
          <p:cNvSpPr txBox="1"/>
          <p:nvPr/>
        </p:nvSpPr>
        <p:spPr>
          <a:xfrm>
            <a:off x="2297603" y="4598566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chemeClr val="bg1"/>
                </a:solidFill>
                <a:effectLst/>
                <a:latin typeface="NanumSquare"/>
              </a:rPr>
              <a:t>영입 절차가 어떻게 이루어지는지에 대한 소개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119EDE-9C35-89B0-8EAF-612CD1192894}"/>
              </a:ext>
            </a:extLst>
          </p:cNvPr>
          <p:cNvSpPr txBox="1"/>
          <p:nvPr/>
        </p:nvSpPr>
        <p:spPr>
          <a:xfrm>
            <a:off x="2297603" y="5657325"/>
            <a:ext cx="625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chemeClr val="bg1"/>
                </a:solidFill>
                <a:effectLst/>
                <a:latin typeface="NanumSquare"/>
              </a:rPr>
              <a:t>해당 직무에 입사 후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NanumSquare"/>
              </a:rPr>
              <a:t>, 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NanumSquare"/>
              </a:rPr>
              <a:t>중장기적으로 수행할 역할과 비전 제시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C9A4EDA-3C79-011F-036A-B5C0CF18D52A}"/>
              </a:ext>
            </a:extLst>
          </p:cNvPr>
          <p:cNvSpPr/>
          <p:nvPr/>
        </p:nvSpPr>
        <p:spPr>
          <a:xfrm>
            <a:off x="178128" y="3787921"/>
            <a:ext cx="9549746" cy="2409258"/>
          </a:xfrm>
          <a:prstGeom prst="roundRect">
            <a:avLst/>
          </a:prstGeom>
          <a:solidFill>
            <a:srgbClr val="D9F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C3E34C-E53A-B6CB-B5F1-06B39CC31B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7" y="824110"/>
            <a:ext cx="702388" cy="702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D72B77-99DF-D8CA-016A-362284DF3E0E}"/>
              </a:ext>
            </a:extLst>
          </p:cNvPr>
          <p:cNvSpPr txBox="1"/>
          <p:nvPr/>
        </p:nvSpPr>
        <p:spPr>
          <a:xfrm>
            <a:off x="817742" y="2156583"/>
            <a:ext cx="88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</a:rPr>
              <a:t>Logo</a:t>
            </a:r>
            <a:endParaRPr lang="ko-KR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BE17C5-AA72-A6ED-9450-6728D9864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95" y="1906860"/>
            <a:ext cx="1715265" cy="16734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98C130-FF4F-9018-D0EC-445A4D4A51DC}"/>
              </a:ext>
            </a:extLst>
          </p:cNvPr>
          <p:cNvSpPr/>
          <p:nvPr/>
        </p:nvSpPr>
        <p:spPr>
          <a:xfrm>
            <a:off x="0" y="6599997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6DFE68-3CE9-2BD8-12FC-52EE92184029}"/>
              </a:ext>
            </a:extLst>
          </p:cNvPr>
          <p:cNvSpPr/>
          <p:nvPr/>
        </p:nvSpPr>
        <p:spPr>
          <a:xfrm>
            <a:off x="0" y="6991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EEE10B-A834-9DA0-6B3F-4DA720F7840B}"/>
              </a:ext>
            </a:extLst>
          </p:cNvPr>
          <p:cNvSpPr/>
          <p:nvPr/>
        </p:nvSpPr>
        <p:spPr>
          <a:xfrm>
            <a:off x="0" y="6990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EB1048-10F7-E6DC-F66B-BD86935030FD}"/>
              </a:ext>
            </a:extLst>
          </p:cNvPr>
          <p:cNvSpPr/>
          <p:nvPr/>
        </p:nvSpPr>
        <p:spPr>
          <a:xfrm>
            <a:off x="0" y="6392365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C2D526-15CF-70A0-FFD4-19228BA48975}"/>
              </a:ext>
            </a:extLst>
          </p:cNvPr>
          <p:cNvSpPr/>
          <p:nvPr/>
        </p:nvSpPr>
        <p:spPr>
          <a:xfrm>
            <a:off x="1085515" y="882917"/>
            <a:ext cx="2231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</a:rPr>
              <a:t>디자인 전략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CD2ED1-D330-5883-AB3C-806FC5486A86}"/>
              </a:ext>
            </a:extLst>
          </p:cNvPr>
          <p:cNvSpPr txBox="1"/>
          <p:nvPr/>
        </p:nvSpPr>
        <p:spPr>
          <a:xfrm>
            <a:off x="4713863" y="2153429"/>
            <a:ext cx="19072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</a:rPr>
              <a:t>Point</a:t>
            </a:r>
            <a:r>
              <a:rPr lang="ko-KR" altLang="en-U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accent6">
                    <a:lumMod val="50000"/>
                  </a:schemeClr>
                </a:solidFill>
              </a:rPr>
              <a:t>Color</a:t>
            </a:r>
            <a:endParaRPr lang="ko-KR" alt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A6A4F5-CFEC-3D4B-704A-59701A96B922}"/>
              </a:ext>
            </a:extLst>
          </p:cNvPr>
          <p:cNvSpPr/>
          <p:nvPr/>
        </p:nvSpPr>
        <p:spPr>
          <a:xfrm>
            <a:off x="6899208" y="2053752"/>
            <a:ext cx="722573" cy="722573"/>
          </a:xfrm>
          <a:prstGeom prst="rect">
            <a:avLst/>
          </a:prstGeom>
          <a:solidFill>
            <a:srgbClr val="7CBF7E"/>
          </a:solidFill>
          <a:ln>
            <a:solidFill>
              <a:srgbClr val="7CB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4B6783-E6FA-BF02-A1C1-4321C7D37B80}"/>
              </a:ext>
            </a:extLst>
          </p:cNvPr>
          <p:cNvSpPr/>
          <p:nvPr/>
        </p:nvSpPr>
        <p:spPr>
          <a:xfrm>
            <a:off x="8187185" y="2053752"/>
            <a:ext cx="722573" cy="722573"/>
          </a:xfrm>
          <a:prstGeom prst="rect">
            <a:avLst/>
          </a:prstGeom>
          <a:solidFill>
            <a:srgbClr val="D9F6DA"/>
          </a:solidFill>
          <a:ln>
            <a:solidFill>
              <a:srgbClr val="D9F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562CC0-329D-1FE3-E968-1B08A7F018D8}"/>
              </a:ext>
            </a:extLst>
          </p:cNvPr>
          <p:cNvSpPr txBox="1"/>
          <p:nvPr/>
        </p:nvSpPr>
        <p:spPr>
          <a:xfrm>
            <a:off x="383127" y="3811181"/>
            <a:ext cx="8910131" cy="2350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Fill Green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이라는 브랜드 명에 맞게 화분을 초록색으로 채우는 로고 제작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웹 사이트의 포인트 컬러로 초록색 계열의 색상 사용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0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편안하고 감성적인 웹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사이트 분위기 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적절한 여백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규칙적이고 심플한 레이아웃 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적절한 시각적 이미지 사용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</a:rPr>
              <a:t>가독성 좋은 서체</a:t>
            </a:r>
            <a:endParaRPr lang="en-US" altLang="ko-KR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5F99ED-442A-2ED9-2E57-C049298A4065}"/>
              </a:ext>
            </a:extLst>
          </p:cNvPr>
          <p:cNvSpPr txBox="1"/>
          <p:nvPr/>
        </p:nvSpPr>
        <p:spPr>
          <a:xfrm>
            <a:off x="7696268" y="2180554"/>
            <a:ext cx="34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&amp;</a:t>
            </a:r>
            <a:endParaRPr lang="ko-KR" altLang="en-US" sz="2400" b="1" dirty="0">
              <a:solidFill>
                <a:schemeClr val="accent6">
                  <a:lumMod val="50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C3E34C-E53A-B6CB-B5F1-06B39CC31B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27" y="824110"/>
            <a:ext cx="702388" cy="70238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98C130-FF4F-9018-D0EC-445A4D4A51DC}"/>
              </a:ext>
            </a:extLst>
          </p:cNvPr>
          <p:cNvSpPr/>
          <p:nvPr/>
        </p:nvSpPr>
        <p:spPr>
          <a:xfrm>
            <a:off x="0" y="6599997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6DFE68-3CE9-2BD8-12FC-52EE92184029}"/>
              </a:ext>
            </a:extLst>
          </p:cNvPr>
          <p:cNvSpPr/>
          <p:nvPr/>
        </p:nvSpPr>
        <p:spPr>
          <a:xfrm>
            <a:off x="0" y="6991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EEE10B-A834-9DA0-6B3F-4DA720F7840B}"/>
              </a:ext>
            </a:extLst>
          </p:cNvPr>
          <p:cNvSpPr/>
          <p:nvPr/>
        </p:nvSpPr>
        <p:spPr>
          <a:xfrm>
            <a:off x="0" y="6990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EB1048-10F7-E6DC-F66B-BD86935030FD}"/>
              </a:ext>
            </a:extLst>
          </p:cNvPr>
          <p:cNvSpPr/>
          <p:nvPr/>
        </p:nvSpPr>
        <p:spPr>
          <a:xfrm>
            <a:off x="0" y="6392365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C2D526-15CF-70A0-FFD4-19228BA48975}"/>
              </a:ext>
            </a:extLst>
          </p:cNvPr>
          <p:cNvSpPr/>
          <p:nvPr/>
        </p:nvSpPr>
        <p:spPr>
          <a:xfrm>
            <a:off x="1085515" y="882917"/>
            <a:ext cx="2231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</a:rPr>
              <a:t>디자인 전략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0B7A0-1A3A-E2FA-25DB-3C220A41F400}"/>
              </a:ext>
            </a:extLst>
          </p:cNvPr>
          <p:cNvSpPr txBox="1"/>
          <p:nvPr/>
        </p:nvSpPr>
        <p:spPr>
          <a:xfrm>
            <a:off x="3813103" y="1715583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메인 화면 예상 스토리보드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C2BE28-34FE-39A8-DCAC-A041B926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375" y="2052763"/>
            <a:ext cx="6163246" cy="43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6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8F297A-9C8D-D167-E1B9-B191973B06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9" y="830906"/>
            <a:ext cx="682206" cy="6822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8C4BEF-F682-CA78-A349-2B7F21334467}"/>
              </a:ext>
            </a:extLst>
          </p:cNvPr>
          <p:cNvSpPr txBox="1"/>
          <p:nvPr/>
        </p:nvSpPr>
        <p:spPr>
          <a:xfrm>
            <a:off x="1322338" y="2338534"/>
            <a:ext cx="7593745" cy="1028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나눔고딕" pitchFamily="2" charset="-127"/>
                <a:ea typeface="나눔고딕" pitchFamily="2" charset="-127"/>
              </a:rPr>
              <a:t>Green Happiness in Everyday Life</a:t>
            </a:r>
            <a:r>
              <a:rPr kumimoji="0" lang="en-US" altLang="ko-KR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2" charset="-127"/>
                <a:ea typeface="나눔고딕" pitchFamily="2" charset="-127"/>
              </a:rPr>
              <a:t>-</a:t>
            </a:r>
            <a:r>
              <a:rPr lang="ko-KR" altLang="en-US" sz="1600" b="1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2000" b="1" dirty="0"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2000" b="1" dirty="0">
                <a:latin typeface="나눔고딕" pitchFamily="2" charset="-127"/>
                <a:ea typeface="나눔고딕" pitchFamily="2" charset="-127"/>
              </a:rPr>
              <a:t>일상 속 초록빛깔  행복</a:t>
            </a:r>
            <a:r>
              <a:rPr lang="en-US" altLang="ko-KR" sz="2000" b="1" dirty="0">
                <a:latin typeface="나눔고딕" pitchFamily="2" charset="-127"/>
                <a:ea typeface="나눔고딕" pitchFamily="2" charset="-127"/>
              </a:rPr>
              <a:t>)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고딕" pitchFamily="2" charset="-127"/>
                <a:ea typeface="나눔고딕" pitchFamily="2" charset="-127"/>
              </a:rPr>
              <a:t>       </a:t>
            </a:r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54D25-7383-F7BE-7ED2-3D281BC8080C}"/>
              </a:ext>
            </a:extLst>
          </p:cNvPr>
          <p:cNvSpPr txBox="1"/>
          <p:nvPr/>
        </p:nvSpPr>
        <p:spPr>
          <a:xfrm>
            <a:off x="872326" y="1903810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브랜드 슬로건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D331D-D2FE-1F71-651C-553FBB2BF08E}"/>
              </a:ext>
            </a:extLst>
          </p:cNvPr>
          <p:cNvSpPr txBox="1"/>
          <p:nvPr/>
        </p:nvSpPr>
        <p:spPr>
          <a:xfrm>
            <a:off x="872326" y="3295724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메시지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CAC7FC6-56E3-9982-75F0-041DE312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764" y="1879543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A1E8DE-C985-B651-95A5-57EDA102D7E0}"/>
              </a:ext>
            </a:extLst>
          </p:cNvPr>
          <p:cNvSpPr/>
          <p:nvPr/>
        </p:nvSpPr>
        <p:spPr>
          <a:xfrm>
            <a:off x="0" y="6599997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D48638-7803-FC3B-FA14-B1C1804A971C}"/>
              </a:ext>
            </a:extLst>
          </p:cNvPr>
          <p:cNvSpPr/>
          <p:nvPr/>
        </p:nvSpPr>
        <p:spPr>
          <a:xfrm>
            <a:off x="0" y="6991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4E701D-3044-C1C4-4484-B890DC459B39}"/>
              </a:ext>
            </a:extLst>
          </p:cNvPr>
          <p:cNvSpPr/>
          <p:nvPr/>
        </p:nvSpPr>
        <p:spPr>
          <a:xfrm>
            <a:off x="0" y="6990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860F42-8A98-5C91-8090-025D9045BC8C}"/>
              </a:ext>
            </a:extLst>
          </p:cNvPr>
          <p:cNvSpPr/>
          <p:nvPr/>
        </p:nvSpPr>
        <p:spPr>
          <a:xfrm>
            <a:off x="0" y="6392365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C98E97-5ED3-3D18-F254-7E31699836C9}"/>
              </a:ext>
            </a:extLst>
          </p:cNvPr>
          <p:cNvSpPr/>
          <p:nvPr/>
        </p:nvSpPr>
        <p:spPr>
          <a:xfrm>
            <a:off x="1085515" y="882917"/>
            <a:ext cx="22317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나눔고딕" pitchFamily="2" charset="-127"/>
                <a:ea typeface="나눔고딕" pitchFamily="2" charset="-127"/>
              </a:rPr>
              <a:t>메시지 전략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19E7CC-9FE3-692A-F0BF-10881A55C616}"/>
              </a:ext>
            </a:extLst>
          </p:cNvPr>
          <p:cNvSpPr txBox="1"/>
          <p:nvPr/>
        </p:nvSpPr>
        <p:spPr>
          <a:xfrm flipH="1">
            <a:off x="1410004" y="5259922"/>
            <a:ext cx="415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itchFamily="2" charset="-127"/>
                <a:ea typeface="나눔고딕" pitchFamily="2" charset="-127"/>
              </a:rPr>
              <a:t>다양한 복지 혜택을 제공합니다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715EBE-B672-5E25-CC26-76581C80C480}"/>
              </a:ext>
            </a:extLst>
          </p:cNvPr>
          <p:cNvSpPr txBox="1"/>
          <p:nvPr/>
        </p:nvSpPr>
        <p:spPr>
          <a:xfrm>
            <a:off x="1397470" y="3978810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고딕" pitchFamily="2" charset="-127"/>
                <a:ea typeface="나눔고딕" pitchFamily="2" charset="-127"/>
              </a:rPr>
              <a:t>경청을 통한 수평적 소통을 지향합니다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0876C-5CFE-16A3-4D13-CECFD790FD0D}"/>
              </a:ext>
            </a:extLst>
          </p:cNvPr>
          <p:cNvSpPr txBox="1"/>
          <p:nvPr/>
        </p:nvSpPr>
        <p:spPr>
          <a:xfrm>
            <a:off x="1397470" y="4619366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고딕" pitchFamily="2" charset="-127"/>
                <a:ea typeface="나눔고딕" pitchFamily="2" charset="-127"/>
              </a:rPr>
              <a:t>구성원 모두 성장할 수 있는 환경을 구성합니다</a:t>
            </a:r>
          </a:p>
        </p:txBody>
      </p:sp>
    </p:spTree>
    <p:extLst>
      <p:ext uri="{BB962C8B-B14F-4D97-AF65-F5344CB8AC3E}">
        <p14:creationId xmlns:p14="http://schemas.microsoft.com/office/powerpoint/2010/main" val="277491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365269" y="3036402"/>
            <a:ext cx="3175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</a:rPr>
              <a:t>THE END</a:t>
            </a:r>
            <a:endParaRPr lang="ko-KR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63F8CF-08D8-853A-7B62-E0E4D637DE53}"/>
              </a:ext>
            </a:extLst>
          </p:cNvPr>
          <p:cNvSpPr/>
          <p:nvPr/>
        </p:nvSpPr>
        <p:spPr>
          <a:xfrm>
            <a:off x="0" y="6599997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BE6050-2BC8-7870-2029-1A3BD160B0A2}"/>
              </a:ext>
            </a:extLst>
          </p:cNvPr>
          <p:cNvSpPr/>
          <p:nvPr/>
        </p:nvSpPr>
        <p:spPr>
          <a:xfrm>
            <a:off x="0" y="6991"/>
            <a:ext cx="9906000" cy="2510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6D6E48-B50B-CADB-D45C-8A280CB1748C}"/>
              </a:ext>
            </a:extLst>
          </p:cNvPr>
          <p:cNvSpPr/>
          <p:nvPr/>
        </p:nvSpPr>
        <p:spPr>
          <a:xfrm>
            <a:off x="0" y="6990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EF8A09-8925-6578-38A9-C9E112EF841C}"/>
              </a:ext>
            </a:extLst>
          </p:cNvPr>
          <p:cNvSpPr/>
          <p:nvPr/>
        </p:nvSpPr>
        <p:spPr>
          <a:xfrm>
            <a:off x="0" y="6392365"/>
            <a:ext cx="9906000" cy="45864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2686</TotalTime>
  <Words>233</Words>
  <Application>Microsoft Office PowerPoint</Application>
  <PresentationFormat>A4 용지(210x297mm)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NanumSquare</vt:lpstr>
      <vt:lpstr>나눔고딕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김 찬호</cp:lastModifiedBy>
  <cp:revision>25</cp:revision>
  <dcterms:created xsi:type="dcterms:W3CDTF">2016-11-15T01:28:42Z</dcterms:created>
  <dcterms:modified xsi:type="dcterms:W3CDTF">2022-10-09T08:03:33Z</dcterms:modified>
</cp:coreProperties>
</file>