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97" r:id="rId4"/>
    <p:sldId id="298" r:id="rId5"/>
    <p:sldId id="279" r:id="rId6"/>
    <p:sldId id="257" r:id="rId7"/>
    <p:sldId id="287" r:id="rId8"/>
    <p:sldId id="291" r:id="rId9"/>
    <p:sldId id="292" r:id="rId10"/>
    <p:sldId id="293" r:id="rId11"/>
    <p:sldId id="295" r:id="rId12"/>
    <p:sldId id="294" r:id="rId13"/>
    <p:sldId id="288" r:id="rId14"/>
    <p:sldId id="299" r:id="rId15"/>
    <p:sldId id="296" r:id="rId16"/>
    <p:sldId id="289" r:id="rId17"/>
    <p:sldId id="300" r:id="rId18"/>
    <p:sldId id="29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507C51"/>
    <a:srgbClr val="8FB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F441BED5-AE6B-4817-A43F-F68EAF872F84}"/>
    <pc:docChg chg="undo custSel addSld delSld modSld sldOrd">
      <pc:chgData name="김 찬호" userId="9103df27452aa894" providerId="LiveId" clId="{F441BED5-AE6B-4817-A43F-F68EAF872F84}" dt="2022-10-10T08:42:52.962" v="4654" actId="1076"/>
      <pc:docMkLst>
        <pc:docMk/>
      </pc:docMkLst>
      <pc:sldChg chg="addSp delSp modSp mod">
        <pc:chgData name="김 찬호" userId="9103df27452aa894" providerId="LiveId" clId="{F441BED5-AE6B-4817-A43F-F68EAF872F84}" dt="2022-10-10T07:52:47.995" v="3951" actId="1076"/>
        <pc:sldMkLst>
          <pc:docMk/>
          <pc:sldMk cId="3845161866" sldId="257"/>
        </pc:sldMkLst>
        <pc:spChg chg="mod">
          <ac:chgData name="김 찬호" userId="9103df27452aa894" providerId="LiveId" clId="{F441BED5-AE6B-4817-A43F-F68EAF872F84}" dt="2022-10-08T13:56:13.524" v="901" actId="14100"/>
          <ac:spMkLst>
            <pc:docMk/>
            <pc:sldMk cId="3845161866" sldId="257"/>
            <ac:spMk id="4" creationId="{76EACDEF-F5D3-78C3-0B2E-7C7B35D52560}"/>
          </ac:spMkLst>
        </pc:spChg>
        <pc:spChg chg="mod">
          <ac:chgData name="김 찬호" userId="9103df27452aa894" providerId="LiveId" clId="{F441BED5-AE6B-4817-A43F-F68EAF872F84}" dt="2022-10-08T08:21:57.383" v="82" actId="1076"/>
          <ac:spMkLst>
            <pc:docMk/>
            <pc:sldMk cId="3845161866" sldId="257"/>
            <ac:spMk id="5" creationId="{6D4D8E2C-EA73-CE23-6F6B-C4E6A3D5407A}"/>
          </ac:spMkLst>
        </pc:spChg>
        <pc:spChg chg="mod">
          <ac:chgData name="김 찬호" userId="9103df27452aa894" providerId="LiveId" clId="{F441BED5-AE6B-4817-A43F-F68EAF872F84}" dt="2022-10-08T08:22:02.424" v="83" actId="1076"/>
          <ac:spMkLst>
            <pc:docMk/>
            <pc:sldMk cId="3845161866" sldId="257"/>
            <ac:spMk id="6" creationId="{B154AD06-2D96-C70C-8D4C-1D9664FAE232}"/>
          </ac:spMkLst>
        </pc:spChg>
        <pc:spChg chg="add mod">
          <ac:chgData name="김 찬호" userId="9103df27452aa894" providerId="LiveId" clId="{F441BED5-AE6B-4817-A43F-F68EAF872F84}" dt="2022-10-09T04:12:48.203" v="1442" actId="207"/>
          <ac:spMkLst>
            <pc:docMk/>
            <pc:sldMk cId="3845161866" sldId="257"/>
            <ac:spMk id="13" creationId="{719459B1-E264-1792-6CBE-2D4ED881488A}"/>
          </ac:spMkLst>
        </pc:spChg>
        <pc:spChg chg="add del mod">
          <ac:chgData name="김 찬호" userId="9103df27452aa894" providerId="LiveId" clId="{F441BED5-AE6B-4817-A43F-F68EAF872F84}" dt="2022-10-09T09:45:44.733" v="2995" actId="1076"/>
          <ac:spMkLst>
            <pc:docMk/>
            <pc:sldMk cId="3845161866" sldId="257"/>
            <ac:spMk id="14" creationId="{0AE1C7FC-DA1B-46E6-9F08-FD9F26D683E9}"/>
          </ac:spMkLst>
        </pc:spChg>
        <pc:spChg chg="add del mod">
          <ac:chgData name="김 찬호" userId="9103df27452aa894" providerId="LiveId" clId="{F441BED5-AE6B-4817-A43F-F68EAF872F84}" dt="2022-10-08T08:29:07.172" v="135" actId="11529"/>
          <ac:spMkLst>
            <pc:docMk/>
            <pc:sldMk cId="3845161866" sldId="257"/>
            <ac:spMk id="15" creationId="{A87B6DBB-A827-BC91-0967-832F8134298C}"/>
          </ac:spMkLst>
        </pc:spChg>
        <pc:spChg chg="add del mod">
          <ac:chgData name="김 찬호" userId="9103df27452aa894" providerId="LiveId" clId="{F441BED5-AE6B-4817-A43F-F68EAF872F84}" dt="2022-10-08T08:29:46.258" v="141" actId="478"/>
          <ac:spMkLst>
            <pc:docMk/>
            <pc:sldMk cId="3845161866" sldId="257"/>
            <ac:spMk id="16" creationId="{A1846F18-9B78-B8EE-A467-E93C77268A2F}"/>
          </ac:spMkLst>
        </pc:spChg>
        <pc:spChg chg="add mod">
          <ac:chgData name="김 찬호" userId="9103df27452aa894" providerId="LiveId" clId="{F441BED5-AE6B-4817-A43F-F68EAF872F84}" dt="2022-10-09T08:52:56.509" v="2336" actId="1076"/>
          <ac:spMkLst>
            <pc:docMk/>
            <pc:sldMk cId="3845161866" sldId="257"/>
            <ac:spMk id="18" creationId="{1191CC1B-2D85-0E6B-A9C9-086917635229}"/>
          </ac:spMkLst>
        </pc:spChg>
        <pc:spChg chg="add mod">
          <ac:chgData name="김 찬호" userId="9103df27452aa894" providerId="LiveId" clId="{F441BED5-AE6B-4817-A43F-F68EAF872F84}" dt="2022-10-09T08:53:04.541" v="2338" actId="1076"/>
          <ac:spMkLst>
            <pc:docMk/>
            <pc:sldMk cId="3845161866" sldId="257"/>
            <ac:spMk id="19" creationId="{23675E92-4C35-6911-7585-A08BB5DC88B6}"/>
          </ac:spMkLst>
        </pc:spChg>
        <pc:spChg chg="add del mod">
          <ac:chgData name="김 찬호" userId="9103df27452aa894" providerId="LiveId" clId="{F441BED5-AE6B-4817-A43F-F68EAF872F84}" dt="2022-10-08T13:38:35.348" v="816" actId="478"/>
          <ac:spMkLst>
            <pc:docMk/>
            <pc:sldMk cId="3845161866" sldId="257"/>
            <ac:spMk id="20" creationId="{2AD56DAB-DDA6-4D07-19A4-7593FD63F001}"/>
          </ac:spMkLst>
        </pc:spChg>
        <pc:spChg chg="add del mod">
          <ac:chgData name="김 찬호" userId="9103df27452aa894" providerId="LiveId" clId="{F441BED5-AE6B-4817-A43F-F68EAF872F84}" dt="2022-10-08T13:38:35.348" v="816" actId="478"/>
          <ac:spMkLst>
            <pc:docMk/>
            <pc:sldMk cId="3845161866" sldId="257"/>
            <ac:spMk id="21" creationId="{E7C6D2E9-E04B-0C4C-A22D-7BEB0B8ABA59}"/>
          </ac:spMkLst>
        </pc:spChg>
        <pc:spChg chg="add mod ord">
          <ac:chgData name="김 찬호" userId="9103df27452aa894" providerId="LiveId" clId="{F441BED5-AE6B-4817-A43F-F68EAF872F84}" dt="2022-10-09T08:32:51.039" v="2145" actId="1076"/>
          <ac:spMkLst>
            <pc:docMk/>
            <pc:sldMk cId="3845161866" sldId="257"/>
            <ac:spMk id="22" creationId="{043ACD73-41C7-A624-3695-454B7D42C741}"/>
          </ac:spMkLst>
        </pc:spChg>
        <pc:spChg chg="add del mod">
          <ac:chgData name="김 찬호" userId="9103df27452aa894" providerId="LiveId" clId="{F441BED5-AE6B-4817-A43F-F68EAF872F84}" dt="2022-10-08T13:56:36.140" v="906"/>
          <ac:spMkLst>
            <pc:docMk/>
            <pc:sldMk cId="3845161866" sldId="257"/>
            <ac:spMk id="23" creationId="{5B57E05A-4A88-1213-2AE9-8B856AA5A5A6}"/>
          </ac:spMkLst>
        </pc:spChg>
        <pc:spChg chg="add mod">
          <ac:chgData name="김 찬호" userId="9103df27452aa894" providerId="LiveId" clId="{F441BED5-AE6B-4817-A43F-F68EAF872F84}" dt="2022-10-09T03:48:40.291" v="1129" actId="1076"/>
          <ac:spMkLst>
            <pc:docMk/>
            <pc:sldMk cId="3845161866" sldId="257"/>
            <ac:spMk id="24" creationId="{73DECF0C-1476-2F90-1792-CACBDD4E446E}"/>
          </ac:spMkLst>
        </pc:spChg>
        <pc:spChg chg="add mod">
          <ac:chgData name="김 찬호" userId="9103df27452aa894" providerId="LiveId" clId="{F441BED5-AE6B-4817-A43F-F68EAF872F84}" dt="2022-10-09T03:49:53.005" v="1138" actId="692"/>
          <ac:spMkLst>
            <pc:docMk/>
            <pc:sldMk cId="3845161866" sldId="257"/>
            <ac:spMk id="25" creationId="{8944C053-4EEA-A4F3-35A6-5D66729DDC60}"/>
          </ac:spMkLst>
        </pc:spChg>
        <pc:spChg chg="add del mod">
          <ac:chgData name="김 찬호" userId="9103df27452aa894" providerId="LiveId" clId="{F441BED5-AE6B-4817-A43F-F68EAF872F84}" dt="2022-10-09T07:59:03.162" v="1992" actId="478"/>
          <ac:spMkLst>
            <pc:docMk/>
            <pc:sldMk cId="3845161866" sldId="257"/>
            <ac:spMk id="26" creationId="{D508D94A-7489-D63A-CD68-869AB42492C4}"/>
          </ac:spMkLst>
        </pc:spChg>
        <pc:spChg chg="add mod">
          <ac:chgData name="김 찬호" userId="9103df27452aa894" providerId="LiveId" clId="{F441BED5-AE6B-4817-A43F-F68EAF872F84}" dt="2022-10-09T08:01:26.318" v="2004" actId="1076"/>
          <ac:spMkLst>
            <pc:docMk/>
            <pc:sldMk cId="3845161866" sldId="257"/>
            <ac:spMk id="27" creationId="{712652DF-BBA6-BA76-BA03-133ABA74C381}"/>
          </ac:spMkLst>
        </pc:spChg>
        <pc:spChg chg="add mod">
          <ac:chgData name="김 찬호" userId="9103df27452aa894" providerId="LiveId" clId="{F441BED5-AE6B-4817-A43F-F68EAF872F84}" dt="2022-10-09T08:01:16.351" v="2003" actId="1076"/>
          <ac:spMkLst>
            <pc:docMk/>
            <pc:sldMk cId="3845161866" sldId="257"/>
            <ac:spMk id="28" creationId="{53B183C7-C802-18B0-9399-B8C349F19A52}"/>
          </ac:spMkLst>
        </pc:spChg>
        <pc:spChg chg="add mod">
          <ac:chgData name="김 찬호" userId="9103df27452aa894" providerId="LiveId" clId="{F441BED5-AE6B-4817-A43F-F68EAF872F84}" dt="2022-10-09T08:57:41.974" v="2441" actId="692"/>
          <ac:spMkLst>
            <pc:docMk/>
            <pc:sldMk cId="3845161866" sldId="257"/>
            <ac:spMk id="29" creationId="{43EF6A69-5D1C-E53F-BDF4-B13AB981BC41}"/>
          </ac:spMkLst>
        </pc:spChg>
        <pc:spChg chg="add mod">
          <ac:chgData name="김 찬호" userId="9103df27452aa894" providerId="LiveId" clId="{F441BED5-AE6B-4817-A43F-F68EAF872F84}" dt="2022-10-09T08:57:53.189" v="2442" actId="1076"/>
          <ac:spMkLst>
            <pc:docMk/>
            <pc:sldMk cId="3845161866" sldId="257"/>
            <ac:spMk id="30" creationId="{B7E3FFFA-E2B3-13D7-A6CD-B9D7E718D7BA}"/>
          </ac:spMkLst>
        </pc:spChg>
        <pc:spChg chg="add del mod">
          <ac:chgData name="김 찬호" userId="9103df27452aa894" providerId="LiveId" clId="{F441BED5-AE6B-4817-A43F-F68EAF872F84}" dt="2022-10-09T08:56:01.968" v="2409"/>
          <ac:spMkLst>
            <pc:docMk/>
            <pc:sldMk cId="3845161866" sldId="257"/>
            <ac:spMk id="35" creationId="{078EB658-74EF-7EE4-147B-83109F52D344}"/>
          </ac:spMkLst>
        </pc:spChg>
        <pc:spChg chg="add del mod">
          <ac:chgData name="김 찬호" userId="9103df27452aa894" providerId="LiveId" clId="{F441BED5-AE6B-4817-A43F-F68EAF872F84}" dt="2022-10-09T08:56:00.655" v="2407"/>
          <ac:spMkLst>
            <pc:docMk/>
            <pc:sldMk cId="3845161866" sldId="257"/>
            <ac:spMk id="37" creationId="{5A76C588-FEB1-DD74-E6EE-640DECB626BD}"/>
          </ac:spMkLst>
        </pc:spChg>
        <pc:spChg chg="add mod">
          <ac:chgData name="김 찬호" userId="9103df27452aa894" providerId="LiveId" clId="{F441BED5-AE6B-4817-A43F-F68EAF872F84}" dt="2022-10-09T08:57:19.718" v="2436" actId="692"/>
          <ac:spMkLst>
            <pc:docMk/>
            <pc:sldMk cId="3845161866" sldId="257"/>
            <ac:spMk id="38" creationId="{5D3C6660-A1DA-A09D-4DA1-9B2E31888E42}"/>
          </ac:spMkLst>
        </pc:spChg>
        <pc:spChg chg="add mod">
          <ac:chgData name="김 찬호" userId="9103df27452aa894" providerId="LiveId" clId="{F441BED5-AE6B-4817-A43F-F68EAF872F84}" dt="2022-10-09T08:56:45.371" v="2434" actId="20577"/>
          <ac:spMkLst>
            <pc:docMk/>
            <pc:sldMk cId="3845161866" sldId="257"/>
            <ac:spMk id="39" creationId="{D30CA3F5-4360-2048-F636-B9A7A39DBD35}"/>
          </ac:spMkLst>
        </pc:spChg>
        <pc:graphicFrameChg chg="mod modGraphic">
          <ac:chgData name="김 찬호" userId="9103df27452aa894" providerId="LiveId" clId="{F441BED5-AE6B-4817-A43F-F68EAF872F84}" dt="2022-10-08T08:21:45.206" v="80" actId="14100"/>
          <ac:graphicFrameMkLst>
            <pc:docMk/>
            <pc:sldMk cId="3845161866" sldId="257"/>
            <ac:graphicFrameMk id="2" creationId="{EA4ABA1C-FF91-862C-65EA-3F4323787E84}"/>
          </ac:graphicFrameMkLst>
        </pc:graphicFrameChg>
        <pc:graphicFrameChg chg="mod modGraphic">
          <ac:chgData name="김 찬호" userId="9103df27452aa894" providerId="LiveId" clId="{F441BED5-AE6B-4817-A43F-F68EAF872F84}" dt="2022-10-08T13:56:09.699" v="900" actId="14100"/>
          <ac:graphicFrameMkLst>
            <pc:docMk/>
            <pc:sldMk cId="3845161866" sldId="257"/>
            <ac:graphicFrameMk id="3" creationId="{19BADF79-03F2-A40F-7AF6-B289E0CCD70A}"/>
          </ac:graphicFrameMkLst>
        </pc:graphicFrameChg>
        <pc:picChg chg="add del mod">
          <ac:chgData name="김 찬호" userId="9103df27452aa894" providerId="LiveId" clId="{F441BED5-AE6B-4817-A43F-F68EAF872F84}" dt="2022-10-08T08:15:41.961" v="5" actId="478"/>
          <ac:picMkLst>
            <pc:docMk/>
            <pc:sldMk cId="3845161866" sldId="257"/>
            <ac:picMk id="8" creationId="{14F7417E-D097-3FDB-074A-4D78B56CC203}"/>
          </ac:picMkLst>
        </pc:picChg>
        <pc:picChg chg="add mod">
          <ac:chgData name="김 찬호" userId="9103df27452aa894" providerId="LiveId" clId="{F441BED5-AE6B-4817-A43F-F68EAF872F84}" dt="2022-10-10T07:52:47.995" v="3951" actId="1076"/>
          <ac:picMkLst>
            <pc:docMk/>
            <pc:sldMk cId="3845161866" sldId="257"/>
            <ac:picMk id="8" creationId="{F80AA99D-5D56-77EA-65F1-8B7EFAC6897D}"/>
          </ac:picMkLst>
        </pc:picChg>
        <pc:picChg chg="add del mod">
          <ac:chgData name="김 찬호" userId="9103df27452aa894" providerId="LiveId" clId="{F441BED5-AE6B-4817-A43F-F68EAF872F84}" dt="2022-10-09T07:46:52.222" v="1812" actId="21"/>
          <ac:picMkLst>
            <pc:docMk/>
            <pc:sldMk cId="3845161866" sldId="257"/>
            <ac:picMk id="10" creationId="{89AC5D60-A456-2783-C2C3-F4946E6AE6A8}"/>
          </ac:picMkLst>
        </pc:picChg>
        <pc:picChg chg="add del mod">
          <ac:chgData name="김 찬호" userId="9103df27452aa894" providerId="LiveId" clId="{F441BED5-AE6B-4817-A43F-F68EAF872F84}" dt="2022-10-08T08:27:24.617" v="102" actId="478"/>
          <ac:picMkLst>
            <pc:docMk/>
            <pc:sldMk cId="3845161866" sldId="257"/>
            <ac:picMk id="12" creationId="{F375FD9B-9947-77C6-56CF-ADA0CE4C1218}"/>
          </ac:picMkLst>
        </pc:picChg>
        <pc:cxnChg chg="add del mod">
          <ac:chgData name="김 찬호" userId="9103df27452aa894" providerId="LiveId" clId="{F441BED5-AE6B-4817-A43F-F68EAF872F84}" dt="2022-10-09T08:55:20.956" v="2395" actId="478"/>
          <ac:cxnSpMkLst>
            <pc:docMk/>
            <pc:sldMk cId="3845161866" sldId="257"/>
            <ac:cxnSpMk id="32" creationId="{09D01AFA-7DCE-C6FE-4E71-C02932E6284F}"/>
          </ac:cxnSpMkLst>
        </pc:cxnChg>
        <pc:cxnChg chg="add mod">
          <ac:chgData name="김 찬호" userId="9103df27452aa894" providerId="LiveId" clId="{F441BED5-AE6B-4817-A43F-F68EAF872F84}" dt="2022-10-09T08:56:20.781" v="2414" actId="1076"/>
          <ac:cxnSpMkLst>
            <pc:docMk/>
            <pc:sldMk cId="3845161866" sldId="257"/>
            <ac:cxnSpMk id="34" creationId="{0EDCA39B-F61D-7D5E-27A3-BB3893511E19}"/>
          </ac:cxnSpMkLst>
        </pc:cxnChg>
        <pc:cxnChg chg="add del mod">
          <ac:chgData name="김 찬호" userId="9103df27452aa894" providerId="LiveId" clId="{F441BED5-AE6B-4817-A43F-F68EAF872F84}" dt="2022-10-09T08:56:01.968" v="2409"/>
          <ac:cxnSpMkLst>
            <pc:docMk/>
            <pc:sldMk cId="3845161866" sldId="257"/>
            <ac:cxnSpMk id="36" creationId="{C9C655C1-BEDE-B34D-E8AA-B07D80DF785F}"/>
          </ac:cxnSpMkLst>
        </pc:cxnChg>
        <pc:cxnChg chg="add mod">
          <ac:chgData name="김 찬호" userId="9103df27452aa894" providerId="LiveId" clId="{F441BED5-AE6B-4817-A43F-F68EAF872F84}" dt="2022-10-09T08:56:27.470" v="2416" actId="1076"/>
          <ac:cxnSpMkLst>
            <pc:docMk/>
            <pc:sldMk cId="3845161866" sldId="257"/>
            <ac:cxnSpMk id="40" creationId="{0B48AAE7-A9AE-65A7-C597-0AD3D41A7735}"/>
          </ac:cxnSpMkLst>
        </pc:cxnChg>
      </pc:sldChg>
      <pc:sldChg chg="addSp delSp modSp add mod">
        <pc:chgData name="김 찬호" userId="9103df27452aa894" providerId="LiveId" clId="{F441BED5-AE6B-4817-A43F-F68EAF872F84}" dt="2022-10-09T10:10:12.604" v="3144" actId="1076"/>
        <pc:sldMkLst>
          <pc:docMk/>
          <pc:sldMk cId="2645034965" sldId="278"/>
        </pc:sldMkLst>
        <pc:spChg chg="add mod">
          <ac:chgData name="김 찬호" userId="9103df27452aa894" providerId="LiveId" clId="{F441BED5-AE6B-4817-A43F-F68EAF872F84}" dt="2022-10-09T09:48:25.292" v="3029" actId="1076"/>
          <ac:spMkLst>
            <pc:docMk/>
            <pc:sldMk cId="2645034965" sldId="278"/>
            <ac:spMk id="3" creationId="{80B29AC1-6100-2568-C1E6-1F9F347C7A19}"/>
          </ac:spMkLst>
        </pc:spChg>
        <pc:spChg chg="del mod">
          <ac:chgData name="김 찬호" userId="9103df27452aa894" providerId="LiveId" clId="{F441BED5-AE6B-4817-A43F-F68EAF872F84}" dt="2022-10-09T09:47:59.967" v="3008" actId="478"/>
          <ac:spMkLst>
            <pc:docMk/>
            <pc:sldMk cId="2645034965" sldId="278"/>
            <ac:spMk id="4" creationId="{6818D9A2-0AB4-D7AF-2D33-72245F1E9E92}"/>
          </ac:spMkLst>
        </pc:spChg>
        <pc:spChg chg="mod">
          <ac:chgData name="김 찬호" userId="9103df27452aa894" providerId="LiveId" clId="{F441BED5-AE6B-4817-A43F-F68EAF872F84}" dt="2022-10-09T10:10:12.604" v="3144" actId="1076"/>
          <ac:spMkLst>
            <pc:docMk/>
            <pc:sldMk cId="2645034965" sldId="278"/>
            <ac:spMk id="5" creationId="{09F688CA-7592-1BBD-A7BE-0BD7F79F9A9F}"/>
          </ac:spMkLst>
        </pc:spChg>
        <pc:spChg chg="mod">
          <ac:chgData name="김 찬호" userId="9103df27452aa894" providerId="LiveId" clId="{F441BED5-AE6B-4817-A43F-F68EAF872F84}" dt="2022-10-09T09:34:10.547" v="2960" actId="2711"/>
          <ac:spMkLst>
            <pc:docMk/>
            <pc:sldMk cId="2645034965" sldId="278"/>
            <ac:spMk id="8" creationId="{2AF281B0-23B4-76EB-DB15-996A33F94553}"/>
          </ac:spMkLst>
        </pc:spChg>
        <pc:graphicFrameChg chg="modGraphic">
          <ac:chgData name="김 찬호" userId="9103df27452aa894" providerId="LiveId" clId="{F441BED5-AE6B-4817-A43F-F68EAF872F84}" dt="2022-10-09T09:34:20.439" v="2962" actId="113"/>
          <ac:graphicFrameMkLst>
            <pc:docMk/>
            <pc:sldMk cId="2645034965" sldId="278"/>
            <ac:graphicFrameMk id="6" creationId="{5552AFBC-3FD8-A227-D76A-19953474D70C}"/>
          </ac:graphicFrameMkLst>
        </pc:graphicFrameChg>
        <pc:graphicFrameChg chg="modGraphic">
          <ac:chgData name="김 찬호" userId="9103df27452aa894" providerId="LiveId" clId="{F441BED5-AE6B-4817-A43F-F68EAF872F84}" dt="2022-10-09T09:34:33.965" v="2963" actId="2711"/>
          <ac:graphicFrameMkLst>
            <pc:docMk/>
            <pc:sldMk cId="2645034965" sldId="278"/>
            <ac:graphicFrameMk id="7" creationId="{F1DC6DAB-035F-69DF-C7B5-E3088A338ED0}"/>
          </ac:graphicFrameMkLst>
        </pc:graphicFrameChg>
      </pc:sldChg>
      <pc:sldChg chg="addSp delSp modSp add del mod">
        <pc:chgData name="김 찬호" userId="9103df27452aa894" providerId="LiveId" clId="{F441BED5-AE6B-4817-A43F-F68EAF872F84}" dt="2022-10-08T12:43:51.599" v="322" actId="47"/>
        <pc:sldMkLst>
          <pc:docMk/>
          <pc:sldMk cId="1993230699" sldId="280"/>
        </pc:sldMkLst>
        <pc:spChg chg="add mod">
          <ac:chgData name="김 찬호" userId="9103df27452aa894" providerId="LiveId" clId="{F441BED5-AE6B-4817-A43F-F68EAF872F84}" dt="2022-10-08T08:55:08.036" v="147"/>
          <ac:spMkLst>
            <pc:docMk/>
            <pc:sldMk cId="1993230699" sldId="280"/>
            <ac:spMk id="7" creationId="{74DA1128-50BE-5031-0AF9-09A1DB1C6002}"/>
          </ac:spMkLst>
        </pc:spChg>
        <pc:spChg chg="add mod">
          <ac:chgData name="김 찬호" userId="9103df27452aa894" providerId="LiveId" clId="{F441BED5-AE6B-4817-A43F-F68EAF872F84}" dt="2022-10-08T08:55:08.036" v="147"/>
          <ac:spMkLst>
            <pc:docMk/>
            <pc:sldMk cId="1993230699" sldId="280"/>
            <ac:spMk id="8" creationId="{7835C933-2961-AE4C-0CA1-05D1E010D9E8}"/>
          </ac:spMkLst>
        </pc:spChg>
        <pc:spChg chg="add mod">
          <ac:chgData name="김 찬호" userId="9103df27452aa894" providerId="LiveId" clId="{F441BED5-AE6B-4817-A43F-F68EAF872F84}" dt="2022-10-08T11:54:34.026" v="247" actId="1076"/>
          <ac:spMkLst>
            <pc:docMk/>
            <pc:sldMk cId="1993230699" sldId="280"/>
            <ac:spMk id="9" creationId="{D9800150-5F2F-ED38-A2B4-06D324B91B41}"/>
          </ac:spMkLst>
        </pc:spChg>
        <pc:spChg chg="del">
          <ac:chgData name="김 찬호" userId="9103df27452aa894" providerId="LiveId" clId="{F441BED5-AE6B-4817-A43F-F68EAF872F84}" dt="2022-10-08T11:46:05.498" v="218" actId="478"/>
          <ac:spMkLst>
            <pc:docMk/>
            <pc:sldMk cId="1993230699" sldId="280"/>
            <ac:spMk id="13" creationId="{719459B1-E264-1792-6CBE-2D4ED881488A}"/>
          </ac:spMkLst>
        </pc:spChg>
        <pc:spChg chg="del">
          <ac:chgData name="김 찬호" userId="9103df27452aa894" providerId="LiveId" clId="{F441BED5-AE6B-4817-A43F-F68EAF872F84}" dt="2022-10-08T11:46:05.498" v="218" actId="478"/>
          <ac:spMkLst>
            <pc:docMk/>
            <pc:sldMk cId="1993230699" sldId="280"/>
            <ac:spMk id="14" creationId="{0AE1C7FC-DA1B-46E6-9F08-FD9F26D683E9}"/>
          </ac:spMkLst>
        </pc:spChg>
        <pc:spChg chg="del mod">
          <ac:chgData name="김 찬호" userId="9103df27452aa894" providerId="LiveId" clId="{F441BED5-AE6B-4817-A43F-F68EAF872F84}" dt="2022-10-08T11:46:08.173" v="220" actId="478"/>
          <ac:spMkLst>
            <pc:docMk/>
            <pc:sldMk cId="1993230699" sldId="280"/>
            <ac:spMk id="18" creationId="{1191CC1B-2D85-0E6B-A9C9-086917635229}"/>
          </ac:spMkLst>
        </pc:spChg>
        <pc:spChg chg="add mod">
          <ac:chgData name="김 찬호" userId="9103df27452aa894" providerId="LiveId" clId="{F441BED5-AE6B-4817-A43F-F68EAF872F84}" dt="2022-10-08T11:57:51.372" v="257" actId="1076"/>
          <ac:spMkLst>
            <pc:docMk/>
            <pc:sldMk cId="1993230699" sldId="280"/>
            <ac:spMk id="19" creationId="{A6EBB594-FF7B-9E2E-4FAB-4ABD01CC8D07}"/>
          </ac:spMkLst>
        </pc:spChg>
        <pc:picChg chg="del">
          <ac:chgData name="김 찬호" userId="9103df27452aa894" providerId="LiveId" clId="{F441BED5-AE6B-4817-A43F-F68EAF872F84}" dt="2022-10-08T11:46:05.498" v="218" actId="478"/>
          <ac:picMkLst>
            <pc:docMk/>
            <pc:sldMk cId="1993230699" sldId="280"/>
            <ac:picMk id="10" creationId="{89AC5D60-A456-2783-C2C3-F4946E6AE6A8}"/>
          </ac:picMkLst>
        </pc:picChg>
        <pc:cxnChg chg="add del">
          <ac:chgData name="김 찬호" userId="9103df27452aa894" providerId="LiveId" clId="{F441BED5-AE6B-4817-A43F-F68EAF872F84}" dt="2022-10-08T11:54:44.328" v="249" actId="478"/>
          <ac:cxnSpMkLst>
            <pc:docMk/>
            <pc:sldMk cId="1993230699" sldId="280"/>
            <ac:cxnSpMk id="12" creationId="{117F91E8-F0DC-9496-085A-625C045DC31F}"/>
          </ac:cxnSpMkLst>
        </pc:cxnChg>
        <pc:cxnChg chg="add mod">
          <ac:chgData name="김 찬호" userId="9103df27452aa894" providerId="LiveId" clId="{F441BED5-AE6B-4817-A43F-F68EAF872F84}" dt="2022-10-08T11:57:31.464" v="253" actId="1582"/>
          <ac:cxnSpMkLst>
            <pc:docMk/>
            <pc:sldMk cId="1993230699" sldId="280"/>
            <ac:cxnSpMk id="16" creationId="{11422391-68D5-D920-1F37-478F4826F7F9}"/>
          </ac:cxnSpMkLst>
        </pc:cxnChg>
      </pc:sldChg>
      <pc:sldChg chg="addSp delSp modSp add del mod">
        <pc:chgData name="김 찬호" userId="9103df27452aa894" providerId="LiveId" clId="{F441BED5-AE6B-4817-A43F-F68EAF872F84}" dt="2022-10-08T13:58:33.955" v="925" actId="47"/>
        <pc:sldMkLst>
          <pc:docMk/>
          <pc:sldMk cId="589530403" sldId="281"/>
        </pc:sldMkLst>
        <pc:spChg chg="del">
          <ac:chgData name="김 찬호" userId="9103df27452aa894" providerId="LiveId" clId="{F441BED5-AE6B-4817-A43F-F68EAF872F84}" dt="2022-10-08T12:47:44.705" v="349" actId="478"/>
          <ac:spMkLst>
            <pc:docMk/>
            <pc:sldMk cId="589530403" sldId="281"/>
            <ac:spMk id="7" creationId="{74DA1128-50BE-5031-0AF9-09A1DB1C6002}"/>
          </ac:spMkLst>
        </pc:spChg>
        <pc:spChg chg="del">
          <ac:chgData name="김 찬호" userId="9103df27452aa894" providerId="LiveId" clId="{F441BED5-AE6B-4817-A43F-F68EAF872F84}" dt="2022-10-08T12:47:44.705" v="349" actId="478"/>
          <ac:spMkLst>
            <pc:docMk/>
            <pc:sldMk cId="589530403" sldId="281"/>
            <ac:spMk id="8" creationId="{7835C933-2961-AE4C-0CA1-05D1E010D9E8}"/>
          </ac:spMkLst>
        </pc:spChg>
        <pc:spChg chg="del mod">
          <ac:chgData name="김 찬호" userId="9103df27452aa894" providerId="LiveId" clId="{F441BED5-AE6B-4817-A43F-F68EAF872F84}" dt="2022-10-08T13:36:30.075" v="805" actId="478"/>
          <ac:spMkLst>
            <pc:docMk/>
            <pc:sldMk cId="589530403" sldId="281"/>
            <ac:spMk id="9" creationId="{D9800150-5F2F-ED38-A2B4-06D324B91B41}"/>
          </ac:spMkLst>
        </pc:spChg>
        <pc:spChg chg="add mod">
          <ac:chgData name="김 찬호" userId="9103df27452aa894" providerId="LiveId" clId="{F441BED5-AE6B-4817-A43F-F68EAF872F84}" dt="2022-10-08T13:36:42.188" v="814" actId="14100"/>
          <ac:spMkLst>
            <pc:docMk/>
            <pc:sldMk cId="589530403" sldId="281"/>
            <ac:spMk id="10" creationId="{1E7313D4-06CB-EA22-365B-64A1DC1F4722}"/>
          </ac:spMkLst>
        </pc:spChg>
        <pc:spChg chg="add del">
          <ac:chgData name="김 찬호" userId="9103df27452aa894" providerId="LiveId" clId="{F441BED5-AE6B-4817-A43F-F68EAF872F84}" dt="2022-10-08T12:46:55.330" v="328" actId="11529"/>
          <ac:spMkLst>
            <pc:docMk/>
            <pc:sldMk cId="589530403" sldId="281"/>
            <ac:spMk id="11" creationId="{D535ED13-30D3-3796-3036-6180D3FDA2FC}"/>
          </ac:spMkLst>
        </pc:spChg>
        <pc:spChg chg="add mod">
          <ac:chgData name="김 찬호" userId="9103df27452aa894" providerId="LiveId" clId="{F441BED5-AE6B-4817-A43F-F68EAF872F84}" dt="2022-10-08T12:48:03.569" v="353" actId="2085"/>
          <ac:spMkLst>
            <pc:docMk/>
            <pc:sldMk cId="589530403" sldId="281"/>
            <ac:spMk id="12" creationId="{B21705F8-8F9D-6B9A-0555-2B6041BDD28C}"/>
          </ac:spMkLst>
        </pc:spChg>
        <pc:spChg chg="add del mod">
          <ac:chgData name="김 찬호" userId="9103df27452aa894" providerId="LiveId" clId="{F441BED5-AE6B-4817-A43F-F68EAF872F84}" dt="2022-10-08T13:32:22.086" v="732" actId="478"/>
          <ac:spMkLst>
            <pc:docMk/>
            <pc:sldMk cId="589530403" sldId="281"/>
            <ac:spMk id="14" creationId="{0EA34B5C-6EBC-7428-5F5D-9CDC69457D63}"/>
          </ac:spMkLst>
        </pc:spChg>
        <pc:spChg chg="add del mod">
          <ac:chgData name="김 찬호" userId="9103df27452aa894" providerId="LiveId" clId="{F441BED5-AE6B-4817-A43F-F68EAF872F84}" dt="2022-10-08T13:32:22.086" v="732" actId="478"/>
          <ac:spMkLst>
            <pc:docMk/>
            <pc:sldMk cId="589530403" sldId="281"/>
            <ac:spMk id="15" creationId="{F7E2A1FB-2E44-E8B7-E888-3754E390B36C}"/>
          </ac:spMkLst>
        </pc:spChg>
        <pc:spChg chg="add del mod">
          <ac:chgData name="김 찬호" userId="9103df27452aa894" providerId="LiveId" clId="{F441BED5-AE6B-4817-A43F-F68EAF872F84}" dt="2022-10-08T13:36:00.350" v="801" actId="478"/>
          <ac:spMkLst>
            <pc:docMk/>
            <pc:sldMk cId="589530403" sldId="281"/>
            <ac:spMk id="17" creationId="{E9316839-0936-A81C-3A6A-7278F057961B}"/>
          </ac:spMkLst>
        </pc:spChg>
        <pc:spChg chg="add mod">
          <ac:chgData name="김 찬호" userId="9103df27452aa894" providerId="LiveId" clId="{F441BED5-AE6B-4817-A43F-F68EAF872F84}" dt="2022-10-08T13:36:35.113" v="813" actId="20577"/>
          <ac:spMkLst>
            <pc:docMk/>
            <pc:sldMk cId="589530403" sldId="281"/>
            <ac:spMk id="18" creationId="{97721E97-47FF-E29B-37A1-3E779006777E}"/>
          </ac:spMkLst>
        </pc:spChg>
        <pc:spChg chg="mod">
          <ac:chgData name="김 찬호" userId="9103df27452aa894" providerId="LiveId" clId="{F441BED5-AE6B-4817-A43F-F68EAF872F84}" dt="2022-10-08T13:40:52.685" v="852" actId="313"/>
          <ac:spMkLst>
            <pc:docMk/>
            <pc:sldMk cId="589530403" sldId="281"/>
            <ac:spMk id="19" creationId="{A6EBB594-FF7B-9E2E-4FAB-4ABD01CC8D07}"/>
          </ac:spMkLst>
        </pc:spChg>
        <pc:picChg chg="add del mod">
          <ac:chgData name="김 찬호" userId="9103df27452aa894" providerId="LiveId" clId="{F441BED5-AE6B-4817-A43F-F68EAF872F84}" dt="2022-10-08T13:32:24.251" v="733" actId="478"/>
          <ac:picMkLst>
            <pc:docMk/>
            <pc:sldMk cId="589530403" sldId="281"/>
            <ac:picMk id="13" creationId="{215F796D-C96A-CE9B-43FB-E600881ADBF6}"/>
          </ac:picMkLst>
        </pc:picChg>
        <pc:cxnChg chg="del mod">
          <ac:chgData name="김 찬호" userId="9103df27452aa894" providerId="LiveId" clId="{F441BED5-AE6B-4817-A43F-F68EAF872F84}" dt="2022-10-08T13:36:30.075" v="805" actId="478"/>
          <ac:cxnSpMkLst>
            <pc:docMk/>
            <pc:sldMk cId="589530403" sldId="281"/>
            <ac:cxnSpMk id="16" creationId="{11422391-68D5-D920-1F37-478F4826F7F9}"/>
          </ac:cxnSpMkLst>
        </pc:cxnChg>
        <pc:cxnChg chg="add mod">
          <ac:chgData name="김 찬호" userId="9103df27452aa894" providerId="LiveId" clId="{F441BED5-AE6B-4817-A43F-F68EAF872F84}" dt="2022-10-08T13:36:30.394" v="806"/>
          <ac:cxnSpMkLst>
            <pc:docMk/>
            <pc:sldMk cId="589530403" sldId="281"/>
            <ac:cxnSpMk id="20" creationId="{FE22ACED-DCBB-A227-F8C1-12FB916BF5F5}"/>
          </ac:cxnSpMkLst>
        </pc:cxnChg>
      </pc:sldChg>
      <pc:sldChg chg="addSp delSp modSp add del mod">
        <pc:chgData name="김 찬호" userId="9103df27452aa894" providerId="LiveId" clId="{F441BED5-AE6B-4817-A43F-F68EAF872F84}" dt="2022-10-08T13:22:32.660" v="566" actId="47"/>
        <pc:sldMkLst>
          <pc:docMk/>
          <pc:sldMk cId="559683714" sldId="282"/>
        </pc:sldMkLst>
        <pc:spChg chg="del">
          <ac:chgData name="김 찬호" userId="9103df27452aa894" providerId="LiveId" clId="{F441BED5-AE6B-4817-A43F-F68EAF872F84}" dt="2022-10-08T12:48:11.672" v="354" actId="478"/>
          <ac:spMkLst>
            <pc:docMk/>
            <pc:sldMk cId="559683714" sldId="282"/>
            <ac:spMk id="7" creationId="{74DA1128-50BE-5031-0AF9-09A1DB1C6002}"/>
          </ac:spMkLst>
        </pc:spChg>
        <pc:spChg chg="del">
          <ac:chgData name="김 찬호" userId="9103df27452aa894" providerId="LiveId" clId="{F441BED5-AE6B-4817-A43F-F68EAF872F84}" dt="2022-10-08T12:48:11.672" v="354" actId="478"/>
          <ac:spMkLst>
            <pc:docMk/>
            <pc:sldMk cId="559683714" sldId="282"/>
            <ac:spMk id="8" creationId="{7835C933-2961-AE4C-0CA1-05D1E010D9E8}"/>
          </ac:spMkLst>
        </pc:spChg>
        <pc:spChg chg="del">
          <ac:chgData name="김 찬호" userId="9103df27452aa894" providerId="LiveId" clId="{F441BED5-AE6B-4817-A43F-F68EAF872F84}" dt="2022-10-08T12:48:11.672" v="354" actId="478"/>
          <ac:spMkLst>
            <pc:docMk/>
            <pc:sldMk cId="559683714" sldId="282"/>
            <ac:spMk id="9" creationId="{D9800150-5F2F-ED38-A2B4-06D324B91B41}"/>
          </ac:spMkLst>
        </pc:spChg>
        <pc:spChg chg="del">
          <ac:chgData name="김 찬호" userId="9103df27452aa894" providerId="LiveId" clId="{F441BED5-AE6B-4817-A43F-F68EAF872F84}" dt="2022-10-08T12:48:11.672" v="354" actId="478"/>
          <ac:spMkLst>
            <pc:docMk/>
            <pc:sldMk cId="559683714" sldId="282"/>
            <ac:spMk id="10" creationId="{1E7313D4-06CB-EA22-365B-64A1DC1F4722}"/>
          </ac:spMkLst>
        </pc:spChg>
        <pc:spChg chg="add del mod">
          <ac:chgData name="김 찬호" userId="9103df27452aa894" providerId="LiveId" clId="{F441BED5-AE6B-4817-A43F-F68EAF872F84}" dt="2022-10-08T13:17:09.002" v="547" actId="478"/>
          <ac:spMkLst>
            <pc:docMk/>
            <pc:sldMk cId="559683714" sldId="282"/>
            <ac:spMk id="13" creationId="{20382A0F-DA6C-AF2F-CAB7-51E61BD3F56A}"/>
          </ac:spMkLst>
        </pc:spChg>
        <pc:spChg chg="del">
          <ac:chgData name="김 찬호" userId="9103df27452aa894" providerId="LiveId" clId="{F441BED5-AE6B-4817-A43F-F68EAF872F84}" dt="2022-10-08T12:48:11.672" v="354" actId="478"/>
          <ac:spMkLst>
            <pc:docMk/>
            <pc:sldMk cId="559683714" sldId="282"/>
            <ac:spMk id="19" creationId="{A6EBB594-FF7B-9E2E-4FAB-4ABD01CC8D07}"/>
          </ac:spMkLst>
        </pc:spChg>
        <pc:spChg chg="add del mod">
          <ac:chgData name="김 찬호" userId="9103df27452aa894" providerId="LiveId" clId="{F441BED5-AE6B-4817-A43F-F68EAF872F84}" dt="2022-10-08T13:19:58.017" v="550" actId="478"/>
          <ac:spMkLst>
            <pc:docMk/>
            <pc:sldMk cId="559683714" sldId="282"/>
            <ac:spMk id="20" creationId="{E28D6A15-C617-BEFC-4A2D-875DF68720F0}"/>
          </ac:spMkLst>
        </pc:spChg>
        <pc:spChg chg="add del mod">
          <ac:chgData name="김 찬호" userId="9103df27452aa894" providerId="LiveId" clId="{F441BED5-AE6B-4817-A43F-F68EAF872F84}" dt="2022-10-08T13:06:41.145" v="472"/>
          <ac:spMkLst>
            <pc:docMk/>
            <pc:sldMk cId="559683714" sldId="282"/>
            <ac:spMk id="21" creationId="{49CCAD71-7885-1E2C-7BE0-A4EC1E616D36}"/>
          </ac:spMkLst>
        </pc:spChg>
        <pc:spChg chg="add del mod">
          <ac:chgData name="김 찬호" userId="9103df27452aa894" providerId="LiveId" clId="{F441BED5-AE6B-4817-A43F-F68EAF872F84}" dt="2022-10-08T13:19:58.017" v="550" actId="478"/>
          <ac:spMkLst>
            <pc:docMk/>
            <pc:sldMk cId="559683714" sldId="282"/>
            <ac:spMk id="24" creationId="{64A3CC8B-1407-9753-BFD9-CEFDAD67C7FC}"/>
          </ac:spMkLst>
        </pc:spChg>
        <pc:spChg chg="add del mod">
          <ac:chgData name="김 찬호" userId="9103df27452aa894" providerId="LiveId" clId="{F441BED5-AE6B-4817-A43F-F68EAF872F84}" dt="2022-10-08T13:19:58.017" v="550" actId="478"/>
          <ac:spMkLst>
            <pc:docMk/>
            <pc:sldMk cId="559683714" sldId="282"/>
            <ac:spMk id="25" creationId="{43F29C9A-AE68-EF1C-3767-54322DB0F36A}"/>
          </ac:spMkLst>
        </pc:spChg>
        <pc:spChg chg="add del">
          <ac:chgData name="김 찬호" userId="9103df27452aa894" providerId="LiveId" clId="{F441BED5-AE6B-4817-A43F-F68EAF872F84}" dt="2022-10-08T13:17:10.625" v="549" actId="22"/>
          <ac:spMkLst>
            <pc:docMk/>
            <pc:sldMk cId="559683714" sldId="282"/>
            <ac:spMk id="29" creationId="{598CBFE2-349B-6EC9-B5E2-DBD6C4077AB0}"/>
          </ac:spMkLst>
        </pc:spChg>
        <pc:picChg chg="add del mod">
          <ac:chgData name="김 찬호" userId="9103df27452aa894" providerId="LiveId" clId="{F441BED5-AE6B-4817-A43F-F68EAF872F84}" dt="2022-10-08T13:17:05.686" v="545" actId="478"/>
          <ac:picMkLst>
            <pc:docMk/>
            <pc:sldMk cId="559683714" sldId="282"/>
            <ac:picMk id="12" creationId="{1A2743DC-263F-CC09-F6FC-6CAF4AFE10FF}"/>
          </ac:picMkLst>
        </pc:picChg>
        <pc:picChg chg="add del mod">
          <ac:chgData name="김 찬호" userId="9103df27452aa894" providerId="LiveId" clId="{F441BED5-AE6B-4817-A43F-F68EAF872F84}" dt="2022-10-08T13:17:07.610" v="546" actId="478"/>
          <ac:picMkLst>
            <pc:docMk/>
            <pc:sldMk cId="559683714" sldId="282"/>
            <ac:picMk id="14" creationId="{4196BF91-C84B-9243-510D-1FEACF65889F}"/>
          </ac:picMkLst>
        </pc:picChg>
        <pc:picChg chg="add del mod">
          <ac:chgData name="김 찬호" userId="9103df27452aa894" providerId="LiveId" clId="{F441BED5-AE6B-4817-A43F-F68EAF872F84}" dt="2022-10-08T13:20:09.784" v="556" actId="478"/>
          <ac:picMkLst>
            <pc:docMk/>
            <pc:sldMk cId="559683714" sldId="282"/>
            <ac:picMk id="27" creationId="{5B1147F3-9A86-F9B9-A8DA-741DA9A86AF3}"/>
          </ac:picMkLst>
        </pc:picChg>
        <pc:picChg chg="add mod">
          <ac:chgData name="김 찬호" userId="9103df27452aa894" providerId="LiveId" clId="{F441BED5-AE6B-4817-A43F-F68EAF872F84}" dt="2022-10-08T13:20:08.165" v="555" actId="1076"/>
          <ac:picMkLst>
            <pc:docMk/>
            <pc:sldMk cId="559683714" sldId="282"/>
            <ac:picMk id="31" creationId="{881B85FC-408C-F07D-F34F-D4478151ADA9}"/>
          </ac:picMkLst>
        </pc:picChg>
        <pc:cxnChg chg="del">
          <ac:chgData name="김 찬호" userId="9103df27452aa894" providerId="LiveId" clId="{F441BED5-AE6B-4817-A43F-F68EAF872F84}" dt="2022-10-08T12:48:11.672" v="354" actId="478"/>
          <ac:cxnSpMkLst>
            <pc:docMk/>
            <pc:sldMk cId="559683714" sldId="282"/>
            <ac:cxnSpMk id="16" creationId="{11422391-68D5-D920-1F37-478F4826F7F9}"/>
          </ac:cxnSpMkLst>
        </pc:cxnChg>
        <pc:cxnChg chg="add del mod">
          <ac:chgData name="김 찬호" userId="9103df27452aa894" providerId="LiveId" clId="{F441BED5-AE6B-4817-A43F-F68EAF872F84}" dt="2022-10-08T13:05:47.941" v="423" actId="478"/>
          <ac:cxnSpMkLst>
            <pc:docMk/>
            <pc:sldMk cId="559683714" sldId="282"/>
            <ac:cxnSpMk id="17" creationId="{EADE37CA-585C-7BFB-A42A-450117F895F8}"/>
          </ac:cxnSpMkLst>
        </pc:cxnChg>
        <pc:cxnChg chg="add del mod">
          <ac:chgData name="김 찬호" userId="9103df27452aa894" providerId="LiveId" clId="{F441BED5-AE6B-4817-A43F-F68EAF872F84}" dt="2022-10-08T13:05:49.749" v="424" actId="478"/>
          <ac:cxnSpMkLst>
            <pc:docMk/>
            <pc:sldMk cId="559683714" sldId="282"/>
            <ac:cxnSpMk id="18" creationId="{21BFEE1F-724E-EAEF-5F51-FDF21FEF8BF2}"/>
          </ac:cxnSpMkLst>
        </pc:cxnChg>
        <pc:cxnChg chg="add del mod">
          <ac:chgData name="김 찬호" userId="9103df27452aa894" providerId="LiveId" clId="{F441BED5-AE6B-4817-A43F-F68EAF872F84}" dt="2022-10-08T13:20:00.115" v="551" actId="478"/>
          <ac:cxnSpMkLst>
            <pc:docMk/>
            <pc:sldMk cId="559683714" sldId="282"/>
            <ac:cxnSpMk id="23" creationId="{E3298121-FA21-7C05-1DF9-F5259494B433}"/>
          </ac:cxnSpMkLst>
        </pc:cxnChg>
      </pc:sldChg>
      <pc:sldChg chg="delSp add del mod">
        <pc:chgData name="김 찬호" userId="9103df27452aa894" providerId="LiveId" clId="{F441BED5-AE6B-4817-A43F-F68EAF872F84}" dt="2022-10-08T13:38:38.647" v="817" actId="47"/>
        <pc:sldMkLst>
          <pc:docMk/>
          <pc:sldMk cId="3592808251" sldId="283"/>
        </pc:sldMkLst>
        <pc:spChg chg="del">
          <ac:chgData name="김 찬호" userId="9103df27452aa894" providerId="LiveId" clId="{F441BED5-AE6B-4817-A43F-F68EAF872F84}" dt="2022-10-08T12:44:09.143" v="326" actId="478"/>
          <ac:spMkLst>
            <pc:docMk/>
            <pc:sldMk cId="3592808251" sldId="283"/>
            <ac:spMk id="13" creationId="{719459B1-E264-1792-6CBE-2D4ED881488A}"/>
          </ac:spMkLst>
        </pc:spChg>
        <pc:spChg chg="del">
          <ac:chgData name="김 찬호" userId="9103df27452aa894" providerId="LiveId" clId="{F441BED5-AE6B-4817-A43F-F68EAF872F84}" dt="2022-10-08T12:44:09.143" v="326" actId="478"/>
          <ac:spMkLst>
            <pc:docMk/>
            <pc:sldMk cId="3592808251" sldId="283"/>
            <ac:spMk id="14" creationId="{0AE1C7FC-DA1B-46E6-9F08-FD9F26D683E9}"/>
          </ac:spMkLst>
        </pc:spChg>
        <pc:spChg chg="del">
          <ac:chgData name="김 찬호" userId="9103df27452aa894" providerId="LiveId" clId="{F441BED5-AE6B-4817-A43F-F68EAF872F84}" dt="2022-10-08T12:44:05.380" v="325" actId="478"/>
          <ac:spMkLst>
            <pc:docMk/>
            <pc:sldMk cId="3592808251" sldId="283"/>
            <ac:spMk id="18" creationId="{1191CC1B-2D85-0E6B-A9C9-086917635229}"/>
          </ac:spMkLst>
        </pc:spChg>
        <pc:spChg chg="del">
          <ac:chgData name="김 찬호" userId="9103df27452aa894" providerId="LiveId" clId="{F441BED5-AE6B-4817-A43F-F68EAF872F84}" dt="2022-10-08T12:44:05.380" v="325" actId="478"/>
          <ac:spMkLst>
            <pc:docMk/>
            <pc:sldMk cId="3592808251" sldId="283"/>
            <ac:spMk id="19" creationId="{23675E92-4C35-6911-7585-A08BB5DC88B6}"/>
          </ac:spMkLst>
        </pc:spChg>
        <pc:picChg chg="del">
          <ac:chgData name="김 찬호" userId="9103df27452aa894" providerId="LiveId" clId="{F441BED5-AE6B-4817-A43F-F68EAF872F84}" dt="2022-10-08T12:44:09.143" v="326" actId="478"/>
          <ac:picMkLst>
            <pc:docMk/>
            <pc:sldMk cId="3592808251" sldId="283"/>
            <ac:picMk id="10" creationId="{89AC5D60-A456-2783-C2C3-F4946E6AE6A8}"/>
          </ac:picMkLst>
        </pc:picChg>
      </pc:sldChg>
      <pc:sldChg chg="addSp delSp modSp add del mod">
        <pc:chgData name="김 찬호" userId="9103df27452aa894" providerId="LiveId" clId="{F441BED5-AE6B-4817-A43F-F68EAF872F84}" dt="2022-10-08T13:58:35.092" v="926" actId="47"/>
        <pc:sldMkLst>
          <pc:docMk/>
          <pc:sldMk cId="2304110588" sldId="284"/>
        </pc:sldMkLst>
        <pc:spChg chg="add mod">
          <ac:chgData name="김 찬호" userId="9103df27452aa894" providerId="LiveId" clId="{F441BED5-AE6B-4817-A43F-F68EAF872F84}" dt="2022-10-08T13:27:06.229" v="729" actId="20577"/>
          <ac:spMkLst>
            <pc:docMk/>
            <pc:sldMk cId="2304110588" sldId="284"/>
            <ac:spMk id="8" creationId="{8CAD179C-D73F-A89B-664A-BD077A9A15CF}"/>
          </ac:spMkLst>
        </pc:spChg>
        <pc:spChg chg="mod">
          <ac:chgData name="김 찬호" userId="9103df27452aa894" providerId="LiveId" clId="{F441BED5-AE6B-4817-A43F-F68EAF872F84}" dt="2022-10-08T13:23:29.980" v="590" actId="1076"/>
          <ac:spMkLst>
            <pc:docMk/>
            <pc:sldMk cId="2304110588" sldId="284"/>
            <ac:spMk id="9" creationId="{D9800150-5F2F-ED38-A2B4-06D324B91B41}"/>
          </ac:spMkLst>
        </pc:spChg>
        <pc:spChg chg="del">
          <ac:chgData name="김 찬호" userId="9103df27452aa894" providerId="LiveId" clId="{F441BED5-AE6B-4817-A43F-F68EAF872F84}" dt="2022-10-08T13:22:28.125" v="565" actId="478"/>
          <ac:spMkLst>
            <pc:docMk/>
            <pc:sldMk cId="2304110588" sldId="284"/>
            <ac:spMk id="10" creationId="{1E7313D4-06CB-EA22-365B-64A1DC1F4722}"/>
          </ac:spMkLst>
        </pc:spChg>
        <pc:spChg chg="del">
          <ac:chgData name="김 찬호" userId="9103df27452aa894" providerId="LiveId" clId="{F441BED5-AE6B-4817-A43F-F68EAF872F84}" dt="2022-10-08T13:23:58.734" v="599" actId="478"/>
          <ac:spMkLst>
            <pc:docMk/>
            <pc:sldMk cId="2304110588" sldId="284"/>
            <ac:spMk id="12" creationId="{B21705F8-8F9D-6B9A-0555-2B6041BDD28C}"/>
          </ac:spMkLst>
        </pc:spChg>
        <pc:spChg chg="add mod ord">
          <ac:chgData name="김 찬호" userId="9103df27452aa894" providerId="LiveId" clId="{F441BED5-AE6B-4817-A43F-F68EAF872F84}" dt="2022-10-08T13:27:01.518" v="727" actId="167"/>
          <ac:spMkLst>
            <pc:docMk/>
            <pc:sldMk cId="2304110588" sldId="284"/>
            <ac:spMk id="14" creationId="{13104482-AF00-DCA3-43A2-921F21201749}"/>
          </ac:spMkLst>
        </pc:spChg>
        <pc:spChg chg="del">
          <ac:chgData name="김 찬호" userId="9103df27452aa894" providerId="LiveId" clId="{F441BED5-AE6B-4817-A43F-F68EAF872F84}" dt="2022-10-08T13:22:28.125" v="565" actId="478"/>
          <ac:spMkLst>
            <pc:docMk/>
            <pc:sldMk cId="2304110588" sldId="284"/>
            <ac:spMk id="19" creationId="{A6EBB594-FF7B-9E2E-4FAB-4ABD01CC8D07}"/>
          </ac:spMkLst>
        </pc:spChg>
        <pc:picChg chg="add mod">
          <ac:chgData name="김 찬호" userId="9103df27452aa894" providerId="LiveId" clId="{F441BED5-AE6B-4817-A43F-F68EAF872F84}" dt="2022-10-08T13:27:34.300" v="730" actId="14100"/>
          <ac:picMkLst>
            <pc:docMk/>
            <pc:sldMk cId="2304110588" sldId="284"/>
            <ac:picMk id="7" creationId="{623AC115-DCEB-649A-949F-693A97CC8E3B}"/>
          </ac:picMkLst>
        </pc:picChg>
        <pc:picChg chg="add mod">
          <ac:chgData name="김 찬호" userId="9103df27452aa894" providerId="LiveId" clId="{F441BED5-AE6B-4817-A43F-F68EAF872F84}" dt="2022-10-08T13:26:34.563" v="722" actId="1076"/>
          <ac:picMkLst>
            <pc:docMk/>
            <pc:sldMk cId="2304110588" sldId="284"/>
            <ac:picMk id="13" creationId="{0C0DECFE-E11D-B8A3-0C91-C619CD485FC7}"/>
          </ac:picMkLst>
        </pc:picChg>
      </pc:sldChg>
      <pc:sldChg chg="addSp delSp modSp add mod">
        <pc:chgData name="김 찬호" userId="9103df27452aa894" providerId="LiveId" clId="{F441BED5-AE6B-4817-A43F-F68EAF872F84}" dt="2022-10-09T09:34:43.823" v="2964" actId="2711"/>
        <pc:sldMkLst>
          <pc:docMk/>
          <pc:sldMk cId="1212298916" sldId="285"/>
        </pc:sldMkLst>
        <pc:spChg chg="mod">
          <ac:chgData name="김 찬호" userId="9103df27452aa894" providerId="LiveId" clId="{F441BED5-AE6B-4817-A43F-F68EAF872F84}" dt="2022-10-09T09:34:43.823" v="2964" actId="2711"/>
          <ac:spMkLst>
            <pc:docMk/>
            <pc:sldMk cId="1212298916" sldId="285"/>
            <ac:spMk id="2" creationId="{FC618453-789D-8956-0B6A-9013445B0FE6}"/>
          </ac:spMkLst>
        </pc:spChg>
        <pc:spChg chg="del">
          <ac:chgData name="김 찬호" userId="9103df27452aa894" providerId="LiveId" clId="{F441BED5-AE6B-4817-A43F-F68EAF872F84}" dt="2022-10-09T09:14:10.311" v="2715" actId="478"/>
          <ac:spMkLst>
            <pc:docMk/>
            <pc:sldMk cId="1212298916" sldId="285"/>
            <ac:spMk id="3" creationId="{FA8859A5-FFE1-643C-1C3F-FA0AE736E452}"/>
          </ac:spMkLst>
        </pc:spChg>
        <pc:spChg chg="del">
          <ac:chgData name="김 찬호" userId="9103df27452aa894" providerId="LiveId" clId="{F441BED5-AE6B-4817-A43F-F68EAF872F84}" dt="2022-10-09T09:14:17.004" v="2717" actId="478"/>
          <ac:spMkLst>
            <pc:docMk/>
            <pc:sldMk cId="1212298916" sldId="285"/>
            <ac:spMk id="5" creationId="{92DD4E4E-11D8-225A-49AA-6A1FF56256F7}"/>
          </ac:spMkLst>
        </pc:spChg>
        <pc:spChg chg="add mod">
          <ac:chgData name="김 찬호" userId="9103df27452aa894" providerId="LiveId" clId="{F441BED5-AE6B-4817-A43F-F68EAF872F84}" dt="2022-10-09T09:34:43.823" v="2964" actId="2711"/>
          <ac:spMkLst>
            <pc:docMk/>
            <pc:sldMk cId="1212298916" sldId="285"/>
            <ac:spMk id="7" creationId="{605C405C-A52A-EC2F-64F0-6E0320336F2F}"/>
          </ac:spMkLst>
        </pc:spChg>
        <pc:spChg chg="del">
          <ac:chgData name="김 찬호" userId="9103df27452aa894" providerId="LiveId" clId="{F441BED5-AE6B-4817-A43F-F68EAF872F84}" dt="2022-10-09T09:14:06.967" v="2714" actId="478"/>
          <ac:spMkLst>
            <pc:docMk/>
            <pc:sldMk cId="1212298916" sldId="285"/>
            <ac:spMk id="8" creationId="{3C36ABC2-17DE-F764-ABF5-5F416C86A30F}"/>
          </ac:spMkLst>
        </pc:spChg>
        <pc:spChg chg="del">
          <ac:chgData name="김 찬호" userId="9103df27452aa894" providerId="LiveId" clId="{F441BED5-AE6B-4817-A43F-F68EAF872F84}" dt="2022-10-09T09:14:20.851" v="2718" actId="478"/>
          <ac:spMkLst>
            <pc:docMk/>
            <pc:sldMk cId="1212298916" sldId="285"/>
            <ac:spMk id="10" creationId="{DD75984E-3EC7-5EF5-31A9-88FDCBB3B21B}"/>
          </ac:spMkLst>
        </pc:spChg>
        <pc:spChg chg="del">
          <ac:chgData name="김 찬호" userId="9103df27452aa894" providerId="LiveId" clId="{F441BED5-AE6B-4817-A43F-F68EAF872F84}" dt="2022-10-09T09:14:20.851" v="2718" actId="478"/>
          <ac:spMkLst>
            <pc:docMk/>
            <pc:sldMk cId="1212298916" sldId="285"/>
            <ac:spMk id="11" creationId="{8C5CDFC7-5250-8E76-1A8D-EB9399FEACCA}"/>
          </ac:spMkLst>
        </pc:spChg>
        <pc:spChg chg="del">
          <ac:chgData name="김 찬호" userId="9103df27452aa894" providerId="LiveId" clId="{F441BED5-AE6B-4817-A43F-F68EAF872F84}" dt="2022-10-09T09:14:20.851" v="2718" actId="478"/>
          <ac:spMkLst>
            <pc:docMk/>
            <pc:sldMk cId="1212298916" sldId="285"/>
            <ac:spMk id="12" creationId="{79169829-31C5-B255-CCB1-64ADC59AE341}"/>
          </ac:spMkLst>
        </pc:spChg>
        <pc:spChg chg="del">
          <ac:chgData name="김 찬호" userId="9103df27452aa894" providerId="LiveId" clId="{F441BED5-AE6B-4817-A43F-F68EAF872F84}" dt="2022-10-09T09:14:13.578" v="2716" actId="478"/>
          <ac:spMkLst>
            <pc:docMk/>
            <pc:sldMk cId="1212298916" sldId="285"/>
            <ac:spMk id="14" creationId="{8EB90E3B-1BBC-9108-9ED5-A038C6EA439E}"/>
          </ac:spMkLst>
        </pc:spChg>
        <pc:spChg chg="del">
          <ac:chgData name="김 찬호" userId="9103df27452aa894" providerId="LiveId" clId="{F441BED5-AE6B-4817-A43F-F68EAF872F84}" dt="2022-10-09T09:14:06.967" v="2714" actId="478"/>
          <ac:spMkLst>
            <pc:docMk/>
            <pc:sldMk cId="1212298916" sldId="285"/>
            <ac:spMk id="16" creationId="{6B6EBC23-7407-2044-55FC-E59B75F9B767}"/>
          </ac:spMkLst>
        </pc:spChg>
        <pc:spChg chg="del">
          <ac:chgData name="김 찬호" userId="9103df27452aa894" providerId="LiveId" clId="{F441BED5-AE6B-4817-A43F-F68EAF872F84}" dt="2022-10-09T09:14:06.967" v="2714" actId="478"/>
          <ac:spMkLst>
            <pc:docMk/>
            <pc:sldMk cId="1212298916" sldId="285"/>
            <ac:spMk id="18" creationId="{B493B868-1A80-28CE-7C75-2C40ACF3C34D}"/>
          </ac:spMkLst>
        </pc:spChg>
        <pc:cxnChg chg="del">
          <ac:chgData name="김 찬호" userId="9103df27452aa894" providerId="LiveId" clId="{F441BED5-AE6B-4817-A43F-F68EAF872F84}" dt="2022-10-09T09:16:12.999" v="2823" actId="478"/>
          <ac:cxnSpMkLst>
            <pc:docMk/>
            <pc:sldMk cId="1212298916" sldId="285"/>
            <ac:cxnSpMk id="6" creationId="{C03C811E-FB8D-550B-0E50-912314CA8FA2}"/>
          </ac:cxnSpMkLst>
        </pc:cxnChg>
      </pc:sldChg>
      <pc:sldChg chg="delSp modSp add del mod">
        <pc:chgData name="김 찬호" userId="9103df27452aa894" providerId="LiveId" clId="{F441BED5-AE6B-4817-A43F-F68EAF872F84}" dt="2022-10-08T13:58:37.525" v="927" actId="47"/>
        <pc:sldMkLst>
          <pc:docMk/>
          <pc:sldMk cId="2258493447" sldId="285"/>
        </pc:sldMkLst>
        <pc:spChg chg="del mod">
          <ac:chgData name="김 찬호" userId="9103df27452aa894" providerId="LiveId" clId="{F441BED5-AE6B-4817-A43F-F68EAF872F84}" dt="2022-10-08T13:23:45.384" v="598" actId="478"/>
          <ac:spMkLst>
            <pc:docMk/>
            <pc:sldMk cId="2258493447" sldId="285"/>
            <ac:spMk id="9" creationId="{D9800150-5F2F-ED38-A2B4-06D324B91B41}"/>
          </ac:spMkLst>
        </pc:spChg>
        <pc:picChg chg="del">
          <ac:chgData name="김 찬호" userId="9103df27452aa894" providerId="LiveId" clId="{F441BED5-AE6B-4817-A43F-F68EAF872F84}" dt="2022-10-08T13:23:41.151" v="595" actId="478"/>
          <ac:picMkLst>
            <pc:docMk/>
            <pc:sldMk cId="2258493447" sldId="285"/>
            <ac:picMk id="7" creationId="{623AC115-DCEB-649A-949F-693A97CC8E3B}"/>
          </ac:picMkLst>
        </pc:picChg>
        <pc:cxnChg chg="del">
          <ac:chgData name="김 찬호" userId="9103df27452aa894" providerId="LiveId" clId="{F441BED5-AE6B-4817-A43F-F68EAF872F84}" dt="2022-10-08T13:23:41.989" v="596" actId="478"/>
          <ac:cxnSpMkLst>
            <pc:docMk/>
            <pc:sldMk cId="2258493447" sldId="285"/>
            <ac:cxnSpMk id="16" creationId="{11422391-68D5-D920-1F37-478F4826F7F9}"/>
          </ac:cxnSpMkLst>
        </pc:cxnChg>
      </pc:sldChg>
      <pc:sldChg chg="addSp delSp modSp add del mod">
        <pc:chgData name="김 찬호" userId="9103df27452aa894" providerId="LiveId" clId="{F441BED5-AE6B-4817-A43F-F68EAF872F84}" dt="2022-10-08T13:56:53.513" v="910" actId="47"/>
        <pc:sldMkLst>
          <pc:docMk/>
          <pc:sldMk cId="2265940654" sldId="286"/>
        </pc:sldMkLst>
        <pc:spChg chg="add mod">
          <ac:chgData name="김 찬호" userId="9103df27452aa894" providerId="LiveId" clId="{F441BED5-AE6B-4817-A43F-F68EAF872F84}" dt="2022-10-08T13:54:37.916" v="886" actId="1076"/>
          <ac:spMkLst>
            <pc:docMk/>
            <pc:sldMk cId="2265940654" sldId="286"/>
            <ac:spMk id="8" creationId="{68363E9E-98AB-21CF-DB8A-2B0CB47FD4D1}"/>
          </ac:spMkLst>
        </pc:spChg>
        <pc:spChg chg="add mod">
          <ac:chgData name="김 찬호" userId="9103df27452aa894" providerId="LiveId" clId="{F441BED5-AE6B-4817-A43F-F68EAF872F84}" dt="2022-10-08T13:54:35.667" v="885" actId="1076"/>
          <ac:spMkLst>
            <pc:docMk/>
            <pc:sldMk cId="2265940654" sldId="286"/>
            <ac:spMk id="11" creationId="{EC287738-8C0A-8ECA-AA94-F334FAA4E811}"/>
          </ac:spMkLst>
        </pc:spChg>
        <pc:spChg chg="add mod">
          <ac:chgData name="김 찬호" userId="9103df27452aa894" providerId="LiveId" clId="{F441BED5-AE6B-4817-A43F-F68EAF872F84}" dt="2022-10-08T13:43:19.336" v="876"/>
          <ac:spMkLst>
            <pc:docMk/>
            <pc:sldMk cId="2265940654" sldId="286"/>
            <ac:spMk id="12" creationId="{9E5ED5FE-A65F-8665-AC95-0245C63E08FA}"/>
          </ac:spMkLst>
        </pc:spChg>
        <pc:spChg chg="del">
          <ac:chgData name="김 찬호" userId="9103df27452aa894" providerId="LiveId" clId="{F441BED5-AE6B-4817-A43F-F68EAF872F84}" dt="2022-10-08T13:38:44.805" v="819" actId="478"/>
          <ac:spMkLst>
            <pc:docMk/>
            <pc:sldMk cId="2265940654" sldId="286"/>
            <ac:spMk id="13" creationId="{719459B1-E264-1792-6CBE-2D4ED881488A}"/>
          </ac:spMkLst>
        </pc:spChg>
        <pc:spChg chg="del">
          <ac:chgData name="김 찬호" userId="9103df27452aa894" providerId="LiveId" clId="{F441BED5-AE6B-4817-A43F-F68EAF872F84}" dt="2022-10-08T13:38:44.805" v="819" actId="478"/>
          <ac:spMkLst>
            <pc:docMk/>
            <pc:sldMk cId="2265940654" sldId="286"/>
            <ac:spMk id="14" creationId="{0AE1C7FC-DA1B-46E6-9F08-FD9F26D683E9}"/>
          </ac:spMkLst>
        </pc:spChg>
        <pc:spChg chg="del">
          <ac:chgData name="김 찬호" userId="9103df27452aa894" providerId="LiveId" clId="{F441BED5-AE6B-4817-A43F-F68EAF872F84}" dt="2022-10-08T13:38:44.805" v="819" actId="478"/>
          <ac:spMkLst>
            <pc:docMk/>
            <pc:sldMk cId="2265940654" sldId="286"/>
            <ac:spMk id="18" creationId="{1191CC1B-2D85-0E6B-A9C9-086917635229}"/>
          </ac:spMkLst>
        </pc:spChg>
        <pc:spChg chg="del">
          <ac:chgData name="김 찬호" userId="9103df27452aa894" providerId="LiveId" clId="{F441BED5-AE6B-4817-A43F-F68EAF872F84}" dt="2022-10-08T13:38:44.805" v="819" actId="478"/>
          <ac:spMkLst>
            <pc:docMk/>
            <pc:sldMk cId="2265940654" sldId="286"/>
            <ac:spMk id="19" creationId="{23675E92-4C35-6911-7585-A08BB5DC88B6}"/>
          </ac:spMkLst>
        </pc:spChg>
        <pc:picChg chg="del">
          <ac:chgData name="김 찬호" userId="9103df27452aa894" providerId="LiveId" clId="{F441BED5-AE6B-4817-A43F-F68EAF872F84}" dt="2022-10-08T13:38:46.431" v="820" actId="478"/>
          <ac:picMkLst>
            <pc:docMk/>
            <pc:sldMk cId="2265940654" sldId="286"/>
            <ac:picMk id="10" creationId="{89AC5D60-A456-2783-C2C3-F4946E6AE6A8}"/>
          </ac:picMkLst>
        </pc:picChg>
      </pc:sldChg>
      <pc:sldChg chg="addSp delSp modSp add mod">
        <pc:chgData name="김 찬호" userId="9103df27452aa894" providerId="LiveId" clId="{F441BED5-AE6B-4817-A43F-F68EAF872F84}" dt="2022-10-09T13:09:55.668" v="3807"/>
        <pc:sldMkLst>
          <pc:docMk/>
          <pc:sldMk cId="1273911019" sldId="287"/>
        </pc:sldMkLst>
        <pc:spChg chg="add mod">
          <ac:chgData name="김 찬호" userId="9103df27452aa894" providerId="LiveId" clId="{F441BED5-AE6B-4817-A43F-F68EAF872F84}" dt="2022-10-09T13:09:55.668" v="3807"/>
          <ac:spMkLst>
            <pc:docMk/>
            <pc:sldMk cId="1273911019" sldId="287"/>
            <ac:spMk id="7" creationId="{C8A8C748-B299-8C2C-CE9F-E8424D18041D}"/>
          </ac:spMkLst>
        </pc:spChg>
        <pc:spChg chg="add mod">
          <ac:chgData name="김 찬호" userId="9103df27452aa894" providerId="LiveId" clId="{F441BED5-AE6B-4817-A43F-F68EAF872F84}" dt="2022-10-09T08:21:51.014" v="2063" actId="1076"/>
          <ac:spMkLst>
            <pc:docMk/>
            <pc:sldMk cId="1273911019" sldId="287"/>
            <ac:spMk id="8" creationId="{EC41ACA1-A288-1226-503F-9DFE4360391E}"/>
          </ac:spMkLst>
        </pc:spChg>
        <pc:spChg chg="add del mod">
          <ac:chgData name="김 찬호" userId="9103df27452aa894" providerId="LiveId" clId="{F441BED5-AE6B-4817-A43F-F68EAF872F84}" dt="2022-10-08T13:56:58.987" v="912"/>
          <ac:spMkLst>
            <pc:docMk/>
            <pc:sldMk cId="1273911019" sldId="287"/>
            <ac:spMk id="9" creationId="{55C01096-2271-A7A1-4D63-60DB607C8208}"/>
          </ac:spMkLst>
        </pc:spChg>
        <pc:spChg chg="add del mod">
          <ac:chgData name="김 찬호" userId="9103df27452aa894" providerId="LiveId" clId="{F441BED5-AE6B-4817-A43F-F68EAF872F84}" dt="2022-10-08T13:56:58.987" v="912"/>
          <ac:spMkLst>
            <pc:docMk/>
            <pc:sldMk cId="1273911019" sldId="287"/>
            <ac:spMk id="11" creationId="{06D05D74-1A66-8148-B023-509CCB13A68A}"/>
          </ac:spMkLst>
        </pc:spChg>
        <pc:spChg chg="del">
          <ac:chgData name="김 찬호" userId="9103df27452aa894" providerId="LiveId" clId="{F441BED5-AE6B-4817-A43F-F68EAF872F84}" dt="2022-10-08T13:56:46.415" v="908" actId="478"/>
          <ac:spMkLst>
            <pc:docMk/>
            <pc:sldMk cId="1273911019" sldId="287"/>
            <ac:spMk id="13" creationId="{719459B1-E264-1792-6CBE-2D4ED881488A}"/>
          </ac:spMkLst>
        </pc:spChg>
        <pc:spChg chg="del">
          <ac:chgData name="김 찬호" userId="9103df27452aa894" providerId="LiveId" clId="{F441BED5-AE6B-4817-A43F-F68EAF872F84}" dt="2022-10-08T13:56:46.415" v="908" actId="478"/>
          <ac:spMkLst>
            <pc:docMk/>
            <pc:sldMk cId="1273911019" sldId="287"/>
            <ac:spMk id="14" creationId="{0AE1C7FC-DA1B-46E6-9F08-FD9F26D683E9}"/>
          </ac:spMkLst>
        </pc:spChg>
        <pc:spChg chg="add mod">
          <ac:chgData name="김 찬호" userId="9103df27452aa894" providerId="LiveId" clId="{F441BED5-AE6B-4817-A43F-F68EAF872F84}" dt="2022-10-09T08:13:46.655" v="2062" actId="1076"/>
          <ac:spMkLst>
            <pc:docMk/>
            <pc:sldMk cId="1273911019" sldId="287"/>
            <ac:spMk id="15" creationId="{49CED1A5-9CCE-FE8E-B23E-3EF097AD10A5}"/>
          </ac:spMkLst>
        </pc:spChg>
        <pc:spChg chg="add mod">
          <ac:chgData name="김 찬호" userId="9103df27452aa894" providerId="LiveId" clId="{F441BED5-AE6B-4817-A43F-F68EAF872F84}" dt="2022-10-09T08:32:07.448" v="2144" actId="404"/>
          <ac:spMkLst>
            <pc:docMk/>
            <pc:sldMk cId="1273911019" sldId="287"/>
            <ac:spMk id="16" creationId="{DE131375-905C-C2C8-3ACC-0D394FCD9E91}"/>
          </ac:spMkLst>
        </pc:spChg>
        <pc:spChg chg="add mod">
          <ac:chgData name="김 찬호" userId="9103df27452aa894" providerId="LiveId" clId="{F441BED5-AE6B-4817-A43F-F68EAF872F84}" dt="2022-10-09T08:32:05.167" v="2143" actId="404"/>
          <ac:spMkLst>
            <pc:docMk/>
            <pc:sldMk cId="1273911019" sldId="287"/>
            <ac:spMk id="17" creationId="{F723634A-DF5A-8F91-AFBB-0842FDE26C34}"/>
          </ac:spMkLst>
        </pc:spChg>
        <pc:spChg chg="del">
          <ac:chgData name="김 찬호" userId="9103df27452aa894" providerId="LiveId" clId="{F441BED5-AE6B-4817-A43F-F68EAF872F84}" dt="2022-10-08T13:56:46.415" v="908" actId="478"/>
          <ac:spMkLst>
            <pc:docMk/>
            <pc:sldMk cId="1273911019" sldId="287"/>
            <ac:spMk id="18" creationId="{1191CC1B-2D85-0E6B-A9C9-086917635229}"/>
          </ac:spMkLst>
        </pc:spChg>
        <pc:spChg chg="del">
          <ac:chgData name="김 찬호" userId="9103df27452aa894" providerId="LiveId" clId="{F441BED5-AE6B-4817-A43F-F68EAF872F84}" dt="2022-10-08T13:56:46.415" v="908" actId="478"/>
          <ac:spMkLst>
            <pc:docMk/>
            <pc:sldMk cId="1273911019" sldId="287"/>
            <ac:spMk id="19" creationId="{23675E92-4C35-6911-7585-A08BB5DC88B6}"/>
          </ac:spMkLst>
        </pc:spChg>
        <pc:picChg chg="del">
          <ac:chgData name="김 찬호" userId="9103df27452aa894" providerId="LiveId" clId="{F441BED5-AE6B-4817-A43F-F68EAF872F84}" dt="2022-10-08T13:56:46.415" v="908" actId="478"/>
          <ac:picMkLst>
            <pc:docMk/>
            <pc:sldMk cId="1273911019" sldId="287"/>
            <ac:picMk id="10" creationId="{89AC5D60-A456-2783-C2C3-F4946E6AE6A8}"/>
          </ac:picMkLst>
        </pc:picChg>
      </pc:sldChg>
      <pc:sldChg chg="addSp delSp modSp add mod">
        <pc:chgData name="김 찬호" userId="9103df27452aa894" providerId="LiveId" clId="{F441BED5-AE6B-4817-A43F-F68EAF872F84}" dt="2022-10-10T08:18:51.525" v="4137" actId="20577"/>
        <pc:sldMkLst>
          <pc:docMk/>
          <pc:sldMk cId="4251147503" sldId="288"/>
        </pc:sldMkLst>
        <pc:spChg chg="del">
          <ac:chgData name="김 찬호" userId="9103df27452aa894" providerId="LiveId" clId="{F441BED5-AE6B-4817-A43F-F68EAF872F84}" dt="2022-10-08T13:57:10.476" v="915" actId="478"/>
          <ac:spMkLst>
            <pc:docMk/>
            <pc:sldMk cId="4251147503" sldId="288"/>
            <ac:spMk id="7" creationId="{C8A8C748-B299-8C2C-CE9F-E8424D18041D}"/>
          </ac:spMkLst>
        </pc:spChg>
        <pc:spChg chg="del">
          <ac:chgData name="김 찬호" userId="9103df27452aa894" providerId="LiveId" clId="{F441BED5-AE6B-4817-A43F-F68EAF872F84}" dt="2022-10-08T13:57:10.476" v="915" actId="478"/>
          <ac:spMkLst>
            <pc:docMk/>
            <pc:sldMk cId="4251147503" sldId="288"/>
            <ac:spMk id="8" creationId="{EC41ACA1-A288-1226-503F-9DFE4360391E}"/>
          </ac:spMkLst>
        </pc:spChg>
        <pc:spChg chg="add mod">
          <ac:chgData name="김 찬호" userId="9103df27452aa894" providerId="LiveId" clId="{F441BED5-AE6B-4817-A43F-F68EAF872F84}" dt="2022-10-09T12:26:05.034" v="3157" actId="1076"/>
          <ac:spMkLst>
            <pc:docMk/>
            <pc:sldMk cId="4251147503" sldId="288"/>
            <ac:spMk id="9" creationId="{F7B9DB6E-497C-2988-85C4-9DEF52CFFA45}"/>
          </ac:spMkLst>
        </pc:spChg>
        <pc:spChg chg="add mod">
          <ac:chgData name="김 찬호" userId="9103df27452aa894" providerId="LiveId" clId="{F441BED5-AE6B-4817-A43F-F68EAF872F84}" dt="2022-10-09T12:26:05.034" v="3157" actId="1076"/>
          <ac:spMkLst>
            <pc:docMk/>
            <pc:sldMk cId="4251147503" sldId="288"/>
            <ac:spMk id="10" creationId="{F77D022D-C722-DD11-9B25-E3CA5215F8BF}"/>
          </ac:spMkLst>
        </pc:spChg>
        <pc:spChg chg="add mod">
          <ac:chgData name="김 찬호" userId="9103df27452aa894" providerId="LiveId" clId="{F441BED5-AE6B-4817-A43F-F68EAF872F84}" dt="2022-10-08T14:01:12.651" v="970" actId="1076"/>
          <ac:spMkLst>
            <pc:docMk/>
            <pc:sldMk cId="4251147503" sldId="288"/>
            <ac:spMk id="11" creationId="{2579DA57-DD59-709B-93FB-1D56BAA149F1}"/>
          </ac:spMkLst>
        </pc:spChg>
        <pc:spChg chg="add del mod">
          <ac:chgData name="김 찬호" userId="9103df27452aa894" providerId="LiveId" clId="{F441BED5-AE6B-4817-A43F-F68EAF872F84}" dt="2022-10-09T12:26:26.027" v="3162" actId="1076"/>
          <ac:spMkLst>
            <pc:docMk/>
            <pc:sldMk cId="4251147503" sldId="288"/>
            <ac:spMk id="14" creationId="{0B4E4325-ED67-AE77-18F2-C4D4D8FAD7E6}"/>
          </ac:spMkLst>
        </pc:spChg>
        <pc:spChg chg="add mod">
          <ac:chgData name="김 찬호" userId="9103df27452aa894" providerId="LiveId" clId="{F441BED5-AE6B-4817-A43F-F68EAF872F84}" dt="2022-10-09T09:54:32.962" v="3041"/>
          <ac:spMkLst>
            <pc:docMk/>
            <pc:sldMk cId="4251147503" sldId="288"/>
            <ac:spMk id="15" creationId="{2DE8DCC2-D1E7-3987-5ECE-854536D72521}"/>
          </ac:spMkLst>
        </pc:spChg>
        <pc:spChg chg="add del">
          <ac:chgData name="김 찬호" userId="9103df27452aa894" providerId="LiveId" clId="{F441BED5-AE6B-4817-A43F-F68EAF872F84}" dt="2022-10-08T14:00:56.647" v="966" actId="478"/>
          <ac:spMkLst>
            <pc:docMk/>
            <pc:sldMk cId="4251147503" sldId="288"/>
            <ac:spMk id="22" creationId="{043ACD73-41C7-A624-3695-454B7D42C741}"/>
          </ac:spMkLst>
        </pc:spChg>
        <pc:graphicFrameChg chg="mod modGraphic">
          <ac:chgData name="김 찬호" userId="9103df27452aa894" providerId="LiveId" clId="{F441BED5-AE6B-4817-A43F-F68EAF872F84}" dt="2022-10-10T08:18:51.525" v="4137" actId="20577"/>
          <ac:graphicFrameMkLst>
            <pc:docMk/>
            <pc:sldMk cId="4251147503" sldId="288"/>
            <ac:graphicFrameMk id="2" creationId="{EA4ABA1C-FF91-862C-65EA-3F4323787E84}"/>
          </ac:graphicFrameMkLst>
        </pc:graphicFrameChg>
        <pc:picChg chg="add del mod">
          <ac:chgData name="김 찬호" userId="9103df27452aa894" providerId="LiveId" clId="{F441BED5-AE6B-4817-A43F-F68EAF872F84}" dt="2022-10-09T12:26:26.027" v="3162" actId="1076"/>
          <ac:picMkLst>
            <pc:docMk/>
            <pc:sldMk cId="4251147503" sldId="288"/>
            <ac:picMk id="13" creationId="{1331CD90-7016-CDBB-3505-E1A46BCD1F68}"/>
          </ac:picMkLst>
        </pc:picChg>
        <pc:cxnChg chg="add mod">
          <ac:chgData name="김 찬호" userId="9103df27452aa894" providerId="LiveId" clId="{F441BED5-AE6B-4817-A43F-F68EAF872F84}" dt="2022-10-08T14:00:51.721" v="963" actId="1076"/>
          <ac:cxnSpMkLst>
            <pc:docMk/>
            <pc:sldMk cId="4251147503" sldId="288"/>
            <ac:cxnSpMk id="12" creationId="{4B45100B-430A-0B41-D945-8AF8E3001FD3}"/>
          </ac:cxnSpMkLst>
        </pc:cxnChg>
      </pc:sldChg>
      <pc:sldChg chg="addSp delSp modSp add mod">
        <pc:chgData name="김 찬호" userId="9103df27452aa894" providerId="LiveId" clId="{F441BED5-AE6B-4817-A43F-F68EAF872F84}" dt="2022-10-10T08:18:01.913" v="4114" actId="20577"/>
        <pc:sldMkLst>
          <pc:docMk/>
          <pc:sldMk cId="1177993480" sldId="289"/>
        </pc:sldMkLst>
        <pc:spChg chg="del">
          <ac:chgData name="김 찬호" userId="9103df27452aa894" providerId="LiveId" clId="{F441BED5-AE6B-4817-A43F-F68EAF872F84}" dt="2022-10-08T13:57:44.469" v="922" actId="478"/>
          <ac:spMkLst>
            <pc:docMk/>
            <pc:sldMk cId="1177993480" sldId="289"/>
            <ac:spMk id="7" creationId="{C8A8C748-B299-8C2C-CE9F-E8424D18041D}"/>
          </ac:spMkLst>
        </pc:spChg>
        <pc:spChg chg="del">
          <ac:chgData name="김 찬호" userId="9103df27452aa894" providerId="LiveId" clId="{F441BED5-AE6B-4817-A43F-F68EAF872F84}" dt="2022-10-08T13:57:44.469" v="922" actId="478"/>
          <ac:spMkLst>
            <pc:docMk/>
            <pc:sldMk cId="1177993480" sldId="289"/>
            <ac:spMk id="8" creationId="{EC41ACA1-A288-1226-503F-9DFE4360391E}"/>
          </ac:spMkLst>
        </pc:spChg>
        <pc:spChg chg="add del mod">
          <ac:chgData name="김 찬호" userId="9103df27452aa894" providerId="LiveId" clId="{F441BED5-AE6B-4817-A43F-F68EAF872F84}" dt="2022-10-08T13:57:33.773" v="918"/>
          <ac:spMkLst>
            <pc:docMk/>
            <pc:sldMk cId="1177993480" sldId="289"/>
            <ac:spMk id="9" creationId="{C267C32D-4E2B-4ABF-7267-6A6C39F7BE76}"/>
          </ac:spMkLst>
        </pc:spChg>
        <pc:spChg chg="add del mod">
          <ac:chgData name="김 찬호" userId="9103df27452aa894" providerId="LiveId" clId="{F441BED5-AE6B-4817-A43F-F68EAF872F84}" dt="2022-10-08T13:57:33.773" v="918"/>
          <ac:spMkLst>
            <pc:docMk/>
            <pc:sldMk cId="1177993480" sldId="289"/>
            <ac:spMk id="10" creationId="{566EA4E5-00DA-5B09-8B68-483E25C2408A}"/>
          </ac:spMkLst>
        </pc:spChg>
        <pc:spChg chg="add del mod">
          <ac:chgData name="김 찬호" userId="9103df27452aa894" providerId="LiveId" clId="{F441BED5-AE6B-4817-A43F-F68EAF872F84}" dt="2022-10-08T13:57:33.773" v="918"/>
          <ac:spMkLst>
            <pc:docMk/>
            <pc:sldMk cId="1177993480" sldId="289"/>
            <ac:spMk id="11" creationId="{54A4C542-4758-2DD2-986A-A5FB61587A13}"/>
          </ac:spMkLst>
        </pc:spChg>
        <pc:spChg chg="add mod">
          <ac:chgData name="김 찬호" userId="9103df27452aa894" providerId="LiveId" clId="{F441BED5-AE6B-4817-A43F-F68EAF872F84}" dt="2022-10-09T09:47:35.237" v="3007" actId="1076"/>
          <ac:spMkLst>
            <pc:docMk/>
            <pc:sldMk cId="1177993480" sldId="289"/>
            <ac:spMk id="13" creationId="{EA689A71-1771-E792-0BF1-4B2600C734BB}"/>
          </ac:spMkLst>
        </pc:spChg>
        <pc:spChg chg="add del mod">
          <ac:chgData name="김 찬호" userId="9103df27452aa894" providerId="LiveId" clId="{F441BED5-AE6B-4817-A43F-F68EAF872F84}" dt="2022-10-08T13:59:24.606" v="934" actId="478"/>
          <ac:spMkLst>
            <pc:docMk/>
            <pc:sldMk cId="1177993480" sldId="289"/>
            <ac:spMk id="14" creationId="{F4931578-A8BD-EAEA-AE4C-26FB95841848}"/>
          </ac:spMkLst>
        </pc:spChg>
        <pc:spChg chg="add mod">
          <ac:chgData name="김 찬호" userId="9103df27452aa894" providerId="LiveId" clId="{F441BED5-AE6B-4817-A43F-F68EAF872F84}" dt="2022-10-09T09:47:35.237" v="3007" actId="1076"/>
          <ac:spMkLst>
            <pc:docMk/>
            <pc:sldMk cId="1177993480" sldId="289"/>
            <ac:spMk id="17" creationId="{CAAF70A1-A1BC-F414-6250-6A1BC1157ACB}"/>
          </ac:spMkLst>
        </pc:spChg>
        <pc:spChg chg="add del mod">
          <ac:chgData name="김 찬호" userId="9103df27452aa894" providerId="LiveId" clId="{F441BED5-AE6B-4817-A43F-F68EAF872F84}" dt="2022-10-08T14:01:16.139" v="971" actId="1076"/>
          <ac:spMkLst>
            <pc:docMk/>
            <pc:sldMk cId="1177993480" sldId="289"/>
            <ac:spMk id="19" creationId="{C0171D99-4297-936C-CB9C-4D5759BA7DF0}"/>
          </ac:spMkLst>
        </pc:spChg>
        <pc:spChg chg="add del mod">
          <ac:chgData name="김 찬호" userId="9103df27452aa894" providerId="LiveId" clId="{F441BED5-AE6B-4817-A43F-F68EAF872F84}" dt="2022-10-08T14:00:49.698" v="960"/>
          <ac:spMkLst>
            <pc:docMk/>
            <pc:sldMk cId="1177993480" sldId="289"/>
            <ac:spMk id="21" creationId="{09F4E148-FF1B-91F0-7208-9D5BA0A22A13}"/>
          </ac:spMkLst>
        </pc:spChg>
        <pc:spChg chg="del">
          <ac:chgData name="김 찬호" userId="9103df27452aa894" providerId="LiveId" clId="{F441BED5-AE6B-4817-A43F-F68EAF872F84}" dt="2022-10-08T14:00:59.282" v="967" actId="478"/>
          <ac:spMkLst>
            <pc:docMk/>
            <pc:sldMk cId="1177993480" sldId="289"/>
            <ac:spMk id="22" creationId="{043ACD73-41C7-A624-3695-454B7D42C741}"/>
          </ac:spMkLst>
        </pc:spChg>
        <pc:spChg chg="add mod">
          <ac:chgData name="김 찬호" userId="9103df27452aa894" providerId="LiveId" clId="{F441BED5-AE6B-4817-A43F-F68EAF872F84}" dt="2022-10-09T09:47:35.237" v="3007" actId="1076"/>
          <ac:spMkLst>
            <pc:docMk/>
            <pc:sldMk cId="1177993480" sldId="289"/>
            <ac:spMk id="24" creationId="{C46CF0FD-76E6-F5BA-FF6A-CB47BC45C5E8}"/>
          </ac:spMkLst>
        </pc:spChg>
        <pc:spChg chg="add mod">
          <ac:chgData name="김 찬호" userId="9103df27452aa894" providerId="LiveId" clId="{F441BED5-AE6B-4817-A43F-F68EAF872F84}" dt="2022-10-09T09:47:35.237" v="3007" actId="1076"/>
          <ac:spMkLst>
            <pc:docMk/>
            <pc:sldMk cId="1177993480" sldId="289"/>
            <ac:spMk id="25" creationId="{AABD809A-9431-3D41-F4DF-629AA3064EB1}"/>
          </ac:spMkLst>
        </pc:spChg>
        <pc:graphicFrameChg chg="mod modGraphic">
          <ac:chgData name="김 찬호" userId="9103df27452aa894" providerId="LiveId" clId="{F441BED5-AE6B-4817-A43F-F68EAF872F84}" dt="2022-10-10T08:18:01.913" v="4114" actId="20577"/>
          <ac:graphicFrameMkLst>
            <pc:docMk/>
            <pc:sldMk cId="1177993480" sldId="289"/>
            <ac:graphicFrameMk id="2" creationId="{EA4ABA1C-FF91-862C-65EA-3F4323787E84}"/>
          </ac:graphicFrameMkLst>
        </pc:graphicFrameChg>
        <pc:picChg chg="add mod">
          <ac:chgData name="김 찬호" userId="9103df27452aa894" providerId="LiveId" clId="{F441BED5-AE6B-4817-A43F-F68EAF872F84}" dt="2022-10-09T09:47:35.237" v="3007" actId="1076"/>
          <ac:picMkLst>
            <pc:docMk/>
            <pc:sldMk cId="1177993480" sldId="289"/>
            <ac:picMk id="16" creationId="{E9D385AA-BF19-AED5-C97F-C2EBE809A8C6}"/>
          </ac:picMkLst>
        </pc:picChg>
        <pc:picChg chg="add del mod">
          <ac:chgData name="김 찬호" userId="9103df27452aa894" providerId="LiveId" clId="{F441BED5-AE6B-4817-A43F-F68EAF872F84}" dt="2022-10-09T09:05:11.556" v="2565" actId="478"/>
          <ac:picMkLst>
            <pc:docMk/>
            <pc:sldMk cId="1177993480" sldId="289"/>
            <ac:picMk id="18" creationId="{3C66EDB5-8D13-0BB0-C9CA-BFFFD4B4CBB7}"/>
          </ac:picMkLst>
        </pc:picChg>
        <pc:picChg chg="add mod">
          <ac:chgData name="김 찬호" userId="9103df27452aa894" providerId="LiveId" clId="{F441BED5-AE6B-4817-A43F-F68EAF872F84}" dt="2022-10-09T09:47:35.237" v="3007" actId="1076"/>
          <ac:picMkLst>
            <pc:docMk/>
            <pc:sldMk cId="1177993480" sldId="289"/>
            <ac:picMk id="6146" creationId="{0CF8C0FD-19E4-E331-D015-41DC40B5FD39}"/>
          </ac:picMkLst>
        </pc:picChg>
        <pc:cxnChg chg="add del mod">
          <ac:chgData name="김 찬호" userId="9103df27452aa894" providerId="LiveId" clId="{F441BED5-AE6B-4817-A43F-F68EAF872F84}" dt="2022-10-08T13:57:33.773" v="918"/>
          <ac:cxnSpMkLst>
            <pc:docMk/>
            <pc:sldMk cId="1177993480" sldId="289"/>
            <ac:cxnSpMk id="12" creationId="{89EA365D-0FAD-6E8F-86F2-1E3E7A33DC54}"/>
          </ac:cxnSpMkLst>
        </pc:cxnChg>
        <pc:cxnChg chg="add del mod">
          <ac:chgData name="김 찬호" userId="9103df27452aa894" providerId="LiveId" clId="{F441BED5-AE6B-4817-A43F-F68EAF872F84}" dt="2022-10-08T13:59:24.606" v="934" actId="478"/>
          <ac:cxnSpMkLst>
            <pc:docMk/>
            <pc:sldMk cId="1177993480" sldId="289"/>
            <ac:cxnSpMk id="15" creationId="{B9467B37-29CD-CE0B-8B5A-231A440234F6}"/>
          </ac:cxnSpMkLst>
        </pc:cxnChg>
        <pc:cxnChg chg="add del mod">
          <ac:chgData name="김 찬호" userId="9103df27452aa894" providerId="LiveId" clId="{F441BED5-AE6B-4817-A43F-F68EAF872F84}" dt="2022-10-09T10:09:34.269" v="3124" actId="1076"/>
          <ac:cxnSpMkLst>
            <pc:docMk/>
            <pc:sldMk cId="1177993480" sldId="289"/>
            <ac:cxnSpMk id="20" creationId="{9D489D81-D1AC-D69C-1593-32A749AEB700}"/>
          </ac:cxnSpMkLst>
        </pc:cxnChg>
        <pc:cxnChg chg="add del mod">
          <ac:chgData name="김 찬호" userId="9103df27452aa894" providerId="LiveId" clId="{F441BED5-AE6B-4817-A43F-F68EAF872F84}" dt="2022-10-08T14:00:49.698" v="960"/>
          <ac:cxnSpMkLst>
            <pc:docMk/>
            <pc:sldMk cId="1177993480" sldId="289"/>
            <ac:cxnSpMk id="23" creationId="{A98B1C5D-9C16-86BD-82AB-B24EE10C7CF7}"/>
          </ac:cxnSpMkLst>
        </pc:cxnChg>
      </pc:sldChg>
      <pc:sldChg chg="addSp delSp modSp add mod">
        <pc:chgData name="김 찬호" userId="9103df27452aa894" providerId="LiveId" clId="{F441BED5-AE6B-4817-A43F-F68EAF872F84}" dt="2022-10-10T08:18:09.348" v="4117" actId="20577"/>
        <pc:sldMkLst>
          <pc:docMk/>
          <pc:sldMk cId="4087382150" sldId="290"/>
        </pc:sldMkLst>
        <pc:spChg chg="del">
          <ac:chgData name="김 찬호" userId="9103df27452aa894" providerId="LiveId" clId="{F441BED5-AE6B-4817-A43F-F68EAF872F84}" dt="2022-10-08T13:58:29.977" v="924" actId="478"/>
          <ac:spMkLst>
            <pc:docMk/>
            <pc:sldMk cId="4087382150" sldId="290"/>
            <ac:spMk id="7" creationId="{C8A8C748-B299-8C2C-CE9F-E8424D18041D}"/>
          </ac:spMkLst>
        </pc:spChg>
        <pc:spChg chg="del">
          <ac:chgData name="김 찬호" userId="9103df27452aa894" providerId="LiveId" clId="{F441BED5-AE6B-4817-A43F-F68EAF872F84}" dt="2022-10-08T13:58:29.977" v="924" actId="478"/>
          <ac:spMkLst>
            <pc:docMk/>
            <pc:sldMk cId="4087382150" sldId="290"/>
            <ac:spMk id="8" creationId="{EC41ACA1-A288-1226-503F-9DFE4360391E}"/>
          </ac:spMkLst>
        </pc:spChg>
        <pc:spChg chg="add mod">
          <ac:chgData name="김 찬호" userId="9103df27452aa894" providerId="LiveId" clId="{F441BED5-AE6B-4817-A43F-F68EAF872F84}" dt="2022-10-09T10:09:52.652" v="3143" actId="1076"/>
          <ac:spMkLst>
            <pc:docMk/>
            <pc:sldMk cId="4087382150" sldId="290"/>
            <ac:spMk id="9" creationId="{049A2F3F-F895-E85D-3CB5-84894909DBB9}"/>
          </ac:spMkLst>
        </pc:spChg>
        <pc:spChg chg="add del mod">
          <ac:chgData name="김 찬호" userId="9103df27452aa894" providerId="LiveId" clId="{F441BED5-AE6B-4817-A43F-F68EAF872F84}" dt="2022-10-09T12:30:43.300" v="3169" actId="478"/>
          <ac:spMkLst>
            <pc:docMk/>
            <pc:sldMk cId="4087382150" sldId="290"/>
            <ac:spMk id="12" creationId="{68F68EE4-1D03-414E-F0C7-7A0D1A726A03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13" creationId="{742D412B-DCBB-D9DD-1F27-526FADF0A03E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15" creationId="{B59CDDEE-DF02-4735-6154-F1A28869506C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16" creationId="{B6A63B14-BD56-331C-3369-DA4AE4474969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18" creationId="{4B5B4290-7E2F-A024-D16B-14E57B72FFA4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19" creationId="{E638BB0C-D47D-3198-EE81-1691E8A784F2}"/>
          </ac:spMkLst>
        </pc:spChg>
        <pc:spChg chg="add mod">
          <ac:chgData name="김 찬호" userId="9103df27452aa894" providerId="LiveId" clId="{F441BED5-AE6B-4817-A43F-F68EAF872F84}" dt="2022-10-09T13:09:02.234" v="3799" actId="1076"/>
          <ac:spMkLst>
            <pc:docMk/>
            <pc:sldMk cId="4087382150" sldId="290"/>
            <ac:spMk id="21" creationId="{06BA2238-346B-9602-398F-B42CE939F10E}"/>
          </ac:spMkLst>
        </pc:spChg>
        <pc:spChg chg="add del mod">
          <ac:chgData name="김 찬호" userId="9103df27452aa894" providerId="LiveId" clId="{F441BED5-AE6B-4817-A43F-F68EAF872F84}" dt="2022-10-09T12:45:25.845" v="3672" actId="478"/>
          <ac:spMkLst>
            <pc:docMk/>
            <pc:sldMk cId="4087382150" sldId="290"/>
            <ac:spMk id="23" creationId="{B549083B-E54D-06A8-C26A-943BF4EFAF1E}"/>
          </ac:spMkLst>
        </pc:spChg>
        <pc:spChg chg="add del mod">
          <ac:chgData name="김 찬호" userId="9103df27452aa894" providerId="LiveId" clId="{F441BED5-AE6B-4817-A43F-F68EAF872F84}" dt="2022-10-09T12:45:25.845" v="3672" actId="478"/>
          <ac:spMkLst>
            <pc:docMk/>
            <pc:sldMk cId="4087382150" sldId="290"/>
            <ac:spMk id="25" creationId="{E3C58691-DB23-76B3-2E36-AB47D49E301E}"/>
          </ac:spMkLst>
        </pc:spChg>
        <pc:spChg chg="add del mod">
          <ac:chgData name="김 찬호" userId="9103df27452aa894" providerId="LiveId" clId="{F441BED5-AE6B-4817-A43F-F68EAF872F84}" dt="2022-10-09T12:45:25.845" v="3672" actId="478"/>
          <ac:spMkLst>
            <pc:docMk/>
            <pc:sldMk cId="4087382150" sldId="290"/>
            <ac:spMk id="26" creationId="{AE9EAE9B-B16E-7750-1766-5B3B789213AA}"/>
          </ac:spMkLst>
        </pc:spChg>
        <pc:spChg chg="add del mod">
          <ac:chgData name="김 찬호" userId="9103df27452aa894" providerId="LiveId" clId="{F441BED5-AE6B-4817-A43F-F68EAF872F84}" dt="2022-10-09T12:45:25.845" v="3672" actId="478"/>
          <ac:spMkLst>
            <pc:docMk/>
            <pc:sldMk cId="4087382150" sldId="290"/>
            <ac:spMk id="27" creationId="{F55C8D3C-5E8F-B528-5B30-6E5A2ABE8FFD}"/>
          </ac:spMkLst>
        </pc:spChg>
        <pc:spChg chg="add mod">
          <ac:chgData name="김 찬호" userId="9103df27452aa894" providerId="LiveId" clId="{F441BED5-AE6B-4817-A43F-F68EAF872F84}" dt="2022-10-09T12:47:16.770" v="3762" actId="1076"/>
          <ac:spMkLst>
            <pc:docMk/>
            <pc:sldMk cId="4087382150" sldId="290"/>
            <ac:spMk id="28" creationId="{BD6A41E5-749A-BDC6-E3BD-B35BBB97C2E9}"/>
          </ac:spMkLst>
        </pc:spChg>
        <pc:spChg chg="add mod ord">
          <ac:chgData name="김 찬호" userId="9103df27452aa894" providerId="LiveId" clId="{F441BED5-AE6B-4817-A43F-F68EAF872F84}" dt="2022-10-09T13:08:33.698" v="3796" actId="14100"/>
          <ac:spMkLst>
            <pc:docMk/>
            <pc:sldMk cId="4087382150" sldId="290"/>
            <ac:spMk id="33" creationId="{A04910CD-C113-7716-53B6-4EDFD0F2F55E}"/>
          </ac:spMkLst>
        </pc:spChg>
        <pc:graphicFrameChg chg="mod modGraphic">
          <ac:chgData name="김 찬호" userId="9103df27452aa894" providerId="LiveId" clId="{F441BED5-AE6B-4817-A43F-F68EAF872F84}" dt="2022-10-10T08:18:09.348" v="4117" actId="20577"/>
          <ac:graphicFrameMkLst>
            <pc:docMk/>
            <pc:sldMk cId="4087382150" sldId="290"/>
            <ac:graphicFrameMk id="2" creationId="{EA4ABA1C-FF91-862C-65EA-3F4323787E84}"/>
          </ac:graphicFrameMkLst>
        </pc:graphicFrameChg>
        <pc:cxnChg chg="add mod">
          <ac:chgData name="김 찬호" userId="9103df27452aa894" providerId="LiveId" clId="{F441BED5-AE6B-4817-A43F-F68EAF872F84}" dt="2022-10-09T10:09:42.053" v="3125"/>
          <ac:cxnSpMkLst>
            <pc:docMk/>
            <pc:sldMk cId="4087382150" sldId="290"/>
            <ac:cxnSpMk id="10" creationId="{A0C77047-709D-3323-0D39-6644F77610F2}"/>
          </ac:cxnSpMkLst>
        </pc:cxnChg>
        <pc:cxnChg chg="add mod">
          <ac:chgData name="김 찬호" userId="9103df27452aa894" providerId="LiveId" clId="{F441BED5-AE6B-4817-A43F-F68EAF872F84}" dt="2022-10-10T07:25:37.634" v="3896" actId="1076"/>
          <ac:cxnSpMkLst>
            <pc:docMk/>
            <pc:sldMk cId="4087382150" sldId="290"/>
            <ac:cxnSpMk id="30" creationId="{44574861-0B48-8D30-8D32-33DF40BEFEA0}"/>
          </ac:cxnSpMkLst>
        </pc:cxnChg>
        <pc:cxnChg chg="add mod">
          <ac:chgData name="김 찬호" userId="9103df27452aa894" providerId="LiveId" clId="{F441BED5-AE6B-4817-A43F-F68EAF872F84}" dt="2022-10-09T13:09:02.234" v="3799" actId="1076"/>
          <ac:cxnSpMkLst>
            <pc:docMk/>
            <pc:sldMk cId="4087382150" sldId="290"/>
            <ac:cxnSpMk id="31" creationId="{FC8A6687-1FE4-D20E-C13C-F23AAAAF82E8}"/>
          </ac:cxnSpMkLst>
        </pc:cxnChg>
        <pc:cxnChg chg="add mod">
          <ac:chgData name="김 찬호" userId="9103df27452aa894" providerId="LiveId" clId="{F441BED5-AE6B-4817-A43F-F68EAF872F84}" dt="2022-10-09T13:09:02.234" v="3799" actId="1076"/>
          <ac:cxnSpMkLst>
            <pc:docMk/>
            <pc:sldMk cId="4087382150" sldId="290"/>
            <ac:cxnSpMk id="32" creationId="{9D7C96E5-7185-7305-96B7-2FF04C925CA0}"/>
          </ac:cxnSpMkLst>
        </pc:cxnChg>
      </pc:sldChg>
      <pc:sldChg chg="add del">
        <pc:chgData name="김 찬호" userId="9103df27452aa894" providerId="LiveId" clId="{F441BED5-AE6B-4817-A43F-F68EAF872F84}" dt="2022-10-08T13:57:41.044" v="921"/>
        <pc:sldMkLst>
          <pc:docMk/>
          <pc:sldMk cId="254501681" sldId="291"/>
        </pc:sldMkLst>
      </pc:sldChg>
      <pc:sldChg chg="addSp delSp modSp add mod">
        <pc:chgData name="김 찬호" userId="9103df27452aa894" providerId="LiveId" clId="{F441BED5-AE6B-4817-A43F-F68EAF872F84}" dt="2022-10-09T10:00:45.694" v="3087" actId="1076"/>
        <pc:sldMkLst>
          <pc:docMk/>
          <pc:sldMk cId="2539194727" sldId="291"/>
        </pc:sldMkLst>
        <pc:spChg chg="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7" creationId="{C8A8C748-B299-8C2C-CE9F-E8424D18041D}"/>
          </ac:spMkLst>
        </pc:spChg>
        <pc:spChg chg="del">
          <ac:chgData name="김 찬호" userId="9103df27452aa894" providerId="LiveId" clId="{F441BED5-AE6B-4817-A43F-F68EAF872F84}" dt="2022-10-08T14:02:51.460" v="987" actId="478"/>
          <ac:spMkLst>
            <pc:docMk/>
            <pc:sldMk cId="2539194727" sldId="291"/>
            <ac:spMk id="8" creationId="{EC41ACA1-A288-1226-503F-9DFE4360391E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9" creationId="{D63140B4-E4C9-58E7-E5B3-85445C4EACB8}"/>
          </ac:spMkLst>
        </pc:spChg>
        <pc:spChg chg="add del mod">
          <ac:chgData name="김 찬호" userId="9103df27452aa894" providerId="LiveId" clId="{F441BED5-AE6B-4817-A43F-F68EAF872F84}" dt="2022-10-09T03:26:53.835" v="1013"/>
          <ac:spMkLst>
            <pc:docMk/>
            <pc:sldMk cId="2539194727" sldId="291"/>
            <ac:spMk id="10" creationId="{FF6B8E2C-0082-28D4-729A-335BFCCD933B}"/>
          </ac:spMkLst>
        </pc:spChg>
        <pc:spChg chg="add del mod">
          <ac:chgData name="김 찬호" userId="9103df27452aa894" providerId="LiveId" clId="{F441BED5-AE6B-4817-A43F-F68EAF872F84}" dt="2022-10-09T03:26:52.525" v="1011"/>
          <ac:spMkLst>
            <pc:docMk/>
            <pc:sldMk cId="2539194727" sldId="291"/>
            <ac:spMk id="11" creationId="{33D3392D-5A76-2628-EAAD-BB1DDA346CD6}"/>
          </ac:spMkLst>
        </pc:spChg>
        <pc:spChg chg="add del mod">
          <ac:chgData name="김 찬호" userId="9103df27452aa894" providerId="LiveId" clId="{F441BED5-AE6B-4817-A43F-F68EAF872F84}" dt="2022-10-09T03:26:51.797" v="1009"/>
          <ac:spMkLst>
            <pc:docMk/>
            <pc:sldMk cId="2539194727" sldId="291"/>
            <ac:spMk id="12" creationId="{D2AED0E5-8EE6-A48D-D753-B07720639D8F}"/>
          </ac:spMkLst>
        </pc:spChg>
        <pc:spChg chg="add del mod">
          <ac:chgData name="김 찬호" userId="9103df27452aa894" providerId="LiveId" clId="{F441BED5-AE6B-4817-A43F-F68EAF872F84}" dt="2022-10-09T04:07:15.461" v="1411" actId="478"/>
          <ac:spMkLst>
            <pc:docMk/>
            <pc:sldMk cId="2539194727" sldId="291"/>
            <ac:spMk id="13" creationId="{8C34101F-EF7A-174D-2D4F-3FB5956C2FB7}"/>
          </ac:spMkLst>
        </pc:spChg>
        <pc:spChg chg="add del mod">
          <ac:chgData name="김 찬호" userId="9103df27452aa894" providerId="LiveId" clId="{F441BED5-AE6B-4817-A43F-F68EAF872F84}" dt="2022-10-09T04:07:15.461" v="1411" actId="478"/>
          <ac:spMkLst>
            <pc:docMk/>
            <pc:sldMk cId="2539194727" sldId="291"/>
            <ac:spMk id="14" creationId="{A9C4D8DB-D434-98CA-B00C-C7C7995D40AA}"/>
          </ac:spMkLst>
        </pc:spChg>
        <pc:spChg chg="add del mod">
          <ac:chgData name="김 찬호" userId="9103df27452aa894" providerId="LiveId" clId="{F441BED5-AE6B-4817-A43F-F68EAF872F84}" dt="2022-10-09T04:07:15.461" v="1411" actId="478"/>
          <ac:spMkLst>
            <pc:docMk/>
            <pc:sldMk cId="2539194727" sldId="291"/>
            <ac:spMk id="15" creationId="{164D0D44-B85F-370D-5113-414E4F165C85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16" creationId="{BDE2090E-51C6-3B7D-AE31-018B6ED03CD4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17" creationId="{91410042-5C86-BE62-6C70-9707535D5E7F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18" creationId="{AFC5209A-8CF8-938C-5D56-C8ACAB835AFF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19" creationId="{26903727-CFA6-EA98-165E-F5C8C849CC7A}"/>
          </ac:spMkLst>
        </pc:spChg>
        <pc:spChg chg="add del mod">
          <ac:chgData name="김 찬호" userId="9103df27452aa894" providerId="LiveId" clId="{F441BED5-AE6B-4817-A43F-F68EAF872F84}" dt="2022-10-09T03:57:17.758" v="1164" actId="478"/>
          <ac:spMkLst>
            <pc:docMk/>
            <pc:sldMk cId="2539194727" sldId="291"/>
            <ac:spMk id="21" creationId="{9916FFCC-F3E9-F594-FCFF-51BCAB224F57}"/>
          </ac:spMkLst>
        </pc:spChg>
        <pc:spChg chg="mod">
          <ac:chgData name="김 찬호" userId="9103df27452aa894" providerId="LiveId" clId="{F441BED5-AE6B-4817-A43F-F68EAF872F84}" dt="2022-10-09T08:44:00.103" v="2242" actId="1076"/>
          <ac:spMkLst>
            <pc:docMk/>
            <pc:sldMk cId="2539194727" sldId="291"/>
            <ac:spMk id="22" creationId="{043ACD73-41C7-A624-3695-454B7D42C741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23" creationId="{3BF9DE5B-92DF-82A8-AAFF-408A932BCE0F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25" creationId="{0ACE7F57-07B2-C378-3AFE-AB31579C1B97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27" creationId="{4ED1FC58-0200-1A84-B6D7-FDA0E902CB8F}"/>
          </ac:spMkLst>
        </pc:spChg>
        <pc:spChg chg="add del mod">
          <ac:chgData name="김 찬호" userId="9103df27452aa894" providerId="LiveId" clId="{F441BED5-AE6B-4817-A43F-F68EAF872F84}" dt="2022-10-09T04:04:37.942" v="1288"/>
          <ac:spMkLst>
            <pc:docMk/>
            <pc:sldMk cId="2539194727" sldId="291"/>
            <ac:spMk id="29" creationId="{05AF7C24-9F64-10B6-352C-F7E152648600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30" creationId="{49C2AD36-213B-3B7C-6B48-879751C9D5DF}"/>
          </ac:spMkLst>
        </pc:spChg>
        <pc:spChg chg="add mod or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31" creationId="{B9A0D800-E407-2B51-CA99-2C7D34931C33}"/>
          </ac:spMkLst>
        </pc:spChg>
        <pc:spChg chg="add mod or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32" creationId="{82CF13E2-072B-1D94-1247-0347A5B03C9C}"/>
          </ac:spMkLst>
        </pc:spChg>
        <pc:spChg chg="add mod or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33" creationId="{B32C5E6A-0704-A94C-1D9F-1EC8EB944ED0}"/>
          </ac:spMkLst>
        </pc:spChg>
        <pc:spChg chg="add del mod">
          <ac:chgData name="김 찬호" userId="9103df27452aa894" providerId="LiveId" clId="{F441BED5-AE6B-4817-A43F-F68EAF872F84}" dt="2022-10-09T08:34:42.947" v="2147" actId="478"/>
          <ac:spMkLst>
            <pc:docMk/>
            <pc:sldMk cId="2539194727" sldId="291"/>
            <ac:spMk id="34" creationId="{960B8252-CCD6-768A-B6AF-17B1AC9C9802}"/>
          </ac:spMkLst>
        </pc:spChg>
        <pc:spChg chg="add mod">
          <ac:chgData name="김 찬호" userId="9103df27452aa894" providerId="LiveId" clId="{F441BED5-AE6B-4817-A43F-F68EAF872F84}" dt="2022-10-09T10:00:45.694" v="3087" actId="1076"/>
          <ac:spMkLst>
            <pc:docMk/>
            <pc:sldMk cId="2539194727" sldId="291"/>
            <ac:spMk id="41" creationId="{248215AC-6168-5108-DDE2-DDBCDFB5298A}"/>
          </ac:spMkLst>
        </pc:spChg>
        <pc:cxnChg chg="add mod">
          <ac:chgData name="김 찬호" userId="9103df27452aa894" providerId="LiveId" clId="{F441BED5-AE6B-4817-A43F-F68EAF872F84}" dt="2022-10-09T10:00:45.694" v="3087" actId="1076"/>
          <ac:cxnSpMkLst>
            <pc:docMk/>
            <pc:sldMk cId="2539194727" sldId="291"/>
            <ac:cxnSpMk id="36" creationId="{E5756B85-0B5F-8C0C-F7C8-BAE31A0D621B}"/>
          </ac:cxnSpMkLst>
        </pc:cxnChg>
        <pc:cxnChg chg="add mod">
          <ac:chgData name="김 찬호" userId="9103df27452aa894" providerId="LiveId" clId="{F441BED5-AE6B-4817-A43F-F68EAF872F84}" dt="2022-10-09T10:00:45.694" v="3087" actId="1076"/>
          <ac:cxnSpMkLst>
            <pc:docMk/>
            <pc:sldMk cId="2539194727" sldId="291"/>
            <ac:cxnSpMk id="38" creationId="{DEE89420-43F9-679D-E7A8-62072A13DF1A}"/>
          </ac:cxnSpMkLst>
        </pc:cxnChg>
        <pc:cxnChg chg="add mod">
          <ac:chgData name="김 찬호" userId="9103df27452aa894" providerId="LiveId" clId="{F441BED5-AE6B-4817-A43F-F68EAF872F84}" dt="2022-10-09T10:00:45.694" v="3087" actId="1076"/>
          <ac:cxnSpMkLst>
            <pc:docMk/>
            <pc:sldMk cId="2539194727" sldId="291"/>
            <ac:cxnSpMk id="39" creationId="{D7091F96-13E7-C298-898A-50DFCB6CA25C}"/>
          </ac:cxnSpMkLst>
        </pc:cxnChg>
        <pc:cxnChg chg="add mod">
          <ac:chgData name="김 찬호" userId="9103df27452aa894" providerId="LiveId" clId="{F441BED5-AE6B-4817-A43F-F68EAF872F84}" dt="2022-10-09T10:00:45.694" v="3087" actId="1076"/>
          <ac:cxnSpMkLst>
            <pc:docMk/>
            <pc:sldMk cId="2539194727" sldId="291"/>
            <ac:cxnSpMk id="40" creationId="{159197DB-BCFD-D547-B9AE-737E6D3D4C05}"/>
          </ac:cxnSpMkLst>
        </pc:cxnChg>
      </pc:sldChg>
      <pc:sldChg chg="addSp delSp modSp add del mod">
        <pc:chgData name="김 찬호" userId="9103df27452aa894" providerId="LiveId" clId="{F441BED5-AE6B-4817-A43F-F68EAF872F84}" dt="2022-10-09T13:12:22.370" v="3881" actId="1076"/>
        <pc:sldMkLst>
          <pc:docMk/>
          <pc:sldMk cId="2243385289" sldId="292"/>
        </pc:sldMkLst>
        <pc:spChg chg="mod">
          <ac:chgData name="김 찬호" userId="9103df27452aa894" providerId="LiveId" clId="{F441BED5-AE6B-4817-A43F-F68EAF872F84}" dt="2022-10-09T13:12:22.370" v="3881" actId="1076"/>
          <ac:spMkLst>
            <pc:docMk/>
            <pc:sldMk cId="2243385289" sldId="292"/>
            <ac:spMk id="7" creationId="{C8A8C748-B299-8C2C-CE9F-E8424D18041D}"/>
          </ac:spMkLst>
        </pc:spChg>
        <pc:spChg chg="add del mod">
          <ac:chgData name="김 찬호" userId="9103df27452aa894" providerId="LiveId" clId="{F441BED5-AE6B-4817-A43F-F68EAF872F84}" dt="2022-10-09T07:58:29.296" v="1991" actId="478"/>
          <ac:spMkLst>
            <pc:docMk/>
            <pc:sldMk cId="2243385289" sldId="292"/>
            <ac:spMk id="8" creationId="{A4666447-665D-F954-6046-86EE69EB3D29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9" creationId="{B8F10CF0-4A09-22C0-E16C-0AC80B0D7039}"/>
          </ac:spMkLst>
        </pc:spChg>
        <pc:spChg chg="add del mod">
          <ac:chgData name="김 찬호" userId="9103df27452aa894" providerId="LiveId" clId="{F441BED5-AE6B-4817-A43F-F68EAF872F84}" dt="2022-10-09T05:50:07.844" v="1616"/>
          <ac:spMkLst>
            <pc:docMk/>
            <pc:sldMk cId="2243385289" sldId="292"/>
            <ac:spMk id="10" creationId="{39795A4C-00CD-2FB4-5473-A8FC04B0BCC9}"/>
          </ac:spMkLst>
        </pc:spChg>
        <pc:spChg chg="add del mod">
          <ac:chgData name="김 찬호" userId="9103df27452aa894" providerId="LiveId" clId="{F441BED5-AE6B-4817-A43F-F68EAF872F84}" dt="2022-10-09T05:50:12.931" v="1619"/>
          <ac:spMkLst>
            <pc:docMk/>
            <pc:sldMk cId="2243385289" sldId="292"/>
            <ac:spMk id="11" creationId="{F92EF396-DC33-0115-5C51-62299700F29F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12" creationId="{FC335164-0E87-9DC4-7B9A-2E1722291C63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13" creationId="{4B7CC17E-0D52-ACAB-092B-5C20EB8B8C1E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14" creationId="{32F4E75A-7CBC-D3F3-2C5B-8528594F0A1D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15" creationId="{C5C69A07-54FE-7D5F-511B-E728C3C0F401}"/>
          </ac:spMkLst>
        </pc:spChg>
        <pc:spChg chg="add del mod">
          <ac:chgData name="김 찬호" userId="9103df27452aa894" providerId="LiveId" clId="{F441BED5-AE6B-4817-A43F-F68EAF872F84}" dt="2022-10-09T05:51:49.479" v="1647" actId="478"/>
          <ac:spMkLst>
            <pc:docMk/>
            <pc:sldMk cId="2243385289" sldId="292"/>
            <ac:spMk id="16" creationId="{84D80C97-E5A4-5936-2DB8-1F575A82FD7E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17" creationId="{50D4C419-B98A-A13F-3758-F0196E2624F5}"/>
          </ac:spMkLst>
        </pc:spChg>
        <pc:spChg chg="add del mod">
          <ac:chgData name="김 찬호" userId="9103df27452aa894" providerId="LiveId" clId="{F441BED5-AE6B-4817-A43F-F68EAF872F84}" dt="2022-10-09T05:53:12.857" v="1736"/>
          <ac:spMkLst>
            <pc:docMk/>
            <pc:sldMk cId="2243385289" sldId="292"/>
            <ac:spMk id="18" creationId="{99EAD68D-37F8-1EF2-AD06-3FE70B841D30}"/>
          </ac:spMkLst>
        </pc:spChg>
        <pc:spChg chg="add del mod">
          <ac:chgData name="김 찬호" userId="9103df27452aa894" providerId="LiveId" clId="{F441BED5-AE6B-4817-A43F-F68EAF872F84}" dt="2022-10-09T08:59:57.726" v="2484" actId="478"/>
          <ac:spMkLst>
            <pc:docMk/>
            <pc:sldMk cId="2243385289" sldId="292"/>
            <ac:spMk id="19" creationId="{739237B0-2935-91E2-50A7-1A45DF9837C4}"/>
          </ac:spMkLst>
        </pc:spChg>
        <pc:spChg chg="add del mod">
          <ac:chgData name="김 찬호" userId="9103df27452aa894" providerId="LiveId" clId="{F441BED5-AE6B-4817-A43F-F68EAF872F84}" dt="2022-10-09T08:59:57.726" v="2484" actId="478"/>
          <ac:spMkLst>
            <pc:docMk/>
            <pc:sldMk cId="2243385289" sldId="292"/>
            <ac:spMk id="20" creationId="{448FB4F7-2338-F804-6385-1653C46CB44A}"/>
          </ac:spMkLst>
        </pc:spChg>
        <pc:spChg chg="add del mod">
          <ac:chgData name="김 찬호" userId="9103df27452aa894" providerId="LiveId" clId="{F441BED5-AE6B-4817-A43F-F68EAF872F84}" dt="2022-10-09T08:59:57.726" v="2484" actId="478"/>
          <ac:spMkLst>
            <pc:docMk/>
            <pc:sldMk cId="2243385289" sldId="292"/>
            <ac:spMk id="21" creationId="{C13B90BE-D712-2BFB-E0AA-52969A1FE928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23" creationId="{85A5FA66-D720-0478-EE10-DA53E32CC187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24" creationId="{C7B71CC7-B6D9-9448-CF81-2BC93EC22024}"/>
          </ac:spMkLst>
        </pc:spChg>
        <pc:spChg chg="add mod">
          <ac:chgData name="김 찬호" userId="9103df27452aa894" providerId="LiveId" clId="{F441BED5-AE6B-4817-A43F-F68EAF872F84}" dt="2022-10-09T10:00:33.486" v="3086" actId="1076"/>
          <ac:spMkLst>
            <pc:docMk/>
            <pc:sldMk cId="2243385289" sldId="292"/>
            <ac:spMk id="25" creationId="{6B4D202C-8C1B-1DEB-BCF4-289345D75F88}"/>
          </ac:spMkLst>
        </pc:spChg>
      </pc:sldChg>
      <pc:sldChg chg="addSp delSp modSp add mod ord">
        <pc:chgData name="김 찬호" userId="9103df27452aa894" providerId="LiveId" clId="{F441BED5-AE6B-4817-A43F-F68EAF872F84}" dt="2022-10-09T09:03:33.758" v="2548"/>
        <pc:sldMkLst>
          <pc:docMk/>
          <pc:sldMk cId="3527533406" sldId="293"/>
        </pc:sldMkLst>
        <pc:spChg chg="del">
          <ac:chgData name="김 찬호" userId="9103df27452aa894" providerId="LiveId" clId="{F441BED5-AE6B-4817-A43F-F68EAF872F84}" dt="2022-10-09T06:21:20.792" v="1744" actId="478"/>
          <ac:spMkLst>
            <pc:docMk/>
            <pc:sldMk cId="3527533406" sldId="293"/>
            <ac:spMk id="7" creationId="{C8A8C748-B299-8C2C-CE9F-E8424D18041D}"/>
          </ac:spMkLst>
        </pc:spChg>
        <pc:spChg chg="add mod">
          <ac:chgData name="김 찬호" userId="9103df27452aa894" providerId="LiveId" clId="{F441BED5-AE6B-4817-A43F-F68EAF872F84}" dt="2022-10-09T09:02:08.678" v="2519" actId="1076"/>
          <ac:spMkLst>
            <pc:docMk/>
            <pc:sldMk cId="3527533406" sldId="293"/>
            <ac:spMk id="9" creationId="{B3518E1D-8C65-27BA-B3FA-5AB3C144AC11}"/>
          </ac:spMkLst>
        </pc:spChg>
        <pc:spChg chg="add mod">
          <ac:chgData name="김 찬호" userId="9103df27452aa894" providerId="LiveId" clId="{F441BED5-AE6B-4817-A43F-F68EAF872F84}" dt="2022-10-09T09:03:33.758" v="2548"/>
          <ac:spMkLst>
            <pc:docMk/>
            <pc:sldMk cId="3527533406" sldId="293"/>
            <ac:spMk id="10" creationId="{FF5A0E82-DA41-5B35-620B-96E0CF666FA6}"/>
          </ac:spMkLst>
        </pc:spChg>
      </pc:sldChg>
      <pc:sldChg chg="modSp add mod">
        <pc:chgData name="김 찬호" userId="9103df27452aa894" providerId="LiveId" clId="{F441BED5-AE6B-4817-A43F-F68EAF872F84}" dt="2022-10-09T09:04:30.420" v="2560" actId="20577"/>
        <pc:sldMkLst>
          <pc:docMk/>
          <pc:sldMk cId="3798453552" sldId="294"/>
        </pc:sldMkLst>
        <pc:spChg chg="mod">
          <ac:chgData name="김 찬호" userId="9103df27452aa894" providerId="LiveId" clId="{F441BED5-AE6B-4817-A43F-F68EAF872F84}" dt="2022-10-09T09:04:30.420" v="2560" actId="20577"/>
          <ac:spMkLst>
            <pc:docMk/>
            <pc:sldMk cId="3798453552" sldId="294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F441BED5-AE6B-4817-A43F-F68EAF872F84}" dt="2022-10-10T07:51:24.070" v="3943" actId="478"/>
        <pc:sldMkLst>
          <pc:docMk/>
          <pc:sldMk cId="54936847" sldId="295"/>
        </pc:sldMkLst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7" creationId="{C8A8C748-B299-8C2C-CE9F-E8424D18041D}"/>
          </ac:spMkLst>
        </pc:spChg>
        <pc:spChg chg="add mod">
          <ac:chgData name="김 찬호" userId="9103df27452aa894" providerId="LiveId" clId="{F441BED5-AE6B-4817-A43F-F68EAF872F84}" dt="2022-10-09T07:58:12.887" v="1990" actId="14100"/>
          <ac:spMkLst>
            <pc:docMk/>
            <pc:sldMk cId="54936847" sldId="295"/>
            <ac:spMk id="8" creationId="{3CE26F56-667B-F031-BAE4-63D475D6EAF0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9" creationId="{D63140B4-E4C9-58E7-E5B3-85445C4EACB8}"/>
          </ac:spMkLst>
        </pc:spChg>
        <pc:spChg chg="add del mod">
          <ac:chgData name="김 찬호" userId="9103df27452aa894" providerId="LiveId" clId="{F441BED5-AE6B-4817-A43F-F68EAF872F84}" dt="2022-10-09T07:46:46.739" v="1810"/>
          <ac:spMkLst>
            <pc:docMk/>
            <pc:sldMk cId="54936847" sldId="295"/>
            <ac:spMk id="10" creationId="{51A90241-10FB-E279-F02F-D1B1C64AA5E5}"/>
          </ac:spMkLst>
        </pc:spChg>
        <pc:spChg chg="add del mod">
          <ac:chgData name="김 찬호" userId="9103df27452aa894" providerId="LiveId" clId="{F441BED5-AE6B-4817-A43F-F68EAF872F84}" dt="2022-10-09T07:55:27.456" v="1963" actId="478"/>
          <ac:spMkLst>
            <pc:docMk/>
            <pc:sldMk cId="54936847" sldId="295"/>
            <ac:spMk id="12" creationId="{603F1EEA-FE1B-14B6-2184-90F6506C5987}"/>
          </ac:spMkLst>
        </pc:spChg>
        <pc:spChg chg="add mod">
          <ac:chgData name="김 찬호" userId="9103df27452aa894" providerId="LiveId" clId="{F441BED5-AE6B-4817-A43F-F68EAF872F84}" dt="2022-10-09T07:57:04.646" v="1981" actId="1076"/>
          <ac:spMkLst>
            <pc:docMk/>
            <pc:sldMk cId="54936847" sldId="295"/>
            <ac:spMk id="13" creationId="{4AB2ABB4-3AF5-E5BC-FD00-88F1B129F292}"/>
          </ac:spMkLst>
        </pc:spChg>
        <pc:spChg chg="add mod">
          <ac:chgData name="김 찬호" userId="9103df27452aa894" providerId="LiveId" clId="{F441BED5-AE6B-4817-A43F-F68EAF872F84}" dt="2022-10-09T07:57:01.278" v="1980" actId="1076"/>
          <ac:spMkLst>
            <pc:docMk/>
            <pc:sldMk cId="54936847" sldId="295"/>
            <ac:spMk id="14" creationId="{351BC84C-7AFD-E43E-3951-F07D9BB66A36}"/>
          </ac:spMkLst>
        </pc:spChg>
        <pc:spChg chg="add del mod">
          <ac:chgData name="김 찬호" userId="9103df27452aa894" providerId="LiveId" clId="{F441BED5-AE6B-4817-A43F-F68EAF872F84}" dt="2022-10-10T07:51:24.070" v="3943" actId="478"/>
          <ac:spMkLst>
            <pc:docMk/>
            <pc:sldMk cId="54936847" sldId="295"/>
            <ac:spMk id="15" creationId="{95C013B0-155D-A4F7-F5F9-4FAE4FD4DE1E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16" creationId="{BDE2090E-51C6-3B7D-AE31-018B6ED03CD4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17" creationId="{91410042-5C86-BE62-6C70-9707535D5E7F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18" creationId="{AFC5209A-8CF8-938C-5D56-C8ACAB835AFF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19" creationId="{26903727-CFA6-EA98-165E-F5C8C849CC7A}"/>
          </ac:spMkLst>
        </pc:spChg>
        <pc:spChg chg="del">
          <ac:chgData name="김 찬호" userId="9103df27452aa894" providerId="LiveId" clId="{F441BED5-AE6B-4817-A43F-F68EAF872F84}" dt="2022-10-09T07:43:18.167" v="1801" actId="478"/>
          <ac:spMkLst>
            <pc:docMk/>
            <pc:sldMk cId="54936847" sldId="295"/>
            <ac:spMk id="22" creationId="{043ACD73-41C7-A624-3695-454B7D42C741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23" creationId="{3BF9DE5B-92DF-82A8-AAFF-408A932BCE0F}"/>
          </ac:spMkLst>
        </pc:spChg>
        <pc:spChg chg="add del mod">
          <ac:chgData name="김 찬호" userId="9103df27452aa894" providerId="LiveId" clId="{F441BED5-AE6B-4817-A43F-F68EAF872F84}" dt="2022-10-09T09:46:09.849" v="2996" actId="478"/>
          <ac:spMkLst>
            <pc:docMk/>
            <pc:sldMk cId="54936847" sldId="295"/>
            <ac:spMk id="24" creationId="{38298EF1-2C56-50F5-2165-0F84F84288F6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25" creationId="{0ACE7F57-07B2-C378-3AFE-AB31579C1B97}"/>
          </ac:spMkLst>
        </pc:spChg>
        <pc:spChg chg="del">
          <ac:chgData name="김 찬호" userId="9103df27452aa894" providerId="LiveId" clId="{F441BED5-AE6B-4817-A43F-F68EAF872F84}" dt="2022-10-09T07:43:15.650" v="1800" actId="478"/>
          <ac:spMkLst>
            <pc:docMk/>
            <pc:sldMk cId="54936847" sldId="295"/>
            <ac:spMk id="27" creationId="{4ED1FC58-0200-1A84-B6D7-FDA0E902CB8F}"/>
          </ac:spMkLst>
        </pc:spChg>
        <pc:spChg chg="add mod">
          <ac:chgData name="김 찬호" userId="9103df27452aa894" providerId="LiveId" clId="{F441BED5-AE6B-4817-A43F-F68EAF872F84}" dt="2022-10-09T09:46:13.718" v="2998" actId="1076"/>
          <ac:spMkLst>
            <pc:docMk/>
            <pc:sldMk cId="54936847" sldId="295"/>
            <ac:spMk id="28" creationId="{F2C74AC6-C021-F9AE-176B-7BA817389A7E}"/>
          </ac:spMkLst>
        </pc:spChg>
        <pc:spChg chg="del">
          <ac:chgData name="김 찬호" userId="9103df27452aa894" providerId="LiveId" clId="{F441BED5-AE6B-4817-A43F-F68EAF872F84}" dt="2022-10-09T07:43:15.650" v="1800" actId="478"/>
          <ac:spMkLst>
            <pc:docMk/>
            <pc:sldMk cId="54936847" sldId="295"/>
            <ac:spMk id="30" creationId="{49C2AD36-213B-3B7C-6B48-879751C9D5DF}"/>
          </ac:spMkLst>
        </pc:spChg>
        <pc:spChg chg="del mod">
          <ac:chgData name="김 찬호" userId="9103df27452aa894" providerId="LiveId" clId="{F441BED5-AE6B-4817-A43F-F68EAF872F84}" dt="2022-10-09T07:43:15.650" v="1800" actId="478"/>
          <ac:spMkLst>
            <pc:docMk/>
            <pc:sldMk cId="54936847" sldId="295"/>
            <ac:spMk id="31" creationId="{B9A0D800-E407-2B51-CA99-2C7D34931C33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32" creationId="{82CF13E2-072B-1D94-1247-0347A5B03C9C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33" creationId="{B32C5E6A-0704-A94C-1D9F-1EC8EB944ED0}"/>
          </ac:spMkLst>
        </pc:spChg>
        <pc:spChg chg="del">
          <ac:chgData name="김 찬호" userId="9103df27452aa894" providerId="LiveId" clId="{F441BED5-AE6B-4817-A43F-F68EAF872F84}" dt="2022-10-09T07:43:12.645" v="1798" actId="478"/>
          <ac:spMkLst>
            <pc:docMk/>
            <pc:sldMk cId="54936847" sldId="295"/>
            <ac:spMk id="34" creationId="{960B8252-CCD6-768A-B6AF-17B1AC9C9802}"/>
          </ac:spMkLst>
        </pc:spChg>
        <pc:picChg chg="add del mod">
          <ac:chgData name="김 찬호" userId="9103df27452aa894" providerId="LiveId" clId="{F441BED5-AE6B-4817-A43F-F68EAF872F84}" dt="2022-10-09T07:55:27.456" v="1963" actId="478"/>
          <ac:picMkLst>
            <pc:docMk/>
            <pc:sldMk cId="54936847" sldId="295"/>
            <ac:picMk id="11" creationId="{3AD201DA-9F01-C72C-3FB4-02E531F88D8E}"/>
          </ac:picMkLst>
        </pc:picChg>
        <pc:picChg chg="add del mod">
          <ac:chgData name="김 찬호" userId="9103df27452aa894" providerId="LiveId" clId="{F441BED5-AE6B-4817-A43F-F68EAF872F84}" dt="2022-10-09T07:57:38.783" v="1984" actId="478"/>
          <ac:picMkLst>
            <pc:docMk/>
            <pc:sldMk cId="54936847" sldId="295"/>
            <ac:picMk id="20" creationId="{CA13A208-E564-67F7-6E4A-4B9564705E35}"/>
          </ac:picMkLst>
        </pc:picChg>
        <pc:picChg chg="add del mod">
          <ac:chgData name="김 찬호" userId="9103df27452aa894" providerId="LiveId" clId="{F441BED5-AE6B-4817-A43F-F68EAF872F84}" dt="2022-10-09T09:46:09.849" v="2996" actId="478"/>
          <ac:picMkLst>
            <pc:docMk/>
            <pc:sldMk cId="54936847" sldId="295"/>
            <ac:picMk id="21" creationId="{5458F1BA-3CF5-E52F-0B11-BC5AECB6BB16}"/>
          </ac:picMkLst>
        </pc:picChg>
        <pc:picChg chg="add mod">
          <ac:chgData name="김 찬호" userId="9103df27452aa894" providerId="LiveId" clId="{F441BED5-AE6B-4817-A43F-F68EAF872F84}" dt="2022-10-09T09:46:13.718" v="2998" actId="1076"/>
          <ac:picMkLst>
            <pc:docMk/>
            <pc:sldMk cId="54936847" sldId="295"/>
            <ac:picMk id="26" creationId="{C0DF4467-EA39-0355-A1F8-FEA2231F8214}"/>
          </ac:picMkLst>
        </pc:picChg>
      </pc:sldChg>
      <pc:sldChg chg="add del">
        <pc:chgData name="김 찬호" userId="9103df27452aa894" providerId="LiveId" clId="{F441BED5-AE6B-4817-A43F-F68EAF872F84}" dt="2022-10-09T07:34:23.022" v="1790"/>
        <pc:sldMkLst>
          <pc:docMk/>
          <pc:sldMk cId="876729139" sldId="295"/>
        </pc:sldMkLst>
      </pc:sldChg>
      <pc:sldChg chg="delSp add del mod">
        <pc:chgData name="김 찬호" userId="9103df27452aa894" providerId="LiveId" clId="{F441BED5-AE6B-4817-A43F-F68EAF872F84}" dt="2022-10-09T07:42:47.930" v="1796" actId="47"/>
        <pc:sldMkLst>
          <pc:docMk/>
          <pc:sldMk cId="2040681323" sldId="295"/>
        </pc:sldMkLst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7" creationId="{C8A8C748-B299-8C2C-CE9F-E8424D18041D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8" creationId="{A4666447-665D-F954-6046-86EE69EB3D29}"/>
          </ac:spMkLst>
        </pc:spChg>
        <pc:spChg chg="del">
          <ac:chgData name="김 찬호" userId="9103df27452aa894" providerId="LiveId" clId="{F441BED5-AE6B-4817-A43F-F68EAF872F84}" dt="2022-10-09T07:42:34.146" v="1793" actId="478"/>
          <ac:spMkLst>
            <pc:docMk/>
            <pc:sldMk cId="2040681323" sldId="295"/>
            <ac:spMk id="9" creationId="{B8F10CF0-4A09-22C0-E16C-0AC80B0D7039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2" creationId="{FC335164-0E87-9DC4-7B9A-2E1722291C63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3" creationId="{4B7CC17E-0D52-ACAB-092B-5C20EB8B8C1E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4" creationId="{32F4E75A-7CBC-D3F3-2C5B-8528594F0A1D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5" creationId="{C5C69A07-54FE-7D5F-511B-E728C3C0F401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7" creationId="{50D4C419-B98A-A13F-3758-F0196E2624F5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19" creationId="{739237B0-2935-91E2-50A7-1A45DF9837C4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20" creationId="{448FB4F7-2338-F804-6385-1653C46CB44A}"/>
          </ac:spMkLst>
        </pc:spChg>
        <pc:spChg chg="del">
          <ac:chgData name="김 찬호" userId="9103df27452aa894" providerId="LiveId" clId="{F441BED5-AE6B-4817-A43F-F68EAF872F84}" dt="2022-10-09T07:42:31.633" v="1792" actId="478"/>
          <ac:spMkLst>
            <pc:docMk/>
            <pc:sldMk cId="2040681323" sldId="295"/>
            <ac:spMk id="21" creationId="{C13B90BE-D712-2BFB-E0AA-52969A1FE928}"/>
          </ac:spMkLst>
        </pc:spChg>
      </pc:sldChg>
      <pc:sldChg chg="modSp add mod">
        <pc:chgData name="김 찬호" userId="9103df27452aa894" providerId="LiveId" clId="{F441BED5-AE6B-4817-A43F-F68EAF872F84}" dt="2022-10-09T09:10:02.608" v="2660" actId="20577"/>
        <pc:sldMkLst>
          <pc:docMk/>
          <pc:sldMk cId="1478451990" sldId="296"/>
        </pc:sldMkLst>
        <pc:spChg chg="mod">
          <ac:chgData name="김 찬호" userId="9103df27452aa894" providerId="LiveId" clId="{F441BED5-AE6B-4817-A43F-F68EAF872F84}" dt="2022-10-09T09:10:02.608" v="2660" actId="20577"/>
          <ac:spMkLst>
            <pc:docMk/>
            <pc:sldMk cId="1478451990" sldId="296"/>
            <ac:spMk id="2" creationId="{DB9E83A5-3B17-A1DF-0526-F48248470BA3}"/>
          </ac:spMkLst>
        </pc:spChg>
      </pc:sldChg>
      <pc:sldChg chg="modSp add mod">
        <pc:chgData name="김 찬호" userId="9103df27452aa894" providerId="LiveId" clId="{F441BED5-AE6B-4817-A43F-F68EAF872F84}" dt="2022-10-09T09:34:53.172" v="2966" actId="2711"/>
        <pc:sldMkLst>
          <pc:docMk/>
          <pc:sldMk cId="4024439626" sldId="297"/>
        </pc:sldMkLst>
        <pc:spChg chg="mod">
          <ac:chgData name="김 찬호" userId="9103df27452aa894" providerId="LiveId" clId="{F441BED5-AE6B-4817-A43F-F68EAF872F84}" dt="2022-10-09T09:34:53.172" v="2966" actId="2711"/>
          <ac:spMkLst>
            <pc:docMk/>
            <pc:sldMk cId="4024439626" sldId="297"/>
            <ac:spMk id="2" creationId="{DB9E83A5-3B17-A1DF-0526-F48248470BA3}"/>
          </ac:spMkLst>
        </pc:spChg>
      </pc:sldChg>
      <pc:sldChg chg="addSp delSp modSp new mod">
        <pc:chgData name="김 찬호" userId="9103df27452aa894" providerId="LiveId" clId="{F441BED5-AE6B-4817-A43F-F68EAF872F84}" dt="2022-10-09T13:03:33.762" v="3767" actId="14100"/>
        <pc:sldMkLst>
          <pc:docMk/>
          <pc:sldMk cId="40234614" sldId="298"/>
        </pc:sldMkLst>
        <pc:spChg chg="add mod">
          <ac:chgData name="김 찬호" userId="9103df27452aa894" providerId="LiveId" clId="{F441BED5-AE6B-4817-A43F-F68EAF872F84}" dt="2022-10-09T09:35:04.821" v="2968" actId="2711"/>
          <ac:spMkLst>
            <pc:docMk/>
            <pc:sldMk cId="40234614" sldId="298"/>
            <ac:spMk id="2" creationId="{0427E591-EBA6-2BE5-9017-7D793AE45950}"/>
          </ac:spMkLst>
        </pc:spChg>
        <pc:spChg chg="add mod">
          <ac:chgData name="김 찬호" userId="9103df27452aa894" providerId="LiveId" clId="{F441BED5-AE6B-4817-A43F-F68EAF872F84}" dt="2022-10-09T09:35:04.821" v="2968" actId="2711"/>
          <ac:spMkLst>
            <pc:docMk/>
            <pc:sldMk cId="40234614" sldId="298"/>
            <ac:spMk id="3" creationId="{8A8D2DB5-FB34-E105-141E-44ED1A1000D4}"/>
          </ac:spMkLst>
        </pc:spChg>
        <pc:spChg chg="add mod">
          <ac:chgData name="김 찬호" userId="9103df27452aa894" providerId="LiveId" clId="{F441BED5-AE6B-4817-A43F-F68EAF872F84}" dt="2022-10-09T09:35:04.821" v="2968" actId="2711"/>
          <ac:spMkLst>
            <pc:docMk/>
            <pc:sldMk cId="40234614" sldId="298"/>
            <ac:spMk id="4" creationId="{23DAF6DC-C338-BCFB-282C-CDC903978616}"/>
          </ac:spMkLst>
        </pc:spChg>
        <pc:spChg chg="add mod">
          <ac:chgData name="김 찬호" userId="9103df27452aa894" providerId="LiveId" clId="{F441BED5-AE6B-4817-A43F-F68EAF872F84}" dt="2022-10-09T09:35:04.821" v="2968" actId="2711"/>
          <ac:spMkLst>
            <pc:docMk/>
            <pc:sldMk cId="40234614" sldId="298"/>
            <ac:spMk id="5" creationId="{BD8D06E6-630E-DCA2-4DED-2F654C0E95C4}"/>
          </ac:spMkLst>
        </pc:spChg>
        <pc:spChg chg="add mod">
          <ac:chgData name="김 찬호" userId="9103df27452aa894" providerId="LiveId" clId="{F441BED5-AE6B-4817-A43F-F68EAF872F84}" dt="2022-10-09T13:03:33.762" v="3767" actId="14100"/>
          <ac:spMkLst>
            <pc:docMk/>
            <pc:sldMk cId="40234614" sldId="298"/>
            <ac:spMk id="6" creationId="{EC66E19E-3617-F83F-A097-2AAB6031BA52}"/>
          </ac:spMkLst>
        </pc:spChg>
        <pc:spChg chg="add mod">
          <ac:chgData name="김 찬호" userId="9103df27452aa894" providerId="LiveId" clId="{F441BED5-AE6B-4817-A43F-F68EAF872F84}" dt="2022-10-09T13:03:33.762" v="3767" actId="14100"/>
          <ac:spMkLst>
            <pc:docMk/>
            <pc:sldMk cId="40234614" sldId="298"/>
            <ac:spMk id="7" creationId="{E72455EA-AACB-53C4-EFC4-30F23016E81C}"/>
          </ac:spMkLst>
        </pc:spChg>
        <pc:spChg chg="add mod">
          <ac:chgData name="김 찬호" userId="9103df27452aa894" providerId="LiveId" clId="{F441BED5-AE6B-4817-A43F-F68EAF872F84}" dt="2022-10-09T13:03:33.762" v="3767" actId="14100"/>
          <ac:spMkLst>
            <pc:docMk/>
            <pc:sldMk cId="40234614" sldId="298"/>
            <ac:spMk id="8" creationId="{EF291488-8E84-0150-AC5F-B91AAF8AD664}"/>
          </ac:spMkLst>
        </pc:spChg>
        <pc:spChg chg="add mod">
          <ac:chgData name="김 찬호" userId="9103df27452aa894" providerId="LiveId" clId="{F441BED5-AE6B-4817-A43F-F68EAF872F84}" dt="2022-10-09T13:03:33.762" v="3767" actId="14100"/>
          <ac:spMkLst>
            <pc:docMk/>
            <pc:sldMk cId="40234614" sldId="298"/>
            <ac:spMk id="9" creationId="{3BC158F3-135F-2FE0-B352-22B3E7B9D599}"/>
          </ac:spMkLst>
        </pc:spChg>
        <pc:spChg chg="add mod">
          <ac:chgData name="김 찬호" userId="9103df27452aa894" providerId="LiveId" clId="{F441BED5-AE6B-4817-A43F-F68EAF872F84}" dt="2022-10-09T09:35:04.821" v="2968" actId="2711"/>
          <ac:spMkLst>
            <pc:docMk/>
            <pc:sldMk cId="40234614" sldId="298"/>
            <ac:spMk id="10" creationId="{78E8597B-F02A-F1AC-4840-200488440EE9}"/>
          </ac:spMkLst>
        </pc:sp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12" creationId="{521CF253-9800-88EE-28EF-C49CFB610C3C}"/>
          </ac:cxnSpMkLst>
        </pc:cxnChg>
        <pc:cxnChg chg="add del">
          <ac:chgData name="김 찬호" userId="9103df27452aa894" providerId="LiveId" clId="{F441BED5-AE6B-4817-A43F-F68EAF872F84}" dt="2022-10-09T09:21:01.106" v="2847" actId="11529"/>
          <ac:cxnSpMkLst>
            <pc:docMk/>
            <pc:sldMk cId="40234614" sldId="298"/>
            <ac:cxnSpMk id="14" creationId="{89A0C422-A4A4-BEDC-614F-1535BAEAF1C3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16" creationId="{4EC7870F-560B-8082-48EA-BF403E4043C6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18" creationId="{44C177C9-2A9B-5077-F4F8-EAEDD28E8C0D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19" creationId="{4B6C0509-4D7E-E0A0-3F3E-81D0051FDF83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20" creationId="{27C0AD60-3169-3D8D-FEE3-6DC917EF45DA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21" creationId="{8A33AEEA-E8D2-CCA5-0A32-9A8A59D3FF16}"/>
          </ac:cxnSpMkLst>
        </pc:cxnChg>
        <pc:cxnChg chg="add del mod">
          <ac:chgData name="김 찬호" userId="9103df27452aa894" providerId="LiveId" clId="{F441BED5-AE6B-4817-A43F-F68EAF872F84}" dt="2022-10-09T09:26:13.509" v="2902" actId="478"/>
          <ac:cxnSpMkLst>
            <pc:docMk/>
            <pc:sldMk cId="40234614" sldId="298"/>
            <ac:cxnSpMk id="22" creationId="{7F75E23B-0224-E8D2-6180-61EFECCCFC7B}"/>
          </ac:cxnSpMkLst>
        </pc:cxnChg>
        <pc:cxnChg chg="add del mod">
          <ac:chgData name="김 찬호" userId="9103df27452aa894" providerId="LiveId" clId="{F441BED5-AE6B-4817-A43F-F68EAF872F84}" dt="2022-10-09T09:26:14.597" v="2903" actId="478"/>
          <ac:cxnSpMkLst>
            <pc:docMk/>
            <pc:sldMk cId="40234614" sldId="298"/>
            <ac:cxnSpMk id="24" creationId="{670D0FB5-96A8-5F13-A67F-EC4DEAA2E387}"/>
          </ac:cxnSpMkLst>
        </pc:cxnChg>
        <pc:cxnChg chg="add del mod">
          <ac:chgData name="김 찬호" userId="9103df27452aa894" providerId="LiveId" clId="{F441BED5-AE6B-4817-A43F-F68EAF872F84}" dt="2022-10-09T09:24:27.899" v="2892" actId="478"/>
          <ac:cxnSpMkLst>
            <pc:docMk/>
            <pc:sldMk cId="40234614" sldId="298"/>
            <ac:cxnSpMk id="25" creationId="{9CCBE791-E5AF-5346-7532-4F15194D809F}"/>
          </ac:cxnSpMkLst>
        </pc:cxnChg>
        <pc:cxnChg chg="add del mod">
          <ac:chgData name="김 찬호" userId="9103df27452aa894" providerId="LiveId" clId="{F441BED5-AE6B-4817-A43F-F68EAF872F84}" dt="2022-10-09T09:24:27.899" v="2892" actId="478"/>
          <ac:cxnSpMkLst>
            <pc:docMk/>
            <pc:sldMk cId="40234614" sldId="298"/>
            <ac:cxnSpMk id="27" creationId="{8295B3FA-E02A-BD92-ACB1-8B043089D990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0" creationId="{8C183945-0804-4870-5F57-AD608A8FC8D8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2" creationId="{9FC43659-A98D-2E19-568A-6B56F3303CC7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5" creationId="{A3AEBCCD-EB32-FF24-DBA5-84CDE76EEF64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6" creationId="{59D67A9D-C2D2-D3C0-FE02-14475A53368A}"/>
          </ac:cxnSpMkLst>
        </pc:cxnChg>
        <pc:cxnChg chg="add del mod">
          <ac:chgData name="김 찬호" userId="9103df27452aa894" providerId="LiveId" clId="{F441BED5-AE6B-4817-A43F-F68EAF872F84}" dt="2022-10-09T09:30:28.212" v="2945" actId="478"/>
          <ac:cxnSpMkLst>
            <pc:docMk/>
            <pc:sldMk cId="40234614" sldId="298"/>
            <ac:cxnSpMk id="37" creationId="{F7AC8307-9661-DBFA-DA28-B2D81D770856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8" creationId="{CBE64FB4-08E6-756C-CBE0-C445321BA265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39" creationId="{4139AF49-B35A-8C33-F0E5-2069F5958627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40" creationId="{8A57EC72-7EAC-F6A0-B6BB-F6D8A156E626}"/>
          </ac:cxnSpMkLst>
        </pc:cxnChg>
        <pc:cxnChg chg="add mod">
          <ac:chgData name="김 찬호" userId="9103df27452aa894" providerId="LiveId" clId="{F441BED5-AE6B-4817-A43F-F68EAF872F84}" dt="2022-10-09T09:30:59.655" v="2950" actId="1076"/>
          <ac:cxnSpMkLst>
            <pc:docMk/>
            <pc:sldMk cId="40234614" sldId="298"/>
            <ac:cxnSpMk id="41" creationId="{BCA55B98-4295-D967-117B-44782BC9FCE8}"/>
          </ac:cxnSpMkLst>
        </pc:cxnChg>
      </pc:sldChg>
      <pc:sldChg chg="addSp delSp modSp add mod">
        <pc:chgData name="김 찬호" userId="9103df27452aa894" providerId="LiveId" clId="{F441BED5-AE6B-4817-A43F-F68EAF872F84}" dt="2022-10-10T08:18:54.470" v="4138" actId="20577"/>
        <pc:sldMkLst>
          <pc:docMk/>
          <pc:sldMk cId="1025101302" sldId="299"/>
        </pc:sldMkLst>
        <pc:spChg chg="add del mod">
          <ac:chgData name="김 찬호" userId="9103df27452aa894" providerId="LiveId" clId="{F441BED5-AE6B-4817-A43F-F68EAF872F84}" dt="2022-10-09T09:55:13.892" v="3048"/>
          <ac:spMkLst>
            <pc:docMk/>
            <pc:sldMk cId="1025101302" sldId="299"/>
            <ac:spMk id="8" creationId="{3B5F10B8-0828-3B58-9D08-179CCC639CF4}"/>
          </ac:spMkLst>
        </pc:spChg>
        <pc:spChg chg="del">
          <ac:chgData name="김 찬호" userId="9103df27452aa894" providerId="LiveId" clId="{F441BED5-AE6B-4817-A43F-F68EAF872F84}" dt="2022-10-09T09:53:55.937" v="3038" actId="478"/>
          <ac:spMkLst>
            <pc:docMk/>
            <pc:sldMk cId="1025101302" sldId="299"/>
            <ac:spMk id="9" creationId="{F7B9DB6E-497C-2988-85C4-9DEF52CFFA45}"/>
          </ac:spMkLst>
        </pc:spChg>
        <pc:spChg chg="del">
          <ac:chgData name="김 찬호" userId="9103df27452aa894" providerId="LiveId" clId="{F441BED5-AE6B-4817-A43F-F68EAF872F84}" dt="2022-10-09T09:53:55.937" v="3038" actId="478"/>
          <ac:spMkLst>
            <pc:docMk/>
            <pc:sldMk cId="1025101302" sldId="299"/>
            <ac:spMk id="10" creationId="{F77D022D-C722-DD11-9B25-E3CA5215F8BF}"/>
          </ac:spMkLst>
        </pc:spChg>
        <pc:spChg chg="del">
          <ac:chgData name="김 찬호" userId="9103df27452aa894" providerId="LiveId" clId="{F441BED5-AE6B-4817-A43F-F68EAF872F84}" dt="2022-10-09T09:54:00.870" v="3040" actId="478"/>
          <ac:spMkLst>
            <pc:docMk/>
            <pc:sldMk cId="1025101302" sldId="299"/>
            <ac:spMk id="11" creationId="{2579DA57-DD59-709B-93FB-1D56BAA149F1}"/>
          </ac:spMkLst>
        </pc:spChg>
        <pc:spChg chg="del">
          <ac:chgData name="김 찬호" userId="9103df27452aa894" providerId="LiveId" clId="{F441BED5-AE6B-4817-A43F-F68EAF872F84}" dt="2022-10-09T09:53:58.947" v="3039" actId="478"/>
          <ac:spMkLst>
            <pc:docMk/>
            <pc:sldMk cId="1025101302" sldId="299"/>
            <ac:spMk id="14" creationId="{0B4E4325-ED67-AE77-18F2-C4D4D8FAD7E6}"/>
          </ac:spMkLst>
        </pc:spChg>
        <pc:spChg chg="add mod">
          <ac:chgData name="김 찬호" userId="9103df27452aa894" providerId="LiveId" clId="{F441BED5-AE6B-4817-A43F-F68EAF872F84}" dt="2022-10-09T10:01:40.076" v="3097" actId="1076"/>
          <ac:spMkLst>
            <pc:docMk/>
            <pc:sldMk cId="1025101302" sldId="299"/>
            <ac:spMk id="15" creationId="{37258B21-82F0-EC80-184A-38FBD25AB312}"/>
          </ac:spMkLst>
        </pc:spChg>
        <pc:spChg chg="add del mod">
          <ac:chgData name="김 찬호" userId="9103df27452aa894" providerId="LiveId" clId="{F441BED5-AE6B-4817-A43F-F68EAF872F84}" dt="2022-10-09T10:07:18.192" v="3119"/>
          <ac:spMkLst>
            <pc:docMk/>
            <pc:sldMk cId="1025101302" sldId="299"/>
            <ac:spMk id="17" creationId="{AC568314-2F8A-D22E-7140-C9AC589B4874}"/>
          </ac:spMkLst>
        </pc:spChg>
        <pc:spChg chg="add mod">
          <ac:chgData name="김 찬호" userId="9103df27452aa894" providerId="LiveId" clId="{F441BED5-AE6B-4817-A43F-F68EAF872F84}" dt="2022-10-09T10:07:29.789" v="3122" actId="1076"/>
          <ac:spMkLst>
            <pc:docMk/>
            <pc:sldMk cId="1025101302" sldId="299"/>
            <ac:spMk id="19" creationId="{7B8F65A4-D6CD-B681-EC60-60309CE35A7B}"/>
          </ac:spMkLst>
        </pc:spChg>
        <pc:spChg chg="add del mod">
          <ac:chgData name="김 찬호" userId="9103df27452aa894" providerId="LiveId" clId="{F441BED5-AE6B-4817-A43F-F68EAF872F84}" dt="2022-10-09T10:07:18.191" v="3117" actId="478"/>
          <ac:spMkLst>
            <pc:docMk/>
            <pc:sldMk cId="1025101302" sldId="299"/>
            <ac:spMk id="21" creationId="{DD538FF1-60EB-84BB-8F0E-064F488D823A}"/>
          </ac:spMkLst>
        </pc:spChg>
        <pc:graphicFrameChg chg="mod modGraphic">
          <ac:chgData name="김 찬호" userId="9103df27452aa894" providerId="LiveId" clId="{F441BED5-AE6B-4817-A43F-F68EAF872F84}" dt="2022-10-10T08:18:54.470" v="4138" actId="20577"/>
          <ac:graphicFrameMkLst>
            <pc:docMk/>
            <pc:sldMk cId="1025101302" sldId="299"/>
            <ac:graphicFrameMk id="2" creationId="{EA4ABA1C-FF91-862C-65EA-3F4323787E84}"/>
          </ac:graphicFrameMkLst>
        </pc:graphicFrameChg>
        <pc:picChg chg="add del mod">
          <ac:chgData name="김 찬호" userId="9103df27452aa894" providerId="LiveId" clId="{F441BED5-AE6B-4817-A43F-F68EAF872F84}" dt="2022-10-09T09:55:13.892" v="3048"/>
          <ac:picMkLst>
            <pc:docMk/>
            <pc:sldMk cId="1025101302" sldId="299"/>
            <ac:picMk id="7" creationId="{BFB0758F-AEA2-20AA-8202-EF1618489CF3}"/>
          </ac:picMkLst>
        </pc:picChg>
        <pc:picChg chg="del">
          <ac:chgData name="김 찬호" userId="9103df27452aa894" providerId="LiveId" clId="{F441BED5-AE6B-4817-A43F-F68EAF872F84}" dt="2022-10-09T09:53:58.947" v="3039" actId="478"/>
          <ac:picMkLst>
            <pc:docMk/>
            <pc:sldMk cId="1025101302" sldId="299"/>
            <ac:picMk id="13" creationId="{1331CD90-7016-CDBB-3505-E1A46BCD1F68}"/>
          </ac:picMkLst>
        </pc:picChg>
        <pc:cxnChg chg="del">
          <ac:chgData name="김 찬호" userId="9103df27452aa894" providerId="LiveId" clId="{F441BED5-AE6B-4817-A43F-F68EAF872F84}" dt="2022-10-09T09:54:00.870" v="3040" actId="478"/>
          <ac:cxnSpMkLst>
            <pc:docMk/>
            <pc:sldMk cId="1025101302" sldId="299"/>
            <ac:cxnSpMk id="12" creationId="{4B45100B-430A-0B41-D945-8AF8E3001FD3}"/>
          </ac:cxnSpMkLst>
        </pc:cxnChg>
        <pc:cxnChg chg="add del mod">
          <ac:chgData name="김 찬호" userId="9103df27452aa894" providerId="LiveId" clId="{F441BED5-AE6B-4817-A43F-F68EAF872F84}" dt="2022-10-09T10:06:22.663" v="3108" actId="478"/>
          <ac:cxnSpMkLst>
            <pc:docMk/>
            <pc:sldMk cId="1025101302" sldId="299"/>
            <ac:cxnSpMk id="23" creationId="{EA128747-D3DE-D3E3-43E4-300E922B2ABC}"/>
          </ac:cxnSpMkLst>
        </pc:cxnChg>
      </pc:sldChg>
      <pc:sldChg chg="addSp modSp new del mod">
        <pc:chgData name="김 찬호" userId="9103df27452aa894" providerId="LiveId" clId="{F441BED5-AE6B-4817-A43F-F68EAF872F84}" dt="2022-10-09T09:33:29.738" v="2957" actId="47"/>
        <pc:sldMkLst>
          <pc:docMk/>
          <pc:sldMk cId="3554915576" sldId="299"/>
        </pc:sldMkLst>
        <pc:spChg chg="add mod">
          <ac:chgData name="김 찬호" userId="9103df27452aa894" providerId="LiveId" clId="{F441BED5-AE6B-4817-A43F-F68EAF872F84}" dt="2022-10-09T09:33:16.337" v="2956" actId="20577"/>
          <ac:spMkLst>
            <pc:docMk/>
            <pc:sldMk cId="3554915576" sldId="299"/>
            <ac:spMk id="2" creationId="{73B4C459-49A6-5670-8786-8F2777D21A3A}"/>
          </ac:spMkLst>
        </pc:spChg>
      </pc:sldChg>
      <pc:sldChg chg="modSp add mod">
        <pc:chgData name="김 찬호" userId="9103df27452aa894" providerId="LiveId" clId="{F441BED5-AE6B-4817-A43F-F68EAF872F84}" dt="2022-10-09T10:10:45.566" v="3156" actId="20577"/>
        <pc:sldMkLst>
          <pc:docMk/>
          <pc:sldMk cId="783481215" sldId="300"/>
        </pc:sldMkLst>
        <pc:spChg chg="mod">
          <ac:chgData name="김 찬호" userId="9103df27452aa894" providerId="LiveId" clId="{F441BED5-AE6B-4817-A43F-F68EAF872F84}" dt="2022-10-09T10:10:45.566" v="3156" actId="20577"/>
          <ac:spMkLst>
            <pc:docMk/>
            <pc:sldMk cId="783481215" sldId="300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F441BED5-AE6B-4817-A43F-F68EAF872F84}" dt="2022-10-10T08:18:24.817" v="4119"/>
        <pc:sldMkLst>
          <pc:docMk/>
          <pc:sldMk cId="224339879" sldId="301"/>
        </pc:sldMkLst>
        <pc:spChg chg="del">
          <ac:chgData name="김 찬호" userId="9103df27452aa894" providerId="LiveId" clId="{F441BED5-AE6B-4817-A43F-F68EAF872F84}" dt="2022-10-09T12:47:42.634" v="3765" actId="478"/>
          <ac:spMkLst>
            <pc:docMk/>
            <pc:sldMk cId="224339879" sldId="301"/>
            <ac:spMk id="9" creationId="{049A2F3F-F895-E85D-3CB5-84894909DBB9}"/>
          </ac:spMkLst>
        </pc:spChg>
        <pc:spChg chg="add mod">
          <ac:chgData name="김 찬호" userId="9103df27452aa894" providerId="LiveId" clId="{F441BED5-AE6B-4817-A43F-F68EAF872F84}" dt="2022-10-10T07:43:29.876" v="3942" actId="1076"/>
          <ac:spMkLst>
            <pc:docMk/>
            <pc:sldMk cId="224339879" sldId="301"/>
            <ac:spMk id="11" creationId="{48A6165C-0239-EB1E-1050-09ABF847C198}"/>
          </ac:spMkLst>
        </pc:spChg>
        <pc:spChg chg="del mod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13" creationId="{742D412B-DCBB-D9DD-1F27-526FADF0A03E}"/>
          </ac:spMkLst>
        </pc:spChg>
        <pc:spChg chg="del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15" creationId="{B59CDDEE-DF02-4735-6154-F1A28869506C}"/>
          </ac:spMkLst>
        </pc:spChg>
        <pc:spChg chg="del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16" creationId="{B6A63B14-BD56-331C-3369-DA4AE4474969}"/>
          </ac:spMkLst>
        </pc:spChg>
        <pc:spChg chg="del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18" creationId="{4B5B4290-7E2F-A024-D16B-14E57B72FFA4}"/>
          </ac:spMkLst>
        </pc:spChg>
        <pc:spChg chg="del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19" creationId="{E638BB0C-D47D-3198-EE81-1691E8A784F2}"/>
          </ac:spMkLst>
        </pc:spChg>
        <pc:spChg chg="del">
          <ac:chgData name="김 찬호" userId="9103df27452aa894" providerId="LiveId" clId="{F441BED5-AE6B-4817-A43F-F68EAF872F84}" dt="2022-10-09T12:45:21.963" v="3671" actId="478"/>
          <ac:spMkLst>
            <pc:docMk/>
            <pc:sldMk cId="224339879" sldId="301"/>
            <ac:spMk id="21" creationId="{06BA2238-346B-9602-398F-B42CE939F10E}"/>
          </ac:spMkLst>
        </pc:spChg>
        <pc:spChg chg="del">
          <ac:chgData name="김 찬호" userId="9103df27452aa894" providerId="LiveId" clId="{F441BED5-AE6B-4817-A43F-F68EAF872F84}" dt="2022-10-09T13:07:45.505" v="3791" actId="478"/>
          <ac:spMkLst>
            <pc:docMk/>
            <pc:sldMk cId="224339879" sldId="301"/>
            <ac:spMk id="22" creationId="{043ACD73-41C7-A624-3695-454B7D42C741}"/>
          </ac:spMkLst>
        </pc:spChg>
        <pc:spChg chg="mod">
          <ac:chgData name="김 찬호" userId="9103df27452aa894" providerId="LiveId" clId="{F441BED5-AE6B-4817-A43F-F68EAF872F84}" dt="2022-10-10T07:43:29.876" v="3942" actId="1076"/>
          <ac:spMkLst>
            <pc:docMk/>
            <pc:sldMk cId="224339879" sldId="301"/>
            <ac:spMk id="23" creationId="{B549083B-E54D-06A8-C26A-943BF4EFAF1E}"/>
          </ac:spMkLst>
        </pc:spChg>
        <pc:spChg chg="mod">
          <ac:chgData name="김 찬호" userId="9103df27452aa894" providerId="LiveId" clId="{F441BED5-AE6B-4817-A43F-F68EAF872F84}" dt="2022-10-10T07:43:29.876" v="3942" actId="1076"/>
          <ac:spMkLst>
            <pc:docMk/>
            <pc:sldMk cId="224339879" sldId="301"/>
            <ac:spMk id="25" creationId="{E3C58691-DB23-76B3-2E36-AB47D49E301E}"/>
          </ac:spMkLst>
        </pc:spChg>
        <pc:spChg chg="mod">
          <ac:chgData name="김 찬호" userId="9103df27452aa894" providerId="LiveId" clId="{F441BED5-AE6B-4817-A43F-F68EAF872F84}" dt="2022-10-10T07:43:29.876" v="3942" actId="1076"/>
          <ac:spMkLst>
            <pc:docMk/>
            <pc:sldMk cId="224339879" sldId="301"/>
            <ac:spMk id="26" creationId="{AE9EAE9B-B16E-7750-1766-5B3B789213AA}"/>
          </ac:spMkLst>
        </pc:spChg>
        <pc:spChg chg="mod">
          <ac:chgData name="김 찬호" userId="9103df27452aa894" providerId="LiveId" clId="{F441BED5-AE6B-4817-A43F-F68EAF872F84}" dt="2022-10-10T07:43:29.876" v="3942" actId="1076"/>
          <ac:spMkLst>
            <pc:docMk/>
            <pc:sldMk cId="224339879" sldId="301"/>
            <ac:spMk id="27" creationId="{F55C8D3C-5E8F-B528-5B30-6E5A2ABE8FFD}"/>
          </ac:spMkLst>
        </pc:spChg>
        <pc:graphicFrameChg chg="mod">
          <ac:chgData name="김 찬호" userId="9103df27452aa894" providerId="LiveId" clId="{F441BED5-AE6B-4817-A43F-F68EAF872F84}" dt="2022-10-10T08:18:24.817" v="4119"/>
          <ac:graphicFrameMkLst>
            <pc:docMk/>
            <pc:sldMk cId="224339879" sldId="301"/>
            <ac:graphicFrameMk id="2" creationId="{EA4ABA1C-FF91-862C-65EA-3F4323787E84}"/>
          </ac:graphicFrameMkLst>
        </pc:graphicFrameChg>
        <pc:cxnChg chg="add mod">
          <ac:chgData name="김 찬호" userId="9103df27452aa894" providerId="LiveId" clId="{F441BED5-AE6B-4817-A43F-F68EAF872F84}" dt="2022-10-10T07:43:29.876" v="3942" actId="1076"/>
          <ac:cxnSpMkLst>
            <pc:docMk/>
            <pc:sldMk cId="224339879" sldId="301"/>
            <ac:cxnSpMk id="7" creationId="{13A5C556-EE02-E8A5-9B81-58AE1ECC69CC}"/>
          </ac:cxnSpMkLst>
        </pc:cxnChg>
        <pc:cxnChg chg="add del mod">
          <ac:chgData name="김 찬호" userId="9103df27452aa894" providerId="LiveId" clId="{F441BED5-AE6B-4817-A43F-F68EAF872F84}" dt="2022-10-09T13:07:39.859" v="3790" actId="478"/>
          <ac:cxnSpMkLst>
            <pc:docMk/>
            <pc:sldMk cId="224339879" sldId="301"/>
            <ac:cxnSpMk id="8" creationId="{A34086CD-711F-67B9-9000-4E402ED8A5C8}"/>
          </ac:cxnSpMkLst>
        </pc:cxnChg>
        <pc:cxnChg chg="del">
          <ac:chgData name="김 찬호" userId="9103df27452aa894" providerId="LiveId" clId="{F441BED5-AE6B-4817-A43F-F68EAF872F84}" dt="2022-10-09T12:47:42.634" v="3765" actId="478"/>
          <ac:cxnSpMkLst>
            <pc:docMk/>
            <pc:sldMk cId="224339879" sldId="301"/>
            <ac:cxnSpMk id="10" creationId="{A0C77047-709D-3323-0D39-6644F77610F2}"/>
          </ac:cxnSpMkLst>
        </pc:cxnChg>
      </pc:sldChg>
      <pc:sldChg chg="modSp add mod">
        <pc:chgData name="김 찬호" userId="9103df27452aa894" providerId="LiveId" clId="{F441BED5-AE6B-4817-A43F-F68EAF872F84}" dt="2022-10-09T13:11:12.206" v="3819" actId="20577"/>
        <pc:sldMkLst>
          <pc:docMk/>
          <pc:sldMk cId="1931704053" sldId="302"/>
        </pc:sldMkLst>
        <pc:spChg chg="mod">
          <ac:chgData name="김 찬호" userId="9103df27452aa894" providerId="LiveId" clId="{F441BED5-AE6B-4817-A43F-F68EAF872F84}" dt="2022-10-09T13:11:12.206" v="3819" actId="20577"/>
          <ac:spMkLst>
            <pc:docMk/>
            <pc:sldMk cId="1931704053" sldId="302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F441BED5-AE6B-4817-A43F-F68EAF872F84}" dt="2022-10-10T08:19:08.204" v="4149" actId="20577"/>
        <pc:sldMkLst>
          <pc:docMk/>
          <pc:sldMk cId="4148158832" sldId="303"/>
        </pc:sldMkLst>
        <pc:spChg chg="add mod">
          <ac:chgData name="김 찬호" userId="9103df27452aa894" providerId="LiveId" clId="{F441BED5-AE6B-4817-A43F-F68EAF872F84}" dt="2022-10-09T13:11:51.788" v="3880"/>
          <ac:spMkLst>
            <pc:docMk/>
            <pc:sldMk cId="4148158832" sldId="303"/>
            <ac:spMk id="8" creationId="{56D48796-C96F-5646-2A5F-A628AD2D2CF2}"/>
          </ac:spMkLst>
        </pc:spChg>
        <pc:spChg chg="add mod">
          <ac:chgData name="김 찬호" userId="9103df27452aa894" providerId="LiveId" clId="{F441BED5-AE6B-4817-A43F-F68EAF872F84}" dt="2022-10-09T13:12:53.714" v="3895" actId="1076"/>
          <ac:spMkLst>
            <pc:docMk/>
            <pc:sldMk cId="4148158832" sldId="303"/>
            <ac:spMk id="9" creationId="{5C09B3CE-D2FA-3181-5FFF-49AC5E966AC2}"/>
          </ac:spMkLst>
        </pc:spChg>
        <pc:spChg chg="add del mod">
          <ac:chgData name="김 찬호" userId="9103df27452aa894" providerId="LiveId" clId="{F441BED5-AE6B-4817-A43F-F68EAF872F84}" dt="2022-10-10T08:12:24.102" v="3954" actId="478"/>
          <ac:spMkLst>
            <pc:docMk/>
            <pc:sldMk cId="4148158832" sldId="303"/>
            <ac:spMk id="11" creationId="{11697FB4-5C15-A346-E1CD-F749869F5E1D}"/>
          </ac:spMkLst>
        </pc:spChg>
        <pc:spChg chg="del">
          <ac:chgData name="김 찬호" userId="9103df27452aa894" providerId="LiveId" clId="{F441BED5-AE6B-4817-A43F-F68EAF872F84}" dt="2022-10-09T13:11:21.523" v="3821" actId="478"/>
          <ac:spMkLst>
            <pc:docMk/>
            <pc:sldMk cId="4148158832" sldId="303"/>
            <ac:spMk id="11" creationId="{48A6165C-0239-EB1E-1050-09ABF847C198}"/>
          </ac:spMkLst>
        </pc:spChg>
        <pc:spChg chg="del">
          <ac:chgData name="김 찬호" userId="9103df27452aa894" providerId="LiveId" clId="{F441BED5-AE6B-4817-A43F-F68EAF872F84}" dt="2022-10-09T13:11:21.523" v="3821" actId="478"/>
          <ac:spMkLst>
            <pc:docMk/>
            <pc:sldMk cId="4148158832" sldId="303"/>
            <ac:spMk id="23" creationId="{B549083B-E54D-06A8-C26A-943BF4EFAF1E}"/>
          </ac:spMkLst>
        </pc:spChg>
        <pc:spChg chg="del">
          <ac:chgData name="김 찬호" userId="9103df27452aa894" providerId="LiveId" clId="{F441BED5-AE6B-4817-A43F-F68EAF872F84}" dt="2022-10-09T13:11:21.523" v="3821" actId="478"/>
          <ac:spMkLst>
            <pc:docMk/>
            <pc:sldMk cId="4148158832" sldId="303"/>
            <ac:spMk id="25" creationId="{E3C58691-DB23-76B3-2E36-AB47D49E301E}"/>
          </ac:spMkLst>
        </pc:spChg>
        <pc:spChg chg="del">
          <ac:chgData name="김 찬호" userId="9103df27452aa894" providerId="LiveId" clId="{F441BED5-AE6B-4817-A43F-F68EAF872F84}" dt="2022-10-09T13:11:21.523" v="3821" actId="478"/>
          <ac:spMkLst>
            <pc:docMk/>
            <pc:sldMk cId="4148158832" sldId="303"/>
            <ac:spMk id="26" creationId="{AE9EAE9B-B16E-7750-1766-5B3B789213AA}"/>
          </ac:spMkLst>
        </pc:spChg>
        <pc:spChg chg="del">
          <ac:chgData name="김 찬호" userId="9103df27452aa894" providerId="LiveId" clId="{F441BED5-AE6B-4817-A43F-F68EAF872F84}" dt="2022-10-09T13:11:21.523" v="3821" actId="478"/>
          <ac:spMkLst>
            <pc:docMk/>
            <pc:sldMk cId="4148158832" sldId="303"/>
            <ac:spMk id="27" creationId="{F55C8D3C-5E8F-B528-5B30-6E5A2ABE8FFD}"/>
          </ac:spMkLst>
        </pc:spChg>
        <pc:graphicFrameChg chg="mod modGraphic">
          <ac:chgData name="김 찬호" userId="9103df27452aa894" providerId="LiveId" clId="{F441BED5-AE6B-4817-A43F-F68EAF872F84}" dt="2022-10-10T08:19:08.204" v="4149" actId="20577"/>
          <ac:graphicFrameMkLst>
            <pc:docMk/>
            <pc:sldMk cId="4148158832" sldId="303"/>
            <ac:graphicFrameMk id="2" creationId="{EA4ABA1C-FF91-862C-65EA-3F4323787E84}"/>
          </ac:graphicFrameMkLst>
        </pc:graphicFrameChg>
        <pc:cxnChg chg="del">
          <ac:chgData name="김 찬호" userId="9103df27452aa894" providerId="LiveId" clId="{F441BED5-AE6B-4817-A43F-F68EAF872F84}" dt="2022-10-09T13:11:21.523" v="3821" actId="478"/>
          <ac:cxnSpMkLst>
            <pc:docMk/>
            <pc:sldMk cId="4148158832" sldId="303"/>
            <ac:cxnSpMk id="7" creationId="{13A5C556-EE02-E8A5-9B81-58AE1ECC69CC}"/>
          </ac:cxnSpMkLst>
        </pc:cxnChg>
        <pc:cxnChg chg="add mod">
          <ac:chgData name="김 찬호" userId="9103df27452aa894" providerId="LiveId" clId="{F441BED5-AE6B-4817-A43F-F68EAF872F84}" dt="2022-10-09T13:12:40.753" v="3882"/>
          <ac:cxnSpMkLst>
            <pc:docMk/>
            <pc:sldMk cId="4148158832" sldId="303"/>
            <ac:cxnSpMk id="10" creationId="{AEAB80F7-AE31-02CA-593D-9B5ABDBCF28C}"/>
          </ac:cxnSpMkLst>
        </pc:cxnChg>
      </pc:sldChg>
      <pc:sldChg chg="modSp add mod">
        <pc:chgData name="김 찬호" userId="9103df27452aa894" providerId="LiveId" clId="{F441BED5-AE6B-4817-A43F-F68EAF872F84}" dt="2022-10-10T07:39:41.041" v="3916" actId="20577"/>
        <pc:sldMkLst>
          <pc:docMk/>
          <pc:sldMk cId="1284313187" sldId="304"/>
        </pc:sldMkLst>
        <pc:spChg chg="mod">
          <ac:chgData name="김 찬호" userId="9103df27452aa894" providerId="LiveId" clId="{F441BED5-AE6B-4817-A43F-F68EAF872F84}" dt="2022-10-10T07:39:41.041" v="3916" actId="20577"/>
          <ac:spMkLst>
            <pc:docMk/>
            <pc:sldMk cId="1284313187" sldId="304"/>
            <ac:spMk id="2" creationId="{DB9E83A5-3B17-A1DF-0526-F48248470BA3}"/>
          </ac:spMkLst>
        </pc:spChg>
      </pc:sldChg>
      <pc:sldChg chg="addSp modSp add mod">
        <pc:chgData name="김 찬호" userId="9103df27452aa894" providerId="LiveId" clId="{F441BED5-AE6B-4817-A43F-F68EAF872F84}" dt="2022-10-10T08:22:50.452" v="4245" actId="1076"/>
        <pc:sldMkLst>
          <pc:docMk/>
          <pc:sldMk cId="1952307796" sldId="305"/>
        </pc:sldMkLst>
        <pc:spChg chg="mod">
          <ac:chgData name="김 찬호" userId="9103df27452aa894" providerId="LiveId" clId="{F441BED5-AE6B-4817-A43F-F68EAF872F84}" dt="2022-10-10T08:22:50.452" v="4245" actId="1076"/>
          <ac:spMkLst>
            <pc:docMk/>
            <pc:sldMk cId="1952307796" sldId="305"/>
            <ac:spMk id="7" creationId="{C8A8C748-B299-8C2C-CE9F-E8424D18041D}"/>
          </ac:spMkLst>
        </pc:spChg>
        <pc:spChg chg="add mod">
          <ac:chgData name="김 찬호" userId="9103df27452aa894" providerId="LiveId" clId="{F441BED5-AE6B-4817-A43F-F68EAF872F84}" dt="2022-10-10T07:41:16.369" v="3940" actId="20577"/>
          <ac:spMkLst>
            <pc:docMk/>
            <pc:sldMk cId="1952307796" sldId="305"/>
            <ac:spMk id="8" creationId="{0BD6C6D9-6B13-B96F-0F44-9BCF31A335BD}"/>
          </ac:spMkLst>
        </pc:spChg>
        <pc:graphicFrameChg chg="mod modGraphic">
          <ac:chgData name="김 찬호" userId="9103df27452aa894" providerId="LiveId" clId="{F441BED5-AE6B-4817-A43F-F68EAF872F84}" dt="2022-10-10T08:19:22.174" v="4172" actId="20577"/>
          <ac:graphicFrameMkLst>
            <pc:docMk/>
            <pc:sldMk cId="1952307796" sldId="305"/>
            <ac:graphicFrameMk id="2" creationId="{EA4ABA1C-FF91-862C-65EA-3F4323787E84}"/>
          </ac:graphicFrameMkLst>
        </pc:graphicFrameChg>
        <pc:cxnChg chg="add mod">
          <ac:chgData name="김 찬호" userId="9103df27452aa894" providerId="LiveId" clId="{F441BED5-AE6B-4817-A43F-F68EAF872F84}" dt="2022-10-10T07:41:09.882" v="3932"/>
          <ac:cxnSpMkLst>
            <pc:docMk/>
            <pc:sldMk cId="1952307796" sldId="305"/>
            <ac:cxnSpMk id="10" creationId="{BCDB5F78-2AA4-11C3-967D-C30035AFA3C2}"/>
          </ac:cxnSpMkLst>
        </pc:cxnChg>
      </pc:sldChg>
      <pc:sldChg chg="delSp modSp add del mod">
        <pc:chgData name="김 찬호" userId="9103df27452aa894" providerId="LiveId" clId="{F441BED5-AE6B-4817-A43F-F68EAF872F84}" dt="2022-10-10T07:40:18.323" v="3926" actId="47"/>
        <pc:sldMkLst>
          <pc:docMk/>
          <pc:sldMk cId="4071017408" sldId="305"/>
        </pc:sldMkLst>
        <pc:spChg chg="del">
          <ac:chgData name="김 찬호" userId="9103df27452aa894" providerId="LiveId" clId="{F441BED5-AE6B-4817-A43F-F68EAF872F84}" dt="2022-10-10T07:39:54.849" v="3925" actId="478"/>
          <ac:spMkLst>
            <pc:docMk/>
            <pc:sldMk cId="4071017408" sldId="305"/>
            <ac:spMk id="8" creationId="{56D48796-C96F-5646-2A5F-A628AD2D2CF2}"/>
          </ac:spMkLst>
        </pc:spChg>
        <pc:spChg chg="mod">
          <ac:chgData name="김 찬호" userId="9103df27452aa894" providerId="LiveId" clId="{F441BED5-AE6B-4817-A43F-F68EAF872F84}" dt="2022-10-10T07:39:51.664" v="3924" actId="20577"/>
          <ac:spMkLst>
            <pc:docMk/>
            <pc:sldMk cId="4071017408" sldId="305"/>
            <ac:spMk id="9" creationId="{5C09B3CE-D2FA-3181-5FFF-49AC5E966AC2}"/>
          </ac:spMkLst>
        </pc:spChg>
      </pc:sldChg>
      <pc:sldChg chg="delSp modSp add mod">
        <pc:chgData name="김 찬호" userId="9103df27452aa894" providerId="LiveId" clId="{F441BED5-AE6B-4817-A43F-F68EAF872F84}" dt="2022-10-10T08:19:36.672" v="4174"/>
        <pc:sldMkLst>
          <pc:docMk/>
          <pc:sldMk cId="1807180398" sldId="306"/>
        </pc:sldMkLst>
        <pc:spChg chg="del mod">
          <ac:chgData name="김 찬호" userId="9103df27452aa894" providerId="LiveId" clId="{F441BED5-AE6B-4817-A43F-F68EAF872F84}" dt="2022-10-10T07:40:59.639" v="3930" actId="478"/>
          <ac:spMkLst>
            <pc:docMk/>
            <pc:sldMk cId="1807180398" sldId="306"/>
            <ac:spMk id="10" creationId="{FF5A0E82-DA41-5B35-620B-96E0CF666FA6}"/>
          </ac:spMkLst>
        </pc:spChg>
        <pc:spChg chg="del">
          <ac:chgData name="김 찬호" userId="9103df27452aa894" providerId="LiveId" clId="{F441BED5-AE6B-4817-A43F-F68EAF872F84}" dt="2022-10-10T07:41:02.518" v="3931" actId="478"/>
          <ac:spMkLst>
            <pc:docMk/>
            <pc:sldMk cId="1807180398" sldId="306"/>
            <ac:spMk id="22" creationId="{043ACD73-41C7-A624-3695-454B7D42C741}"/>
          </ac:spMkLst>
        </pc:spChg>
        <pc:graphicFrameChg chg="mod">
          <ac:chgData name="김 찬호" userId="9103df27452aa894" providerId="LiveId" clId="{F441BED5-AE6B-4817-A43F-F68EAF872F84}" dt="2022-10-10T08:19:36.672" v="4174"/>
          <ac:graphicFrameMkLst>
            <pc:docMk/>
            <pc:sldMk cId="1807180398" sldId="306"/>
            <ac:graphicFrameMk id="2" creationId="{EA4ABA1C-FF91-862C-65EA-3F4323787E84}"/>
          </ac:graphicFrameMkLst>
        </pc:graphicFrameChg>
      </pc:sldChg>
      <pc:sldChg chg="modSp add mod">
        <pc:chgData name="김 찬호" userId="9103df27452aa894" providerId="LiveId" clId="{F441BED5-AE6B-4817-A43F-F68EAF872F84}" dt="2022-10-10T08:12:53.376" v="3960" actId="20577"/>
        <pc:sldMkLst>
          <pc:docMk/>
          <pc:sldMk cId="4100287213" sldId="307"/>
        </pc:sldMkLst>
        <pc:spChg chg="mod">
          <ac:chgData name="김 찬호" userId="9103df27452aa894" providerId="LiveId" clId="{F441BED5-AE6B-4817-A43F-F68EAF872F84}" dt="2022-10-10T08:12:53.376" v="3960" actId="20577"/>
          <ac:spMkLst>
            <pc:docMk/>
            <pc:sldMk cId="4100287213" sldId="307"/>
            <ac:spMk id="2" creationId="{DB9E83A5-3B17-A1DF-0526-F48248470BA3}"/>
          </ac:spMkLst>
        </pc:spChg>
      </pc:sldChg>
      <pc:sldChg chg="addSp delSp modSp add mod">
        <pc:chgData name="김 찬호" userId="9103df27452aa894" providerId="LiveId" clId="{F441BED5-AE6B-4817-A43F-F68EAF872F84}" dt="2022-10-10T08:41:59.539" v="4642" actId="1076"/>
        <pc:sldMkLst>
          <pc:docMk/>
          <pc:sldMk cId="781919890" sldId="308"/>
        </pc:sldMkLst>
        <pc:spChg chg="add mod">
          <ac:chgData name="김 찬호" userId="9103df27452aa894" providerId="LiveId" clId="{F441BED5-AE6B-4817-A43F-F68EAF872F84}" dt="2022-10-10T08:14:52.452" v="3970" actId="1076"/>
          <ac:spMkLst>
            <pc:docMk/>
            <pc:sldMk cId="781919890" sldId="308"/>
            <ac:spMk id="7" creationId="{59E07ED4-5937-F4DE-380C-0D08642A9CAD}"/>
          </ac:spMkLst>
        </pc:spChg>
        <pc:spChg chg="del mod">
          <ac:chgData name="김 찬호" userId="9103df27452aa894" providerId="LiveId" clId="{F441BED5-AE6B-4817-A43F-F68EAF872F84}" dt="2022-10-10T08:13:00.590" v="3963" actId="478"/>
          <ac:spMkLst>
            <pc:docMk/>
            <pc:sldMk cId="781919890" sldId="308"/>
            <ac:spMk id="9" creationId="{B3518E1D-8C65-27BA-B3FA-5AB3C144AC11}"/>
          </ac:spMkLst>
        </pc:spChg>
        <pc:spChg chg="add mod">
          <ac:chgData name="김 찬호" userId="9103df27452aa894" providerId="LiveId" clId="{F441BED5-AE6B-4817-A43F-F68EAF872F84}" dt="2022-10-10T08:37:38.083" v="4558" actId="1076"/>
          <ac:spMkLst>
            <pc:docMk/>
            <pc:sldMk cId="781919890" sldId="308"/>
            <ac:spMk id="10" creationId="{D0C7B163-822A-6E17-4CD9-4757283FA872}"/>
          </ac:spMkLst>
        </pc:spChg>
        <pc:spChg chg="add mod">
          <ac:chgData name="김 찬호" userId="9103df27452aa894" providerId="LiveId" clId="{F441BED5-AE6B-4817-A43F-F68EAF872F84}" dt="2022-10-10T08:25:52.722" v="4247" actId="1076"/>
          <ac:spMkLst>
            <pc:docMk/>
            <pc:sldMk cId="781919890" sldId="308"/>
            <ac:spMk id="12" creationId="{AD7F3FBA-93A0-F223-D459-4F252D43140A}"/>
          </ac:spMkLst>
        </pc:spChg>
        <pc:spChg chg="add mod">
          <ac:chgData name="김 찬호" userId="9103df27452aa894" providerId="LiveId" clId="{F441BED5-AE6B-4817-A43F-F68EAF872F84}" dt="2022-10-10T08:27:52.059" v="4260" actId="113"/>
          <ac:spMkLst>
            <pc:docMk/>
            <pc:sldMk cId="781919890" sldId="308"/>
            <ac:spMk id="15" creationId="{6D5846D0-3119-517E-98E7-C077A34FE3AF}"/>
          </ac:spMkLst>
        </pc:spChg>
        <pc:spChg chg="add mod">
          <ac:chgData name="김 찬호" userId="9103df27452aa894" providerId="LiveId" clId="{F441BED5-AE6B-4817-A43F-F68EAF872F84}" dt="2022-10-10T08:27:54.806" v="4261" actId="113"/>
          <ac:spMkLst>
            <pc:docMk/>
            <pc:sldMk cId="781919890" sldId="308"/>
            <ac:spMk id="16" creationId="{3FE79D5A-B845-8241-7824-FB3DBE0E80A6}"/>
          </ac:spMkLst>
        </pc:spChg>
        <pc:spChg chg="add mod">
          <ac:chgData name="김 찬호" userId="9103df27452aa894" providerId="LiveId" clId="{F441BED5-AE6B-4817-A43F-F68EAF872F84}" dt="2022-10-10T08:27:57.670" v="4262" actId="113"/>
          <ac:spMkLst>
            <pc:docMk/>
            <pc:sldMk cId="781919890" sldId="308"/>
            <ac:spMk id="17" creationId="{745E028E-6C22-1250-6B9B-78878F6DE15B}"/>
          </ac:spMkLst>
        </pc:spChg>
        <pc:spChg chg="add mod">
          <ac:chgData name="김 찬호" userId="9103df27452aa894" providerId="LiveId" clId="{F441BED5-AE6B-4817-A43F-F68EAF872F84}" dt="2022-10-10T08:25:52.722" v="4247" actId="1076"/>
          <ac:spMkLst>
            <pc:docMk/>
            <pc:sldMk cId="781919890" sldId="308"/>
            <ac:spMk id="18" creationId="{ADAC5AF3-3C7E-AEEE-FEDD-5AC79805D6E5}"/>
          </ac:spMkLst>
        </pc:spChg>
        <pc:spChg chg="add mod">
          <ac:chgData name="김 찬호" userId="9103df27452aa894" providerId="LiveId" clId="{F441BED5-AE6B-4817-A43F-F68EAF872F84}" dt="2022-10-10T08:25:52.722" v="4247" actId="1076"/>
          <ac:spMkLst>
            <pc:docMk/>
            <pc:sldMk cId="781919890" sldId="308"/>
            <ac:spMk id="19" creationId="{D8E022AA-3B69-4B74-B148-E6B3494DA21E}"/>
          </ac:spMkLst>
        </pc:spChg>
        <pc:spChg chg="add mod">
          <ac:chgData name="김 찬호" userId="9103df27452aa894" providerId="LiveId" clId="{F441BED5-AE6B-4817-A43F-F68EAF872F84}" dt="2022-10-10T08:25:52.722" v="4247" actId="1076"/>
          <ac:spMkLst>
            <pc:docMk/>
            <pc:sldMk cId="781919890" sldId="308"/>
            <ac:spMk id="20" creationId="{B655C9F0-72E1-9D60-75BE-16DEBB3C92F8}"/>
          </ac:spMkLst>
        </pc:spChg>
        <pc:spChg chg="add del mod">
          <ac:chgData name="김 찬호" userId="9103df27452aa894" providerId="LiveId" clId="{F441BED5-AE6B-4817-A43F-F68EAF872F84}" dt="2022-10-10T08:27:40.921" v="4257" actId="478"/>
          <ac:spMkLst>
            <pc:docMk/>
            <pc:sldMk cId="781919890" sldId="308"/>
            <ac:spMk id="21" creationId="{4A91F90F-E2B7-672F-C4E3-E13A1EE28961}"/>
          </ac:spMkLst>
        </pc:spChg>
        <pc:spChg chg="add mod">
          <ac:chgData name="김 찬호" userId="9103df27452aa894" providerId="LiveId" clId="{F441BED5-AE6B-4817-A43F-F68EAF872F84}" dt="2022-10-10T08:33:05.588" v="4555" actId="1076"/>
          <ac:spMkLst>
            <pc:docMk/>
            <pc:sldMk cId="781919890" sldId="308"/>
            <ac:spMk id="22" creationId="{FE1F02ED-BF3D-2E71-B67B-ED064360F59A}"/>
          </ac:spMkLst>
        </pc:spChg>
        <pc:spChg chg="add mod">
          <ac:chgData name="김 찬호" userId="9103df27452aa894" providerId="LiveId" clId="{F441BED5-AE6B-4817-A43F-F68EAF872F84}" dt="2022-10-10T08:33:01.604" v="4554" actId="1076"/>
          <ac:spMkLst>
            <pc:docMk/>
            <pc:sldMk cId="781919890" sldId="308"/>
            <ac:spMk id="23" creationId="{8102CD81-A681-1F4C-10A5-D825E160E699}"/>
          </ac:spMkLst>
        </pc:spChg>
        <pc:spChg chg="add mod">
          <ac:chgData name="김 찬호" userId="9103df27452aa894" providerId="LiveId" clId="{F441BED5-AE6B-4817-A43F-F68EAF872F84}" dt="2022-10-10T08:32:56.836" v="4553" actId="1076"/>
          <ac:spMkLst>
            <pc:docMk/>
            <pc:sldMk cId="781919890" sldId="308"/>
            <ac:spMk id="24" creationId="{C0F01EBE-BC5F-B197-6B1F-B09AB38FFFC6}"/>
          </ac:spMkLst>
        </pc:spChg>
        <pc:spChg chg="add del mod">
          <ac:chgData name="김 찬호" userId="9103df27452aa894" providerId="LiveId" clId="{F441BED5-AE6B-4817-A43F-F68EAF872F84}" dt="2022-10-10T08:26:47.774" v="4256" actId="478"/>
          <ac:spMkLst>
            <pc:docMk/>
            <pc:sldMk cId="781919890" sldId="308"/>
            <ac:spMk id="26" creationId="{EA05406A-6135-E266-5EBB-FADAD654F1BC}"/>
          </ac:spMkLst>
        </pc:spChg>
        <pc:spChg chg="add mod">
          <ac:chgData name="김 찬호" userId="9103df27452aa894" providerId="LiveId" clId="{F441BED5-AE6B-4817-A43F-F68EAF872F84}" dt="2022-10-10T08:28:02.029" v="4265" actId="113"/>
          <ac:spMkLst>
            <pc:docMk/>
            <pc:sldMk cId="781919890" sldId="308"/>
            <ac:spMk id="27" creationId="{859FD86E-1F54-F321-3005-375DB173E3AD}"/>
          </ac:spMkLst>
        </pc:spChg>
        <pc:spChg chg="add mod">
          <ac:chgData name="김 찬호" userId="9103df27452aa894" providerId="LiveId" clId="{F441BED5-AE6B-4817-A43F-F68EAF872F84}" dt="2022-10-10T08:26:44.636" v="4255" actId="1076"/>
          <ac:spMkLst>
            <pc:docMk/>
            <pc:sldMk cId="781919890" sldId="308"/>
            <ac:spMk id="28" creationId="{76A67362-763D-4948-4EF5-77C4B99C7AF3}"/>
          </ac:spMkLst>
        </pc:spChg>
        <pc:spChg chg="add mod">
          <ac:chgData name="김 찬호" userId="9103df27452aa894" providerId="LiveId" clId="{F441BED5-AE6B-4817-A43F-F68EAF872F84}" dt="2022-10-10T08:32:51.467" v="4552" actId="1076"/>
          <ac:spMkLst>
            <pc:docMk/>
            <pc:sldMk cId="781919890" sldId="308"/>
            <ac:spMk id="29" creationId="{BF7748C6-2128-9DB0-75A5-04ED3629ACEF}"/>
          </ac:spMkLst>
        </pc:spChg>
        <pc:spChg chg="add mod">
          <ac:chgData name="김 찬호" userId="9103df27452aa894" providerId="LiveId" clId="{F441BED5-AE6B-4817-A43F-F68EAF872F84}" dt="2022-10-10T08:31:24.052" v="4493" actId="1076"/>
          <ac:spMkLst>
            <pc:docMk/>
            <pc:sldMk cId="781919890" sldId="308"/>
            <ac:spMk id="31" creationId="{668DD158-CB19-73F0-0740-8617686ACD1F}"/>
          </ac:spMkLst>
        </pc:spChg>
        <pc:spChg chg="add mod">
          <ac:chgData name="김 찬호" userId="9103df27452aa894" providerId="LiveId" clId="{F441BED5-AE6B-4817-A43F-F68EAF872F84}" dt="2022-10-10T08:31:24.052" v="4493" actId="1076"/>
          <ac:spMkLst>
            <pc:docMk/>
            <pc:sldMk cId="781919890" sldId="308"/>
            <ac:spMk id="32" creationId="{2DEEEC07-9361-9738-B2E8-073C375FE08D}"/>
          </ac:spMkLst>
        </pc:spChg>
        <pc:spChg chg="add del mod">
          <ac:chgData name="김 찬호" userId="9103df27452aa894" providerId="LiveId" clId="{F441BED5-AE6B-4817-A43F-F68EAF872F84}" dt="2022-10-10T08:31:30.725" v="4495" actId="767"/>
          <ac:spMkLst>
            <pc:docMk/>
            <pc:sldMk cId="781919890" sldId="308"/>
            <ac:spMk id="34" creationId="{0814B19C-2806-6D1A-AF88-96D856C259B4}"/>
          </ac:spMkLst>
        </pc:spChg>
        <pc:spChg chg="add del mod">
          <ac:chgData name="김 찬호" userId="9103df27452aa894" providerId="LiveId" clId="{F441BED5-AE6B-4817-A43F-F68EAF872F84}" dt="2022-10-10T08:41:33.623" v="4636" actId="478"/>
          <ac:spMkLst>
            <pc:docMk/>
            <pc:sldMk cId="781919890" sldId="308"/>
            <ac:spMk id="36" creationId="{8188E45B-75B5-EF18-38A9-E4D80E3DC11E}"/>
          </ac:spMkLst>
        </pc:spChg>
        <pc:spChg chg="add mod">
          <ac:chgData name="김 찬호" userId="9103df27452aa894" providerId="LiveId" clId="{F441BED5-AE6B-4817-A43F-F68EAF872F84}" dt="2022-10-10T08:41:59.539" v="4642" actId="1076"/>
          <ac:spMkLst>
            <pc:docMk/>
            <pc:sldMk cId="781919890" sldId="308"/>
            <ac:spMk id="38" creationId="{BFAF4FDF-D5EC-D7DC-C67A-83E35D1F9232}"/>
          </ac:spMkLst>
        </pc:spChg>
        <pc:graphicFrameChg chg="mod modGraphic">
          <ac:chgData name="김 찬호" userId="9103df27452aa894" providerId="LiveId" clId="{F441BED5-AE6B-4817-A43F-F68EAF872F84}" dt="2022-10-10T08:20:05.475" v="4212" actId="20577"/>
          <ac:graphicFrameMkLst>
            <pc:docMk/>
            <pc:sldMk cId="781919890" sldId="308"/>
            <ac:graphicFrameMk id="2" creationId="{EA4ABA1C-FF91-862C-65EA-3F4323787E84}"/>
          </ac:graphicFrameMkLst>
        </pc:graphicFrameChg>
        <pc:cxnChg chg="add mod">
          <ac:chgData name="김 찬호" userId="9103df27452aa894" providerId="LiveId" clId="{F441BED5-AE6B-4817-A43F-F68EAF872F84}" dt="2022-10-10T08:14:45.498" v="3964"/>
          <ac:cxnSpMkLst>
            <pc:docMk/>
            <pc:sldMk cId="781919890" sldId="308"/>
            <ac:cxnSpMk id="8" creationId="{C532F393-2A8F-4EB7-5F3B-6F2506DE5E12}"/>
          </ac:cxnSpMkLst>
        </pc:cxnChg>
        <pc:cxnChg chg="add mod">
          <ac:chgData name="김 찬호" userId="9103df27452aa894" providerId="LiveId" clId="{F441BED5-AE6B-4817-A43F-F68EAF872F84}" dt="2022-10-10T08:25:52.722" v="4247" actId="1076"/>
          <ac:cxnSpMkLst>
            <pc:docMk/>
            <pc:sldMk cId="781919890" sldId="308"/>
            <ac:cxnSpMk id="11" creationId="{81E0FE15-D590-0FF7-1CD4-29BDE4EDFCE3}"/>
          </ac:cxnSpMkLst>
        </pc:cxnChg>
        <pc:cxnChg chg="add mod">
          <ac:chgData name="김 찬호" userId="9103df27452aa894" providerId="LiveId" clId="{F441BED5-AE6B-4817-A43F-F68EAF872F84}" dt="2022-10-10T08:25:52.722" v="4247" actId="1076"/>
          <ac:cxnSpMkLst>
            <pc:docMk/>
            <pc:sldMk cId="781919890" sldId="308"/>
            <ac:cxnSpMk id="13" creationId="{1EB1D302-11FF-B5DD-209E-CC60113B0FE7}"/>
          </ac:cxnSpMkLst>
        </pc:cxnChg>
        <pc:cxnChg chg="add mod">
          <ac:chgData name="김 찬호" userId="9103df27452aa894" providerId="LiveId" clId="{F441BED5-AE6B-4817-A43F-F68EAF872F84}" dt="2022-10-10T08:25:52.722" v="4247" actId="1076"/>
          <ac:cxnSpMkLst>
            <pc:docMk/>
            <pc:sldMk cId="781919890" sldId="308"/>
            <ac:cxnSpMk id="14" creationId="{BAB234BE-7EE8-AFB1-4CC4-06D721C64C73}"/>
          </ac:cxnSpMkLst>
        </pc:cxnChg>
        <pc:cxnChg chg="add mod">
          <ac:chgData name="김 찬호" userId="9103df27452aa894" providerId="LiveId" clId="{F441BED5-AE6B-4817-A43F-F68EAF872F84}" dt="2022-10-10T08:25:52.722" v="4247" actId="1076"/>
          <ac:cxnSpMkLst>
            <pc:docMk/>
            <pc:sldMk cId="781919890" sldId="308"/>
            <ac:cxnSpMk id="25" creationId="{D1AFB0B9-1B49-F46D-A54A-2BBBB2283C41}"/>
          </ac:cxnSpMkLst>
        </pc:cxnChg>
        <pc:cxnChg chg="add mod">
          <ac:chgData name="김 찬호" userId="9103df27452aa894" providerId="LiveId" clId="{F441BED5-AE6B-4817-A43F-F68EAF872F84}" dt="2022-10-10T08:26:44.636" v="4255" actId="1076"/>
          <ac:cxnSpMkLst>
            <pc:docMk/>
            <pc:sldMk cId="781919890" sldId="308"/>
            <ac:cxnSpMk id="30" creationId="{697C4437-6AC5-7290-2929-279EF9E684C0}"/>
          </ac:cxnSpMkLst>
        </pc:cxnChg>
        <pc:cxnChg chg="add mod">
          <ac:chgData name="김 찬호" userId="9103df27452aa894" providerId="LiveId" clId="{F441BED5-AE6B-4817-A43F-F68EAF872F84}" dt="2022-10-10T08:31:24.052" v="4493" actId="1076"/>
          <ac:cxnSpMkLst>
            <pc:docMk/>
            <pc:sldMk cId="781919890" sldId="308"/>
            <ac:cxnSpMk id="33" creationId="{BC288116-D3E0-07CE-9141-ECB11BC2A7EA}"/>
          </ac:cxnSpMkLst>
        </pc:cxnChg>
      </pc:sldChg>
      <pc:sldChg chg="addSp modSp add mod">
        <pc:chgData name="김 찬호" userId="9103df27452aa894" providerId="LiveId" clId="{F441BED5-AE6B-4817-A43F-F68EAF872F84}" dt="2022-10-10T08:42:52.962" v="4654" actId="1076"/>
        <pc:sldMkLst>
          <pc:docMk/>
          <pc:sldMk cId="411479976" sldId="309"/>
        </pc:sldMkLst>
        <pc:spChg chg="add mod">
          <ac:chgData name="김 찬호" userId="9103df27452aa894" providerId="LiveId" clId="{F441BED5-AE6B-4817-A43F-F68EAF872F84}" dt="2022-10-10T08:38:23.298" v="4563" actId="14100"/>
          <ac:spMkLst>
            <pc:docMk/>
            <pc:sldMk cId="411479976" sldId="309"/>
            <ac:spMk id="9" creationId="{CAECA8B8-4633-2EAE-229F-7B3E13A18FBC}"/>
          </ac:spMkLst>
        </pc:spChg>
        <pc:spChg chg="add mod">
          <ac:chgData name="김 찬호" userId="9103df27452aa894" providerId="LiveId" clId="{F441BED5-AE6B-4817-A43F-F68EAF872F84}" dt="2022-10-10T08:38:51.379" v="4571" actId="1076"/>
          <ac:spMkLst>
            <pc:docMk/>
            <pc:sldMk cId="411479976" sldId="309"/>
            <ac:spMk id="26" creationId="{3A3D6572-D5B1-6410-8295-CBF871B942B5}"/>
          </ac:spMkLst>
        </pc:spChg>
        <pc:spChg chg="mod">
          <ac:chgData name="김 찬호" userId="9103df27452aa894" providerId="LiveId" clId="{F441BED5-AE6B-4817-A43F-F68EAF872F84}" dt="2022-10-10T08:38:34.671" v="4564"/>
          <ac:spMkLst>
            <pc:docMk/>
            <pc:sldMk cId="411479976" sldId="309"/>
            <ac:spMk id="31" creationId="{668DD158-CB19-73F0-0740-8617686ACD1F}"/>
          </ac:spMkLst>
        </pc:spChg>
        <pc:spChg chg="add mod">
          <ac:chgData name="김 찬호" userId="9103df27452aa894" providerId="LiveId" clId="{F441BED5-AE6B-4817-A43F-F68EAF872F84}" dt="2022-10-10T08:42:52.962" v="4654" actId="1076"/>
          <ac:spMkLst>
            <pc:docMk/>
            <pc:sldMk cId="411479976" sldId="309"/>
            <ac:spMk id="35" creationId="{D2C91E0A-7C36-F2F1-F687-35ED75BF7E93}"/>
          </ac:spMkLst>
        </pc:spChg>
        <pc:spChg chg="mod">
          <ac:chgData name="김 찬호" userId="9103df27452aa894" providerId="LiveId" clId="{F441BED5-AE6B-4817-A43F-F68EAF872F84}" dt="2022-10-10T08:42:07.515" v="4643" actId="1076"/>
          <ac:spMkLst>
            <pc:docMk/>
            <pc:sldMk cId="411479976" sldId="309"/>
            <ac:spMk id="36" creationId="{8188E45B-75B5-EF18-38A9-E4D80E3DC11E}"/>
          </ac:spMkLst>
        </pc:spChg>
      </pc:sldChg>
      <pc:sldChg chg="addSp delSp modSp add del mod">
        <pc:chgData name="김 찬호" userId="9103df27452aa894" providerId="LiveId" clId="{F441BED5-AE6B-4817-A43F-F68EAF872F84}" dt="2022-10-10T08:36:08.047" v="4556" actId="47"/>
        <pc:sldMkLst>
          <pc:docMk/>
          <pc:sldMk cId="2612894354" sldId="309"/>
        </pc:sldMkLst>
        <pc:spChg chg="del">
          <ac:chgData name="김 찬호" userId="9103df27452aa894" providerId="LiveId" clId="{F441BED5-AE6B-4817-A43F-F68EAF872F84}" dt="2022-10-10T08:26:00.336" v="4249" actId="478"/>
          <ac:spMkLst>
            <pc:docMk/>
            <pc:sldMk cId="2612894354" sldId="309"/>
            <ac:spMk id="7" creationId="{59E07ED4-5937-F4DE-380C-0D08642A9CAD}"/>
          </ac:spMkLst>
        </pc:spChg>
        <pc:spChg chg="add mod">
          <ac:chgData name="김 찬호" userId="9103df27452aa894" providerId="LiveId" clId="{F441BED5-AE6B-4817-A43F-F68EAF872F84}" dt="2022-10-10T08:26:23.699" v="4253" actId="1076"/>
          <ac:spMkLst>
            <pc:docMk/>
            <pc:sldMk cId="2612894354" sldId="309"/>
            <ac:spMk id="9" creationId="{1EB83030-CA49-32BB-DEFE-D6E625E4D223}"/>
          </ac:spMkLst>
        </pc:spChg>
        <pc:spChg chg="del">
          <ac:chgData name="김 찬호" userId="9103df27452aa894" providerId="LiveId" clId="{F441BED5-AE6B-4817-A43F-F68EAF872F84}" dt="2022-10-10T08:26:00.336" v="4249" actId="478"/>
          <ac:spMkLst>
            <pc:docMk/>
            <pc:sldMk cId="2612894354" sldId="309"/>
            <ac:spMk id="10" creationId="{D0C7B163-822A-6E17-4CD9-4757283FA872}"/>
          </ac:spMkLst>
        </pc:spChg>
        <pc:spChg chg="add mod">
          <ac:chgData name="김 찬호" userId="9103df27452aa894" providerId="LiveId" clId="{F441BED5-AE6B-4817-A43F-F68EAF872F84}" dt="2022-10-10T08:26:23.699" v="4253" actId="1076"/>
          <ac:spMkLst>
            <pc:docMk/>
            <pc:sldMk cId="2612894354" sldId="309"/>
            <ac:spMk id="27" creationId="{68E947E1-C87D-DE04-2548-71000CFEB201}"/>
          </ac:spMkLst>
        </pc:spChg>
        <pc:spChg chg="add mod">
          <ac:chgData name="김 찬호" userId="9103df27452aa894" providerId="LiveId" clId="{F441BED5-AE6B-4817-A43F-F68EAF872F84}" dt="2022-10-10T08:26:23.699" v="4253" actId="1076"/>
          <ac:spMkLst>
            <pc:docMk/>
            <pc:sldMk cId="2612894354" sldId="309"/>
            <ac:spMk id="28" creationId="{40312AB6-35C3-94CB-2517-CEC8355A7DB4}"/>
          </ac:spMkLst>
        </pc:spChg>
        <pc:cxnChg chg="del">
          <ac:chgData name="김 찬호" userId="9103df27452aa894" providerId="LiveId" clId="{F441BED5-AE6B-4817-A43F-F68EAF872F84}" dt="2022-10-10T08:26:00.336" v="4249" actId="478"/>
          <ac:cxnSpMkLst>
            <pc:docMk/>
            <pc:sldMk cId="2612894354" sldId="309"/>
            <ac:cxnSpMk id="8" creationId="{C532F393-2A8F-4EB7-5F3B-6F2506DE5E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DA79-50E3-052E-EA96-DD5B9299E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81415-5A82-BF21-209B-C30433867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704C8-BABD-CD61-AFB3-790E775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F65DC-C39E-6C1A-3C3B-F0F53362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D2E56-C38A-FB0B-2732-5D7C071E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C65C-BE61-99ED-19CE-1CCD69AA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6B55D-C779-EA38-B14C-61C73442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1031C-57B5-A554-6475-523CA0FE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987A-597B-DD39-3BF7-625ACB9C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517E-9A53-6B36-C3C9-97C7EFAD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A2473-D752-685B-C1E4-92FDEBEBF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5B18F-06B2-AADF-59C3-72F24DFF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04503-C965-F459-9C47-4556E0BA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57A4-AB6C-AAA6-84CD-A88FB72F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BD164-B4BD-61CA-ABF8-08598275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7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45C2-1BBB-740C-DEDE-B0763342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C7DDA-D1E3-656E-26FB-599CECD0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FC5CC-0040-73E0-E21D-062DDC3A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37E6-5710-A6B2-DF10-DC902DD2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FA6B4-5F1D-D88D-2824-41AC1839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6C43-6380-785B-49BD-DE2A8D7B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8771E-D1D8-BFCD-0CB8-D7C5074E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6187E-F664-AF07-48CB-686C7B2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124A1-8BA3-F98A-6773-74EF7C6F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7D31-7510-93BE-04B6-9DF0B1BD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F972-8055-60B2-CEB0-07946BEF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19775-CE33-F482-97FA-B3145C6C2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B3DC8-FC7A-3AB4-1663-605C3230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D7FDA-22E5-5CD3-A273-B3100F22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F1A3E-CEA8-101F-F11A-1C4DAD4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1EE68-EF62-F461-22F6-9F97872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6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DD542-D3B3-98C8-92C8-7D41BB99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E406F-CB04-A7E7-BA11-7EC03F04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D902B-D65F-F9D1-B055-00B62FD7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29BF36-F3C0-F4C7-0FBB-A402D16DE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A90F4-8737-43EA-5FE4-DDE0D115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6380E-9355-C252-482C-A71046CB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6ECAF-8893-8928-1F5B-5C60953C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B1088C-CCED-2BE5-434E-302C2E31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AB6DC-80FD-F916-2E6E-5E61E0F2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B25AA-6E89-D305-9701-8886B574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3F302-B4FA-2ABE-885B-87874FA0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1F3EB-7999-41B3-3724-AC9287C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08347-1326-B645-1E46-5590C1C5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AB36A9-0392-E41B-BB41-D214C74F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C8D10-E628-8C7B-D47B-231F7C1D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78F32-F475-A606-D4EB-5660189E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153FC-8EF3-4736-97B8-1D874E9A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EBE93-10DE-9787-5EB7-14418F8C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646F6-12E2-CC70-20E4-CE5E9F84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0D7A8-7134-6D91-8B3A-B66F9DA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DFAF1-8AEB-3A99-E3B8-62803BA9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BA7A8-9B2A-4C8B-D28A-5C641872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7C275-200B-6C6D-98FD-353E50044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47D61-B501-21C9-63E3-A3A1F52F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0A2D-D344-3553-CD60-0319A683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0DCC7-4E0F-966A-F115-2060800E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2C1D7-7CB4-8880-E8BB-52E526E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5DF7D-66EC-99B7-8089-55820EB5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4A13F-7A3D-E194-43DA-D893FBF0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23F1-2948-6C30-EE3A-441DCA4B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41AD-6F29-4E5B-81B5-1DAB999EF6A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BBFB-9296-8F32-C287-13973B35B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EBED9-628D-2982-41A0-52B5E494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1694-E164-4E2F-9137-D869DEB36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688CA-7592-1BBD-A7BE-0BD7F79F9A9F}"/>
              </a:ext>
            </a:extLst>
          </p:cNvPr>
          <p:cNvSpPr txBox="1"/>
          <p:nvPr/>
        </p:nvSpPr>
        <p:spPr>
          <a:xfrm>
            <a:off x="5522765" y="219850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스토리보드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552AFBC-3FD8-A227-D76A-19953474D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24779"/>
              </p:ext>
            </p:extLst>
          </p:nvPr>
        </p:nvGraphicFramePr>
        <p:xfrm>
          <a:off x="1189702" y="3800435"/>
          <a:ext cx="98125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589">
                  <a:extLst>
                    <a:ext uri="{9D8B030D-6E8A-4147-A177-3AD203B41FA5}">
                      <a16:colId xmlns:a16="http://schemas.microsoft.com/office/drawing/2014/main" val="167093178"/>
                    </a:ext>
                  </a:extLst>
                </a:gridCol>
                <a:gridCol w="3126707">
                  <a:extLst>
                    <a:ext uri="{9D8B030D-6E8A-4147-A177-3AD203B41FA5}">
                      <a16:colId xmlns:a16="http://schemas.microsoft.com/office/drawing/2014/main" val="2750115397"/>
                    </a:ext>
                  </a:extLst>
                </a:gridCol>
                <a:gridCol w="1784561">
                  <a:extLst>
                    <a:ext uri="{9D8B030D-6E8A-4147-A177-3AD203B41FA5}">
                      <a16:colId xmlns:a16="http://schemas.microsoft.com/office/drawing/2014/main" val="19604157"/>
                    </a:ext>
                  </a:extLst>
                </a:gridCol>
                <a:gridCol w="3121737">
                  <a:extLst>
                    <a:ext uri="{9D8B030D-6E8A-4147-A177-3AD203B41FA5}">
                      <a16:colId xmlns:a16="http://schemas.microsoft.com/office/drawing/2014/main" val="3049368469"/>
                    </a:ext>
                  </a:extLst>
                </a:gridCol>
              </a:tblGrid>
              <a:tr h="28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최초작성일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2022-10-18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471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1DC6DAB-035F-69DF-C7B5-E3088A338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60318"/>
              </p:ext>
            </p:extLst>
          </p:nvPr>
        </p:nvGraphicFramePr>
        <p:xfrm>
          <a:off x="1189702" y="4507744"/>
          <a:ext cx="98125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4">
                  <a:extLst>
                    <a:ext uri="{9D8B030D-6E8A-4147-A177-3AD203B41FA5}">
                      <a16:colId xmlns:a16="http://schemas.microsoft.com/office/drawing/2014/main" val="4266931613"/>
                    </a:ext>
                  </a:extLst>
                </a:gridCol>
                <a:gridCol w="4119716">
                  <a:extLst>
                    <a:ext uri="{9D8B030D-6E8A-4147-A177-3AD203B41FA5}">
                      <a16:colId xmlns:a16="http://schemas.microsoft.com/office/drawing/2014/main" val="264558473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958386208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249723600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207323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승인일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Ver.01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초안 작성 및 내부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2022-10-18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6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Ver.02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김찬호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741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281B0-23B4-76EB-DB15-996A33F94553}"/>
              </a:ext>
            </a:extLst>
          </p:cNvPr>
          <p:cNvSpPr txBox="1"/>
          <p:nvPr/>
        </p:nvSpPr>
        <p:spPr>
          <a:xfrm>
            <a:off x="8935705" y="2959509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2018E7307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김찬호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29AC1-6100-2568-C1E6-1F9F347C7A19}"/>
              </a:ext>
            </a:extLst>
          </p:cNvPr>
          <p:cNvSpPr txBox="1"/>
          <p:nvPr/>
        </p:nvSpPr>
        <p:spPr>
          <a:xfrm>
            <a:off x="3643311" y="1234463"/>
            <a:ext cx="4905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Fill Green Career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03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10195"/>
              </p:ext>
            </p:extLst>
          </p:nvPr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채용 관련 유의사항 소개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튼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을 누를 시 모집 페이지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 (Recruit)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로 이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18E1D-8C65-27BA-B3FA-5AB3C144AC11}"/>
              </a:ext>
            </a:extLst>
          </p:cNvPr>
          <p:cNvSpPr txBox="1"/>
          <p:nvPr/>
        </p:nvSpPr>
        <p:spPr>
          <a:xfrm>
            <a:off x="307276" y="1230287"/>
            <a:ext cx="8450644" cy="4027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유의사항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국가유공자 및 장애인 등 취업보호 대상자는 관계법령에 따라 우대합니다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입사지원시 본인의 성명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연락처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이메일 주소 등을 정확하게 기입해 주세요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면접대상과 일정은 서류전형 합격자에 한해 개별 안내할 예정입니다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면접은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 실무진 면접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2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차는 임원 면접으로 진행하며 종합적인 결과를 바탕으로 인재영입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       절차가 진행됩니다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 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기간제의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 면접만 진행됩니다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최종 심사를 거친 결과를 합격자에게 개별통보 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이력서에 기재된 학력 및 경력사항 등 기재사항이 허위임이 판명될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합격이 취소될 수 있습니다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이메일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홈페이지를 통해 제출된 서류 및 지원자가 자발적으로 제출한 서류는 채용절차공정화에 관한 법률 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조에 의거 반환의무가 없음을 안내 드립니다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온라인으로 작성한 지원서는 지원자 개인의 정보보호를 위하여 모집이 종료된 이후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180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일 후 자동 삭제됩니다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A0E82-DA41-5B35-620B-96E0CF666FA6}"/>
              </a:ext>
            </a:extLst>
          </p:cNvPr>
          <p:cNvSpPr/>
          <p:nvPr/>
        </p:nvSpPr>
        <p:spPr>
          <a:xfrm>
            <a:off x="3400937" y="5232231"/>
            <a:ext cx="2133600" cy="37493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지원하기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05817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95516" y="1059956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3" name="타원 12"/>
          <p:cNvSpPr/>
          <p:nvPr/>
        </p:nvSpPr>
        <p:spPr>
          <a:xfrm>
            <a:off x="3072307" y="4944304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5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E26F56-667B-F031-BAE4-63D475D6EAF0}"/>
              </a:ext>
            </a:extLst>
          </p:cNvPr>
          <p:cNvSpPr/>
          <p:nvPr/>
        </p:nvSpPr>
        <p:spPr>
          <a:xfrm>
            <a:off x="363256" y="1085850"/>
            <a:ext cx="8208962" cy="10763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2ABB4-3AF5-E5BC-FD00-88F1B129F292}"/>
              </a:ext>
            </a:extLst>
          </p:cNvPr>
          <p:cNvSpPr txBox="1"/>
          <p:nvPr/>
        </p:nvSpPr>
        <p:spPr>
          <a:xfrm>
            <a:off x="3626000" y="130455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개인정보 처리방침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BC84C-7AFD-E43E-3951-F07D9BB66A36}"/>
              </a:ext>
            </a:extLst>
          </p:cNvPr>
          <p:cNvSpPr txBox="1"/>
          <p:nvPr/>
        </p:nvSpPr>
        <p:spPr>
          <a:xfrm>
            <a:off x="2242601" y="1570485"/>
            <a:ext cx="516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</a:t>
            </a:r>
            <a:r>
              <a:rPr lang="en-US" altLang="ko-KR" sz="1200" dirty="0"/>
              <a:t>:kcho1128@naver.com / </a:t>
            </a:r>
            <a:r>
              <a:rPr lang="ko-KR" altLang="en-US" sz="1200" dirty="0"/>
              <a:t>주소</a:t>
            </a:r>
            <a:r>
              <a:rPr lang="en-US" altLang="ko-KR" sz="1200" dirty="0"/>
              <a:t>:</a:t>
            </a:r>
            <a:r>
              <a:rPr lang="ko-KR" altLang="en-US" sz="1200" dirty="0"/>
              <a:t> 서울특별시 마포구 서교동 </a:t>
            </a:r>
            <a:r>
              <a:rPr lang="en-US" altLang="ko-KR" sz="1200" dirty="0"/>
              <a:t>372-14 </a:t>
            </a:r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0DF4467-EA39-0355-A1F8-FEA2231F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0" y="1308794"/>
            <a:ext cx="332616" cy="5052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C74AC6-C021-F9AE-176B-7BA817389A7E}"/>
              </a:ext>
            </a:extLst>
          </p:cNvPr>
          <p:cNvSpPr txBox="1"/>
          <p:nvPr/>
        </p:nvSpPr>
        <p:spPr>
          <a:xfrm>
            <a:off x="698046" y="1515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07C5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Fill Green</a:t>
            </a:r>
            <a:endParaRPr lang="ko-KR" altLang="en-US" dirty="0">
              <a:solidFill>
                <a:srgbClr val="507C5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07861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Company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45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73810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회사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Company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9DB6E-497C-2988-85C4-9DEF52CFFA45}"/>
              </a:ext>
            </a:extLst>
          </p:cNvPr>
          <p:cNvSpPr txBox="1"/>
          <p:nvPr/>
        </p:nvSpPr>
        <p:spPr>
          <a:xfrm>
            <a:off x="4161223" y="2754714"/>
            <a:ext cx="3869554" cy="3576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‘Fill Green’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은 사용자의 취향에 맞는 식물을 추천해 주며 해당 식물을 키우는데 필요한 정보를 제공해 주고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직접 원예를 해볼 수 있는 홈 </a:t>
            </a:r>
            <a:r>
              <a:rPr lang="ko-KR" altLang="en-US" sz="1600" b="1" dirty="0" err="1">
                <a:latin typeface="나눔고딕" pitchFamily="2" charset="-127"/>
                <a:ea typeface="나눔고딕" pitchFamily="2" charset="-127"/>
              </a:rPr>
              <a:t>가드닝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키트를 판매 하는 온라인 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기반 플랫폼 입니다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‘Green Happiness In Everyday Life’ 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라는 슬로건 아래 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‘Fill Green’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과 함께 사람들에게 일상 속 초록빛 행복을 선물해줄 동료를 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찾고 있습니다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D022D-C722-DD11-9B25-E3CA5215F8BF}"/>
              </a:ext>
            </a:extLst>
          </p:cNvPr>
          <p:cNvSpPr/>
          <p:nvPr/>
        </p:nvSpPr>
        <p:spPr>
          <a:xfrm>
            <a:off x="856332" y="2850450"/>
            <a:ext cx="3076476" cy="3549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식물 이미지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9DA57-DD59-709B-93FB-1D56BAA149F1}"/>
              </a:ext>
            </a:extLst>
          </p:cNvPr>
          <p:cNvSpPr txBox="1"/>
          <p:nvPr/>
        </p:nvSpPr>
        <p:spPr>
          <a:xfrm>
            <a:off x="3488924" y="928588"/>
            <a:ext cx="15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Company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45100B-430A-0B41-D945-8AF8E3001FD3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331CD90-7016-CDBB-3505-E1A46BCD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42" y="1756650"/>
            <a:ext cx="512928" cy="779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E4325-ED67-AE77-18F2-C4D4D8FAD7E6}"/>
              </a:ext>
            </a:extLst>
          </p:cNvPr>
          <p:cNvSpPr txBox="1"/>
          <p:nvPr/>
        </p:nvSpPr>
        <p:spPr>
          <a:xfrm>
            <a:off x="3701341" y="212222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07C5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Fill Green</a:t>
            </a:r>
            <a:endParaRPr lang="ko-KR" altLang="en-US" sz="2400" dirty="0">
              <a:solidFill>
                <a:srgbClr val="507C5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E8DCC2-D1E7-3987-5ECE-854536D7252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4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7266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회사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Company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58B21-82F0-EC80-184A-38FBD25AB312}"/>
              </a:ext>
            </a:extLst>
          </p:cNvPr>
          <p:cNvSpPr txBox="1"/>
          <p:nvPr/>
        </p:nvSpPr>
        <p:spPr>
          <a:xfrm>
            <a:off x="628650" y="3173839"/>
            <a:ext cx="2449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07C51"/>
                </a:solidFill>
              </a:rPr>
              <a:t>Fill Green</a:t>
            </a:r>
            <a:r>
              <a:rPr lang="ko-KR" altLang="en-US" sz="3200" b="1" dirty="0">
                <a:solidFill>
                  <a:srgbClr val="507C51"/>
                </a:solidFill>
              </a:rPr>
              <a:t>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F65A4-D6CD-B681-EC60-60309CE35A7B}"/>
              </a:ext>
            </a:extLst>
          </p:cNvPr>
          <p:cNvSpPr txBox="1"/>
          <p:nvPr/>
        </p:nvSpPr>
        <p:spPr>
          <a:xfrm>
            <a:off x="3398174" y="2604452"/>
            <a:ext cx="5039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구성원 모두 성장할 수 있는 환경을 구성합니다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경청을 통한 수평적 소통을 지향합니다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다양한 복지 혜택을 제공합니다</a:t>
            </a:r>
          </a:p>
          <a:p>
            <a:endParaRPr lang="ko-KR" altLang="en-US" sz="1800" b="1" dirty="0">
              <a:latin typeface="나눔고딕" pitchFamily="2" charset="-127"/>
              <a:ea typeface="나눔고딕" pitchFamily="2" charset="-127"/>
            </a:endParaRPr>
          </a:p>
          <a:p>
            <a:endParaRPr lang="ko-KR" altLang="en-US" sz="1800" b="1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0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Contact</a:t>
            </a:r>
            <a:r>
              <a:rPr lang="ko-KR" altLang="en-US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45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71154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연락망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ContactUs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89A71-1771-E792-0BF1-4B2600C734BB}"/>
              </a:ext>
            </a:extLst>
          </p:cNvPr>
          <p:cNvSpPr/>
          <p:nvPr/>
        </p:nvSpPr>
        <p:spPr>
          <a:xfrm>
            <a:off x="1403421" y="5470282"/>
            <a:ext cx="5137023" cy="709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D385AA-BF19-AED5-C97F-C2EBE809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1903790"/>
            <a:ext cx="6001212" cy="34301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AF70A1-A1BC-F414-6250-6A1BC1157ACB}"/>
              </a:ext>
            </a:extLst>
          </p:cNvPr>
          <p:cNvSpPr txBox="1"/>
          <p:nvPr/>
        </p:nvSpPr>
        <p:spPr>
          <a:xfrm>
            <a:off x="1489435" y="5532756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주소</a:t>
            </a:r>
            <a:r>
              <a:rPr lang="ko-KR" altLang="en-US" sz="1600" dirty="0"/>
              <a:t>         서울특별시 마포구 서교동 </a:t>
            </a:r>
            <a:r>
              <a:rPr lang="en-US" altLang="ko-KR" sz="1600" dirty="0"/>
              <a:t>372-14</a:t>
            </a:r>
          </a:p>
          <a:p>
            <a:r>
              <a:rPr lang="ko-KR" altLang="en-US" sz="1600" b="1" dirty="0"/>
              <a:t>이메일</a:t>
            </a:r>
            <a:r>
              <a:rPr lang="ko-KR" altLang="en-US" sz="1600" dirty="0"/>
              <a:t>      </a:t>
            </a:r>
            <a:r>
              <a:rPr lang="en-US" altLang="ko-KR" sz="1600" dirty="0"/>
              <a:t>kcho1128@naver.com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71D99-4297-936C-CB9C-4D5759BA7DF0}"/>
              </a:ext>
            </a:extLst>
          </p:cNvPr>
          <p:cNvSpPr txBox="1"/>
          <p:nvPr/>
        </p:nvSpPr>
        <p:spPr>
          <a:xfrm>
            <a:off x="3488924" y="934468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Contact us</a:t>
            </a:r>
            <a:endParaRPr lang="ko-KR" altLang="en-US" sz="24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489D81-D1AC-D69C-1593-32A749AEB700}"/>
              </a:ext>
            </a:extLst>
          </p:cNvPr>
          <p:cNvCxnSpPr/>
          <p:nvPr/>
        </p:nvCxnSpPr>
        <p:spPr>
          <a:xfrm>
            <a:off x="4060489" y="1532501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46CF0FD-76E6-F5BA-FF6A-CB47BC45C5E8}"/>
              </a:ext>
            </a:extLst>
          </p:cNvPr>
          <p:cNvSpPr/>
          <p:nvPr/>
        </p:nvSpPr>
        <p:spPr>
          <a:xfrm>
            <a:off x="6652204" y="5470280"/>
            <a:ext cx="752429" cy="709729"/>
          </a:xfrm>
          <a:prstGeom prst="roundRect">
            <a:avLst/>
          </a:prstGeom>
          <a:solidFill>
            <a:schemeClr val="bg2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지도 아이콘 - 무료 지도 및 깃발개 아이콘">
            <a:extLst>
              <a:ext uri="{FF2B5EF4-FFF2-40B4-BE49-F238E27FC236}">
                <a16:creationId xmlns:a16="http://schemas.microsoft.com/office/drawing/2014/main" id="{0CF8C0FD-19E4-E331-D015-41DC40B5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8" r="93778">
                        <a14:foregroundMark x1="56444" y1="47111" x2="56444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06" y="5504137"/>
            <a:ext cx="352424" cy="3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BD809A-9431-3D41-F4DF-629AA3064EB1}"/>
              </a:ext>
            </a:extLst>
          </p:cNvPr>
          <p:cNvSpPr txBox="1"/>
          <p:nvPr/>
        </p:nvSpPr>
        <p:spPr>
          <a:xfrm>
            <a:off x="6652204" y="58883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오시는 길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9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Our culture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8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4910CD-C113-7716-53B6-4EDFD0F2F55E}"/>
              </a:ext>
            </a:extLst>
          </p:cNvPr>
          <p:cNvSpPr/>
          <p:nvPr/>
        </p:nvSpPr>
        <p:spPr>
          <a:xfrm>
            <a:off x="934720" y="2936240"/>
            <a:ext cx="7132320" cy="322489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15334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OurCulture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A2F3F-F895-E85D-3CB5-84894909DBB9}"/>
              </a:ext>
            </a:extLst>
          </p:cNvPr>
          <p:cNvSpPr txBox="1"/>
          <p:nvPr/>
        </p:nvSpPr>
        <p:spPr>
          <a:xfrm>
            <a:off x="3335109" y="914530"/>
            <a:ext cx="186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Our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culture</a:t>
            </a:r>
            <a:endParaRPr lang="ko-KR" altLang="en-US" sz="2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C77047-709D-3323-0D39-6644F77610F2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2D412B-DCBB-D9DD-1F27-526FADF0A03E}"/>
              </a:ext>
            </a:extLst>
          </p:cNvPr>
          <p:cNvSpPr txBox="1"/>
          <p:nvPr/>
        </p:nvSpPr>
        <p:spPr>
          <a:xfrm>
            <a:off x="1126431" y="3169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휴가제도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CDDEE-DF02-4735-6154-F1A28869506C}"/>
              </a:ext>
            </a:extLst>
          </p:cNvPr>
          <p:cNvSpPr txBox="1"/>
          <p:nvPr/>
        </p:nvSpPr>
        <p:spPr>
          <a:xfrm>
            <a:off x="2574569" y="3169040"/>
            <a:ext cx="5093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연차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반차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반반차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 운영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보건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산전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산후 병가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육아휴직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출산 휴가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유급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남성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7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일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학부모 특별휴가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입학식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/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졸업식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/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운동회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/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학예회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63B14-BD56-331C-3369-DA4AE4474969}"/>
              </a:ext>
            </a:extLst>
          </p:cNvPr>
          <p:cNvSpPr txBox="1"/>
          <p:nvPr/>
        </p:nvSpPr>
        <p:spPr>
          <a:xfrm>
            <a:off x="1126431" y="4410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포상제도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B4290-7E2F-A024-D16B-14E57B72FFA4}"/>
              </a:ext>
            </a:extLst>
          </p:cNvPr>
          <p:cNvSpPr txBox="1"/>
          <p:nvPr/>
        </p:nvSpPr>
        <p:spPr>
          <a:xfrm>
            <a:off x="2574568" y="4433768"/>
            <a:ext cx="4588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장기근속자 포상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우수 사원 포상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매달 부서별 우수사원 선정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)</a:t>
            </a:r>
            <a:endParaRPr lang="ko-KR" altLang="en-US" sz="16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8BB0C-D47D-3198-EE81-1691E8A784F2}"/>
              </a:ext>
            </a:extLst>
          </p:cNvPr>
          <p:cNvSpPr txBox="1"/>
          <p:nvPr/>
        </p:nvSpPr>
        <p:spPr>
          <a:xfrm>
            <a:off x="1085554" y="526920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교육 및</a:t>
            </a:r>
            <a:endParaRPr lang="en-US" altLang="ko-KR" dirty="0"/>
          </a:p>
          <a:p>
            <a:r>
              <a:rPr lang="ko-KR" altLang="en-US" dirty="0"/>
              <a:t> 건강관리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A2238-346B-9602-398F-B42CE939F10E}"/>
              </a:ext>
            </a:extLst>
          </p:cNvPr>
          <p:cNvSpPr txBox="1"/>
          <p:nvPr/>
        </p:nvSpPr>
        <p:spPr>
          <a:xfrm>
            <a:off x="2574568" y="5161484"/>
            <a:ext cx="3702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학자금 및 도서 지원</a:t>
            </a:r>
            <a:endParaRPr lang="en-US" altLang="ko-KR" sz="16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연간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20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만원 한도 자기개발비 지원</a:t>
            </a:r>
            <a:endParaRPr lang="en-US" altLang="ko-KR" sz="16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매년 정기 건강 검진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A41E5-749A-BDC6-E3BD-B35BBB97C2E9}"/>
              </a:ext>
            </a:extLst>
          </p:cNvPr>
          <p:cNvSpPr txBox="1"/>
          <p:nvPr/>
        </p:nvSpPr>
        <p:spPr>
          <a:xfrm>
            <a:off x="1907147" y="2271316"/>
            <a:ext cx="543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07C51"/>
                </a:solidFill>
              </a:rPr>
              <a:t>Fill</a:t>
            </a:r>
            <a:r>
              <a:rPr lang="ko-KR" altLang="en-US" sz="2400" b="1" dirty="0">
                <a:solidFill>
                  <a:srgbClr val="507C51"/>
                </a:solidFill>
              </a:rPr>
              <a:t> </a:t>
            </a:r>
            <a:r>
              <a:rPr lang="en-US" altLang="ko-KR" sz="2400" b="1" dirty="0">
                <a:solidFill>
                  <a:srgbClr val="507C51"/>
                </a:solidFill>
              </a:rPr>
              <a:t>Green</a:t>
            </a:r>
            <a:r>
              <a:rPr lang="ko-KR" altLang="en-US" sz="2400" b="1" dirty="0">
                <a:solidFill>
                  <a:srgbClr val="507C51"/>
                </a:solidFill>
              </a:rPr>
              <a:t>에는 어떤 복지가 있을까요</a:t>
            </a:r>
            <a:r>
              <a:rPr lang="en-US" altLang="ko-KR" sz="2400" b="1" dirty="0">
                <a:solidFill>
                  <a:srgbClr val="507C51"/>
                </a:solidFill>
              </a:rPr>
              <a:t>?</a:t>
            </a:r>
            <a:endParaRPr lang="ko-KR" altLang="en-US" sz="2400" b="1" dirty="0">
              <a:solidFill>
                <a:srgbClr val="507C5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574861-0B48-8D30-8D32-33DF40BEFEA0}"/>
              </a:ext>
            </a:extLst>
          </p:cNvPr>
          <p:cNvCxnSpPr/>
          <p:nvPr/>
        </p:nvCxnSpPr>
        <p:spPr>
          <a:xfrm>
            <a:off x="1262795" y="4269296"/>
            <a:ext cx="584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8A6687-1FE4-D20E-C13C-F23AAAAF82E8}"/>
              </a:ext>
            </a:extLst>
          </p:cNvPr>
          <p:cNvCxnSpPr/>
          <p:nvPr/>
        </p:nvCxnSpPr>
        <p:spPr>
          <a:xfrm>
            <a:off x="1262795" y="5087123"/>
            <a:ext cx="584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7C96E5-7185-7305-96B7-2FF04C925CA0}"/>
              </a:ext>
            </a:extLst>
          </p:cNvPr>
          <p:cNvCxnSpPr/>
          <p:nvPr/>
        </p:nvCxnSpPr>
        <p:spPr>
          <a:xfrm>
            <a:off x="1262795" y="6023258"/>
            <a:ext cx="584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8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06566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OurCulture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9083B-E54D-06A8-C26A-943BF4EFAF1E}"/>
              </a:ext>
            </a:extLst>
          </p:cNvPr>
          <p:cNvSpPr txBox="1"/>
          <p:nvPr/>
        </p:nvSpPr>
        <p:spPr>
          <a:xfrm>
            <a:off x="1139249" y="2060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업무지원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C58691-DB23-76B3-2E36-AB47D49E301E}"/>
              </a:ext>
            </a:extLst>
          </p:cNvPr>
          <p:cNvSpPr txBox="1"/>
          <p:nvPr/>
        </p:nvSpPr>
        <p:spPr>
          <a:xfrm>
            <a:off x="2546510" y="2008774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부서 운영비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출장비 지원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언제나 이용 가능한 카페테리아</a:t>
            </a:r>
            <a:endParaRPr lang="ko-KR" altLang="en-US" sz="16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조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식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중식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석식 제공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(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구내식당 운영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)</a:t>
            </a:r>
            <a:endParaRPr lang="ko-KR" altLang="en-US" sz="16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EAE9B-B16E-7750-1766-5B3B789213AA}"/>
              </a:ext>
            </a:extLst>
          </p:cNvPr>
          <p:cNvSpPr txBox="1"/>
          <p:nvPr/>
        </p:nvSpPr>
        <p:spPr>
          <a:xfrm>
            <a:off x="2543207" y="2936926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/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/>
              </a:rPr>
              <a:t>추석 명절 선물 지급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경조사 지원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C8D3C-5E8F-B528-5B30-6E5A2ABE8FFD}"/>
              </a:ext>
            </a:extLst>
          </p:cNvPr>
          <p:cNvSpPr txBox="1"/>
          <p:nvPr/>
        </p:nvSpPr>
        <p:spPr>
          <a:xfrm>
            <a:off x="1564046" y="2936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A5C556-EE02-E8A5-9B81-58AE1ECC69CC}"/>
              </a:ext>
            </a:extLst>
          </p:cNvPr>
          <p:cNvCxnSpPr/>
          <p:nvPr/>
        </p:nvCxnSpPr>
        <p:spPr>
          <a:xfrm>
            <a:off x="1139249" y="2870548"/>
            <a:ext cx="584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A6165C-0239-EB1E-1050-09ABF847C198}"/>
              </a:ext>
            </a:extLst>
          </p:cNvPr>
          <p:cNvSpPr/>
          <p:nvPr/>
        </p:nvSpPr>
        <p:spPr>
          <a:xfrm>
            <a:off x="890051" y="1837679"/>
            <a:ext cx="7132320" cy="179832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18453-789D-8956-0B6A-9013445B0FE6}"/>
              </a:ext>
            </a:extLst>
          </p:cNvPr>
          <p:cNvSpPr txBox="1"/>
          <p:nvPr/>
        </p:nvSpPr>
        <p:spPr>
          <a:xfrm>
            <a:off x="245806" y="363830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고딕" pitchFamily="2" charset="-127"/>
                <a:ea typeface="나눔고딕" pitchFamily="2" charset="-127"/>
              </a:rPr>
              <a:t>Index</a:t>
            </a:r>
            <a:endParaRPr lang="ko-KR" altLang="en-US" sz="40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8037FC-BE59-D2F2-30A2-D39F72F61200}"/>
              </a:ext>
            </a:extLst>
          </p:cNvPr>
          <p:cNvCxnSpPr/>
          <p:nvPr/>
        </p:nvCxnSpPr>
        <p:spPr>
          <a:xfrm>
            <a:off x="245806" y="1071716"/>
            <a:ext cx="11602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5C405C-A52A-EC2F-64F0-6E0320336F2F}"/>
              </a:ext>
            </a:extLst>
          </p:cNvPr>
          <p:cNvSpPr txBox="1"/>
          <p:nvPr/>
        </p:nvSpPr>
        <p:spPr>
          <a:xfrm>
            <a:off x="781050" y="1552575"/>
            <a:ext cx="2228623" cy="445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1. IA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2. Main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3. Company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4. Contact us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5. Our culture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6. Recruit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7. Process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2" charset="-127"/>
                <a:ea typeface="나눔고딕" pitchFamily="2" charset="-127"/>
              </a:rPr>
              <a:t>8. FAQ</a:t>
            </a:r>
            <a:endParaRPr lang="ko-KR" altLang="en-US" sz="24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29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Recruit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70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1239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채용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Recruit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48796-C96F-5646-2A5F-A628AD2D2CF2}"/>
              </a:ext>
            </a:extLst>
          </p:cNvPr>
          <p:cNvSpPr txBox="1"/>
          <p:nvPr/>
        </p:nvSpPr>
        <p:spPr>
          <a:xfrm>
            <a:off x="3718560" y="276352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직무</a:t>
            </a:r>
            <a:r>
              <a:rPr lang="en-US" altLang="ko-KR" dirty="0"/>
              <a:t> </a:t>
            </a:r>
            <a:r>
              <a:rPr lang="ko-KR" altLang="en-US" dirty="0"/>
              <a:t>소개 동영상</a:t>
            </a:r>
            <a:r>
              <a:rPr lang="en-US" altLang="ko-KR" dirty="0"/>
              <a:t>, </a:t>
            </a:r>
            <a:r>
              <a:rPr lang="ko-KR" altLang="en-US" dirty="0"/>
              <a:t>입사 후 성장과정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9B3CE-D2FA-3181-5FFF-49AC5E966AC2}"/>
              </a:ext>
            </a:extLst>
          </p:cNvPr>
          <p:cNvSpPr txBox="1"/>
          <p:nvPr/>
        </p:nvSpPr>
        <p:spPr>
          <a:xfrm>
            <a:off x="3637190" y="892396"/>
            <a:ext cx="121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Recruit</a:t>
            </a:r>
            <a:endParaRPr lang="ko-KR" altLang="en-US" sz="2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AB80F7-AE31-02CA-593D-9B5ABDBCF28C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5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Process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1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7167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영입절차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Process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8C748-B299-8C2C-CE9F-E8424D18041D}"/>
              </a:ext>
            </a:extLst>
          </p:cNvPr>
          <p:cNvSpPr txBox="1"/>
          <p:nvPr/>
        </p:nvSpPr>
        <p:spPr>
          <a:xfrm>
            <a:off x="2508795" y="1849450"/>
            <a:ext cx="3567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507C51"/>
                </a:solidFill>
              </a:rPr>
              <a:t>Fill Green</a:t>
            </a:r>
            <a:r>
              <a:rPr lang="ko-KR" altLang="en-US" sz="2400" b="1" dirty="0">
                <a:solidFill>
                  <a:srgbClr val="507C51"/>
                </a:solidFill>
              </a:rPr>
              <a:t>의 영입절차는</a:t>
            </a:r>
            <a:r>
              <a:rPr lang="en-US" altLang="ko-KR" sz="2400" b="1" dirty="0">
                <a:solidFill>
                  <a:srgbClr val="507C51"/>
                </a:solidFill>
              </a:rPr>
              <a:t>?</a:t>
            </a:r>
            <a:endParaRPr lang="ko-KR" altLang="en-US" sz="2400" b="1" dirty="0">
              <a:solidFill>
                <a:srgbClr val="507C5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F10CF0-4A09-22C0-E16C-0AC80B0D7039}"/>
              </a:ext>
            </a:extLst>
          </p:cNvPr>
          <p:cNvSpPr/>
          <p:nvPr/>
        </p:nvSpPr>
        <p:spPr>
          <a:xfrm>
            <a:off x="771525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입사지원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335164-0E87-9DC4-7B9A-2E1722291C63}"/>
              </a:ext>
            </a:extLst>
          </p:cNvPr>
          <p:cNvSpPr/>
          <p:nvPr/>
        </p:nvSpPr>
        <p:spPr>
          <a:xfrm>
            <a:off x="3438695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서류전형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7CC17E-0D52-ACAB-092B-5C20EB8B8C1E}"/>
              </a:ext>
            </a:extLst>
          </p:cNvPr>
          <p:cNvSpPr/>
          <p:nvPr/>
        </p:nvSpPr>
        <p:spPr>
          <a:xfrm>
            <a:off x="6238689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면접전형 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,2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F4E75A-7CBC-D3F3-2C5B-8528594F0A1D}"/>
              </a:ext>
            </a:extLst>
          </p:cNvPr>
          <p:cNvSpPr/>
          <p:nvPr/>
        </p:nvSpPr>
        <p:spPr>
          <a:xfrm>
            <a:off x="2142663" y="4472182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처우협의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C69A07-54FE-7D5F-511B-E728C3C0F401}"/>
              </a:ext>
            </a:extLst>
          </p:cNvPr>
          <p:cNvSpPr/>
          <p:nvPr/>
        </p:nvSpPr>
        <p:spPr>
          <a:xfrm>
            <a:off x="4875487" y="4472182"/>
            <a:ext cx="1859280" cy="185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최종합격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0D4C419-B98A-A13F-3758-F0196E2624F5}"/>
              </a:ext>
            </a:extLst>
          </p:cNvPr>
          <p:cNvSpPr/>
          <p:nvPr/>
        </p:nvSpPr>
        <p:spPr>
          <a:xfrm>
            <a:off x="2742565" y="3296602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5A5FA66-D720-0478-EE10-DA53E32CC187}"/>
              </a:ext>
            </a:extLst>
          </p:cNvPr>
          <p:cNvSpPr/>
          <p:nvPr/>
        </p:nvSpPr>
        <p:spPr>
          <a:xfrm>
            <a:off x="5484186" y="3296602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7B71CC7-B6D9-9448-CF81-2BC93EC22024}"/>
              </a:ext>
            </a:extLst>
          </p:cNvPr>
          <p:cNvSpPr/>
          <p:nvPr/>
        </p:nvSpPr>
        <p:spPr>
          <a:xfrm>
            <a:off x="1462611" y="5321224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4D202C-8C1B-1DEB-BCF4-289345D75F88}"/>
              </a:ext>
            </a:extLst>
          </p:cNvPr>
          <p:cNvSpPr/>
          <p:nvPr/>
        </p:nvSpPr>
        <p:spPr>
          <a:xfrm>
            <a:off x="4178685" y="5311334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6C6D9-6B13-B96F-0F44-9BCF31A335BD}"/>
              </a:ext>
            </a:extLst>
          </p:cNvPr>
          <p:cNvSpPr txBox="1"/>
          <p:nvPr/>
        </p:nvSpPr>
        <p:spPr>
          <a:xfrm>
            <a:off x="3637190" y="892396"/>
            <a:ext cx="129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ko-KR" altLang="en-US" sz="2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DB5F78-2AA4-11C3-967D-C30035AFA3C2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30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08986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영입절차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Process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18E1D-8C65-27BA-B3FA-5AB3C144AC11}"/>
              </a:ext>
            </a:extLst>
          </p:cNvPr>
          <p:cNvSpPr txBox="1"/>
          <p:nvPr/>
        </p:nvSpPr>
        <p:spPr>
          <a:xfrm>
            <a:off x="307276" y="1230287"/>
            <a:ext cx="8450644" cy="4027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유의사항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국가유공자 및 장애인 등 취업보호 대상자는 관계법령에 따라 우대합니다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입사지원시 본인의 성명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연락처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이메일 주소 등을 정확하게 기입해 주세요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면접대상과 일정은 서류전형 합격자에 한해 개별 안내할 예정입니다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면접은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 실무진 면접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2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차는 임원 면접으로 진행하며 종합적인 결과를 바탕으로 인재영입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       절차가 진행됩니다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 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기간제의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차 면접만 진행됩니다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최종 심사를 거친 결과를 합격자에게 개별통보 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이력서에 기재된 학력 및 경력사항 등 기재사항이 허위임이 판명될 경우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합격이 취소될 수 있습니다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이메일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홈페이지를 통해 제출된 서류 및 지원자가 자발적으로 제출한 서류는 채용절차공정화에 관한 법률 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조에 의거 반환의무가 없음을 안내 드립니다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온라인으로 작성한 지원서는 지원자 개인의 정보보호를 위하여 모집이 종료된 이후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180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일 후 자동 삭제됩니다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4176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8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FAQ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28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36132"/>
              </p:ext>
            </p:extLst>
          </p:nvPr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FAQ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07ED4-5937-F4DE-380C-0D08642A9CAD}"/>
              </a:ext>
            </a:extLst>
          </p:cNvPr>
          <p:cNvSpPr txBox="1"/>
          <p:nvPr/>
        </p:nvSpPr>
        <p:spPr>
          <a:xfrm>
            <a:off x="3874199" y="910811"/>
            <a:ext cx="78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FAQ</a:t>
            </a:r>
            <a:endParaRPr lang="ko-KR" altLang="en-US" sz="2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32F393-2A8F-4EB7-5F3B-6F2506DE5E12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C7B163-822A-6E17-4CD9-4757283FA872}"/>
              </a:ext>
            </a:extLst>
          </p:cNvPr>
          <p:cNvSpPr txBox="1"/>
          <p:nvPr/>
        </p:nvSpPr>
        <p:spPr>
          <a:xfrm>
            <a:off x="2813519" y="2218545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07C51"/>
                </a:solidFill>
              </a:rPr>
              <a:t>무엇이 </a:t>
            </a:r>
            <a:r>
              <a:rPr lang="ko-KR" altLang="en-US" sz="2400" b="1" dirty="0" err="1">
                <a:solidFill>
                  <a:srgbClr val="507C51"/>
                </a:solidFill>
              </a:rPr>
              <a:t>궁금하신가요</a:t>
            </a:r>
            <a:r>
              <a:rPr lang="en-US" altLang="ko-KR" sz="2400" b="1" dirty="0">
                <a:solidFill>
                  <a:srgbClr val="507C51"/>
                </a:solidFill>
              </a:rPr>
              <a:t>?</a:t>
            </a:r>
            <a:endParaRPr lang="ko-KR" altLang="en-US" sz="2400" b="1" dirty="0">
              <a:solidFill>
                <a:srgbClr val="507C5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E0FE15-D590-0FF7-1CD4-29BDE4EDFCE3}"/>
              </a:ext>
            </a:extLst>
          </p:cNvPr>
          <p:cNvCxnSpPr>
            <a:cxnSpLocks/>
          </p:cNvCxnSpPr>
          <p:nvPr/>
        </p:nvCxnSpPr>
        <p:spPr>
          <a:xfrm>
            <a:off x="1231276" y="3607033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F3FBA-93A0-F223-D459-4F252D43140A}"/>
              </a:ext>
            </a:extLst>
          </p:cNvPr>
          <p:cNvSpPr txBox="1"/>
          <p:nvPr/>
        </p:nvSpPr>
        <p:spPr>
          <a:xfrm>
            <a:off x="1231276" y="32295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B1D302-11FF-B5DD-209E-CC60113B0FE7}"/>
              </a:ext>
            </a:extLst>
          </p:cNvPr>
          <p:cNvCxnSpPr>
            <a:cxnSpLocks/>
          </p:cNvCxnSpPr>
          <p:nvPr/>
        </p:nvCxnSpPr>
        <p:spPr>
          <a:xfrm>
            <a:off x="1231276" y="3992472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B234BE-7EE8-AFB1-4CC4-06D721C64C73}"/>
              </a:ext>
            </a:extLst>
          </p:cNvPr>
          <p:cNvCxnSpPr>
            <a:cxnSpLocks/>
          </p:cNvCxnSpPr>
          <p:nvPr/>
        </p:nvCxnSpPr>
        <p:spPr>
          <a:xfrm>
            <a:off x="1231276" y="4380870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846D0-3119-517E-98E7-C077A34FE3AF}"/>
              </a:ext>
            </a:extLst>
          </p:cNvPr>
          <p:cNvSpPr txBox="1"/>
          <p:nvPr/>
        </p:nvSpPr>
        <p:spPr>
          <a:xfrm>
            <a:off x="1231276" y="361565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79D5A-B845-8241-7824-FB3DBE0E80A6}"/>
              </a:ext>
            </a:extLst>
          </p:cNvPr>
          <p:cNvSpPr txBox="1"/>
          <p:nvPr/>
        </p:nvSpPr>
        <p:spPr>
          <a:xfrm>
            <a:off x="1231276" y="403290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E028E-6C22-1250-6B9B-78878F6DE15B}"/>
              </a:ext>
            </a:extLst>
          </p:cNvPr>
          <p:cNvSpPr txBox="1"/>
          <p:nvPr/>
        </p:nvSpPr>
        <p:spPr>
          <a:xfrm>
            <a:off x="1231276" y="4428789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8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DAC5AF3-3C7E-AEEE-FEDD-5AC79805D6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90101" y="3726793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8E022AA-3B69-4B74-B148-E6B3494DA2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90100" y="4114227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55C9F0-72E1-9D60-75BE-16DEBB3C92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4510110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F02ED-BF3D-2E71-B67B-ED064360F59A}"/>
              </a:ext>
            </a:extLst>
          </p:cNvPr>
          <p:cNvSpPr txBox="1"/>
          <p:nvPr/>
        </p:nvSpPr>
        <p:spPr>
          <a:xfrm>
            <a:off x="3228697" y="366507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공고 간 중복지원이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2CD81-A681-1F4C-10A5-D825E160E699}"/>
              </a:ext>
            </a:extLst>
          </p:cNvPr>
          <p:cNvSpPr txBox="1"/>
          <p:nvPr/>
        </p:nvSpPr>
        <p:spPr>
          <a:xfrm>
            <a:off x="2889475" y="4053703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불합격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재지원은 언제부터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01EBE-BC5F-B197-6B1F-B09AB38FFFC6}"/>
              </a:ext>
            </a:extLst>
          </p:cNvPr>
          <p:cNvSpPr txBox="1"/>
          <p:nvPr/>
        </p:nvSpPr>
        <p:spPr>
          <a:xfrm>
            <a:off x="3047587" y="4457777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군미필자의</a:t>
            </a:r>
            <a:r>
              <a:rPr lang="ko-KR" altLang="en-US" sz="1400" b="1" dirty="0"/>
              <a:t> 경우 지원이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AFB0B9-1B49-F46D-A54A-2BBBB2283C41}"/>
              </a:ext>
            </a:extLst>
          </p:cNvPr>
          <p:cNvCxnSpPr>
            <a:cxnSpLocks/>
          </p:cNvCxnSpPr>
          <p:nvPr/>
        </p:nvCxnSpPr>
        <p:spPr>
          <a:xfrm>
            <a:off x="1231276" y="4787066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9FD86E-1F54-F321-3005-375DB173E3AD}"/>
              </a:ext>
            </a:extLst>
          </p:cNvPr>
          <p:cNvSpPr txBox="1"/>
          <p:nvPr/>
        </p:nvSpPr>
        <p:spPr>
          <a:xfrm>
            <a:off x="1231276" y="4809880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28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A67362-763D-4948-4EF5-77C4B99C7AF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4891201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7748C6-2128-9DB0-75A5-04ED3629ACEF}"/>
              </a:ext>
            </a:extLst>
          </p:cNvPr>
          <p:cNvSpPr txBox="1"/>
          <p:nvPr/>
        </p:nvSpPr>
        <p:spPr>
          <a:xfrm>
            <a:off x="2931762" y="4846330"/>
            <a:ext cx="34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서류평가 결과는 언제 받아볼 수 있나요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7C4437-6AC5-7290-2929-279EF9E684C0}"/>
              </a:ext>
            </a:extLst>
          </p:cNvPr>
          <p:cNvCxnSpPr>
            <a:cxnSpLocks/>
          </p:cNvCxnSpPr>
          <p:nvPr/>
        </p:nvCxnSpPr>
        <p:spPr>
          <a:xfrm>
            <a:off x="1231276" y="5168157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DD158-CB19-73F0-0740-8617686ACD1F}"/>
              </a:ext>
            </a:extLst>
          </p:cNvPr>
          <p:cNvSpPr txBox="1"/>
          <p:nvPr/>
        </p:nvSpPr>
        <p:spPr>
          <a:xfrm>
            <a:off x="1231276" y="517173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32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EEEC07-9361-9738-B2E8-073C375FE08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5253057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288116-D3E0-07CE-9141-ECB11BC2A7EA}"/>
              </a:ext>
            </a:extLst>
          </p:cNvPr>
          <p:cNvCxnSpPr>
            <a:cxnSpLocks/>
          </p:cNvCxnSpPr>
          <p:nvPr/>
        </p:nvCxnSpPr>
        <p:spPr>
          <a:xfrm>
            <a:off x="1231276" y="5530013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AF4FDF-D5EC-D7DC-C67A-83E35D1F9232}"/>
              </a:ext>
            </a:extLst>
          </p:cNvPr>
          <p:cNvSpPr txBox="1"/>
          <p:nvPr/>
        </p:nvSpPr>
        <p:spPr>
          <a:xfrm>
            <a:off x="3047587" y="5229251"/>
            <a:ext cx="358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지원시</a:t>
            </a:r>
            <a:r>
              <a:rPr lang="ko-KR" altLang="en-US" sz="1400" b="1" dirty="0"/>
              <a:t> 성별 및 연령 제한이 있나요</a:t>
            </a:r>
            <a:r>
              <a:rPr lang="en-US" altLang="ko-KR" sz="1400" b="1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191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FAQ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/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07ED4-5937-F4DE-380C-0D08642A9CAD}"/>
              </a:ext>
            </a:extLst>
          </p:cNvPr>
          <p:cNvSpPr txBox="1"/>
          <p:nvPr/>
        </p:nvSpPr>
        <p:spPr>
          <a:xfrm>
            <a:off x="3874199" y="910811"/>
            <a:ext cx="78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FAQ</a:t>
            </a:r>
            <a:endParaRPr lang="ko-KR" altLang="en-US" sz="2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32F393-2A8F-4EB7-5F3B-6F2506DE5E12}"/>
              </a:ext>
            </a:extLst>
          </p:cNvPr>
          <p:cNvCxnSpPr/>
          <p:nvPr/>
        </p:nvCxnSpPr>
        <p:spPr>
          <a:xfrm>
            <a:off x="4012864" y="1561076"/>
            <a:ext cx="5060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C7B163-822A-6E17-4CD9-4757283FA872}"/>
              </a:ext>
            </a:extLst>
          </p:cNvPr>
          <p:cNvSpPr txBox="1"/>
          <p:nvPr/>
        </p:nvSpPr>
        <p:spPr>
          <a:xfrm>
            <a:off x="2813519" y="2218545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07C51"/>
                </a:solidFill>
              </a:rPr>
              <a:t>무엇이 </a:t>
            </a:r>
            <a:r>
              <a:rPr lang="ko-KR" altLang="en-US" sz="2400" b="1" dirty="0" err="1">
                <a:solidFill>
                  <a:srgbClr val="507C51"/>
                </a:solidFill>
              </a:rPr>
              <a:t>궁금하신가요</a:t>
            </a:r>
            <a:r>
              <a:rPr lang="en-US" altLang="ko-KR" sz="2400" b="1" dirty="0">
                <a:solidFill>
                  <a:srgbClr val="507C51"/>
                </a:solidFill>
              </a:rPr>
              <a:t>?</a:t>
            </a:r>
            <a:endParaRPr lang="ko-KR" altLang="en-US" sz="2400" b="1" dirty="0">
              <a:solidFill>
                <a:srgbClr val="507C5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E0FE15-D590-0FF7-1CD4-29BDE4EDFCE3}"/>
              </a:ext>
            </a:extLst>
          </p:cNvPr>
          <p:cNvCxnSpPr>
            <a:cxnSpLocks/>
          </p:cNvCxnSpPr>
          <p:nvPr/>
        </p:nvCxnSpPr>
        <p:spPr>
          <a:xfrm>
            <a:off x="1231276" y="3607033"/>
            <a:ext cx="65752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F3FBA-93A0-F223-D459-4F252D43140A}"/>
              </a:ext>
            </a:extLst>
          </p:cNvPr>
          <p:cNvSpPr txBox="1"/>
          <p:nvPr/>
        </p:nvSpPr>
        <p:spPr>
          <a:xfrm>
            <a:off x="1231276" y="32295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질문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B1D302-11FF-B5DD-209E-CC60113B0FE7}"/>
              </a:ext>
            </a:extLst>
          </p:cNvPr>
          <p:cNvCxnSpPr>
            <a:cxnSpLocks/>
          </p:cNvCxnSpPr>
          <p:nvPr/>
        </p:nvCxnSpPr>
        <p:spPr>
          <a:xfrm>
            <a:off x="1231276" y="3992472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B234BE-7EE8-AFB1-4CC4-06D721C64C73}"/>
              </a:ext>
            </a:extLst>
          </p:cNvPr>
          <p:cNvCxnSpPr>
            <a:cxnSpLocks/>
          </p:cNvCxnSpPr>
          <p:nvPr/>
        </p:nvCxnSpPr>
        <p:spPr>
          <a:xfrm>
            <a:off x="1231276" y="4380870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846D0-3119-517E-98E7-C077A34FE3AF}"/>
              </a:ext>
            </a:extLst>
          </p:cNvPr>
          <p:cNvSpPr txBox="1"/>
          <p:nvPr/>
        </p:nvSpPr>
        <p:spPr>
          <a:xfrm>
            <a:off x="1231276" y="361565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79D5A-B845-8241-7824-FB3DBE0E80A6}"/>
              </a:ext>
            </a:extLst>
          </p:cNvPr>
          <p:cNvSpPr txBox="1"/>
          <p:nvPr/>
        </p:nvSpPr>
        <p:spPr>
          <a:xfrm>
            <a:off x="1231276" y="403290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E028E-6C22-1250-6B9B-78878F6DE15B}"/>
              </a:ext>
            </a:extLst>
          </p:cNvPr>
          <p:cNvSpPr txBox="1"/>
          <p:nvPr/>
        </p:nvSpPr>
        <p:spPr>
          <a:xfrm>
            <a:off x="1231276" y="4428789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8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DAC5AF3-3C7E-AEEE-FEDD-5AC79805D6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90101" y="3726793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8E022AA-3B69-4B74-B148-E6B3494DA2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90100" y="4114227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55C9F0-72E1-9D60-75BE-16DEBB3C92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4510110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F02ED-BF3D-2E71-B67B-ED064360F59A}"/>
              </a:ext>
            </a:extLst>
          </p:cNvPr>
          <p:cNvSpPr txBox="1"/>
          <p:nvPr/>
        </p:nvSpPr>
        <p:spPr>
          <a:xfrm>
            <a:off x="3228697" y="366507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공고 간 중복지원이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2CD81-A681-1F4C-10A5-D825E160E699}"/>
              </a:ext>
            </a:extLst>
          </p:cNvPr>
          <p:cNvSpPr txBox="1"/>
          <p:nvPr/>
        </p:nvSpPr>
        <p:spPr>
          <a:xfrm>
            <a:off x="2889475" y="4053703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불합격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재지원은 언제부터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01EBE-BC5F-B197-6B1F-B09AB38FFFC6}"/>
              </a:ext>
            </a:extLst>
          </p:cNvPr>
          <p:cNvSpPr txBox="1"/>
          <p:nvPr/>
        </p:nvSpPr>
        <p:spPr>
          <a:xfrm>
            <a:off x="3047587" y="4457777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군미필자의</a:t>
            </a:r>
            <a:r>
              <a:rPr lang="ko-KR" altLang="en-US" sz="1400" b="1" dirty="0"/>
              <a:t> 경우 지원이 가능한가요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AFB0B9-1B49-F46D-A54A-2BBBB2283C41}"/>
              </a:ext>
            </a:extLst>
          </p:cNvPr>
          <p:cNvCxnSpPr>
            <a:cxnSpLocks/>
          </p:cNvCxnSpPr>
          <p:nvPr/>
        </p:nvCxnSpPr>
        <p:spPr>
          <a:xfrm>
            <a:off x="1231276" y="4787066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9FD86E-1F54-F321-3005-375DB173E3AD}"/>
              </a:ext>
            </a:extLst>
          </p:cNvPr>
          <p:cNvSpPr txBox="1"/>
          <p:nvPr/>
        </p:nvSpPr>
        <p:spPr>
          <a:xfrm>
            <a:off x="1231276" y="4809880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28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A67362-763D-4948-4EF5-77C4B99C7AF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4891201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7748C6-2128-9DB0-75A5-04ED3629ACEF}"/>
              </a:ext>
            </a:extLst>
          </p:cNvPr>
          <p:cNvSpPr txBox="1"/>
          <p:nvPr/>
        </p:nvSpPr>
        <p:spPr>
          <a:xfrm>
            <a:off x="2931762" y="4846330"/>
            <a:ext cx="34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서류평가 결과는 언제 받아볼 수 있나요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7C4437-6AC5-7290-2929-279EF9E684C0}"/>
              </a:ext>
            </a:extLst>
          </p:cNvPr>
          <p:cNvCxnSpPr>
            <a:cxnSpLocks/>
          </p:cNvCxnSpPr>
          <p:nvPr/>
        </p:nvCxnSpPr>
        <p:spPr>
          <a:xfrm>
            <a:off x="1231276" y="5168157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DD158-CB19-73F0-0740-8617686ACD1F}"/>
              </a:ext>
            </a:extLst>
          </p:cNvPr>
          <p:cNvSpPr txBox="1"/>
          <p:nvPr/>
        </p:nvSpPr>
        <p:spPr>
          <a:xfrm>
            <a:off x="1231276" y="5171736"/>
            <a:ext cx="3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32" name="AutoShap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EEEC07-9361-9738-B2E8-073C375FE08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580431" y="5253057"/>
            <a:ext cx="168275" cy="187325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457200" indent="-4572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>
              <a:spcBef>
                <a:spcPct val="10000"/>
              </a:spcBef>
            </a:pPr>
            <a:endParaRPr lang="ko-KR" altLang="ko-KR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288116-D3E0-07CE-9141-ECB11BC2A7EA}"/>
              </a:ext>
            </a:extLst>
          </p:cNvPr>
          <p:cNvCxnSpPr>
            <a:cxnSpLocks/>
          </p:cNvCxnSpPr>
          <p:nvPr/>
        </p:nvCxnSpPr>
        <p:spPr>
          <a:xfrm>
            <a:off x="1231276" y="5530013"/>
            <a:ext cx="6575230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88E45B-75B5-EF18-38A9-E4D80E3DC11E}"/>
              </a:ext>
            </a:extLst>
          </p:cNvPr>
          <p:cNvSpPr txBox="1"/>
          <p:nvPr/>
        </p:nvSpPr>
        <p:spPr>
          <a:xfrm>
            <a:off x="3101722" y="5218914"/>
            <a:ext cx="31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지원시</a:t>
            </a:r>
            <a:r>
              <a:rPr lang="ko-KR" altLang="en-US" sz="1400" b="1" dirty="0"/>
              <a:t> 성별 및 연령 제한이 있나요</a:t>
            </a:r>
            <a:r>
              <a:rPr lang="en-US" altLang="ko-KR" sz="1400" b="1" dirty="0"/>
              <a:t>?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CA8B8-4633-2EAE-229F-7B3E13A18FBC}"/>
              </a:ext>
            </a:extLst>
          </p:cNvPr>
          <p:cNvSpPr/>
          <p:nvPr/>
        </p:nvSpPr>
        <p:spPr>
          <a:xfrm>
            <a:off x="1231276" y="5541068"/>
            <a:ext cx="6575230" cy="8382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D6572-D5B1-6410-8295-CBF871B942B5}"/>
              </a:ext>
            </a:extLst>
          </p:cNvPr>
          <p:cNvSpPr txBox="1"/>
          <p:nvPr/>
        </p:nvSpPr>
        <p:spPr>
          <a:xfrm>
            <a:off x="1250103" y="5541067"/>
            <a:ext cx="33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91E0A-7C36-F2F1-F687-35ED75BF7E93}"/>
              </a:ext>
            </a:extLst>
          </p:cNvPr>
          <p:cNvSpPr txBox="1"/>
          <p:nvPr/>
        </p:nvSpPr>
        <p:spPr>
          <a:xfrm>
            <a:off x="2889475" y="5806306"/>
            <a:ext cx="335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"/>
              </a:rPr>
              <a:t>성별 및 연령 제한을 두지 않고 있습니다</a:t>
            </a:r>
            <a:r>
              <a:rPr lang="en-US" altLang="ko-KR" sz="1400" b="0" i="0" dirty="0">
                <a:effectLst/>
                <a:latin typeface="Noto Sans KR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IA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7E591-EBA6-2BE5-9017-7D793AE45950}"/>
              </a:ext>
            </a:extLst>
          </p:cNvPr>
          <p:cNvSpPr/>
          <p:nvPr/>
        </p:nvSpPr>
        <p:spPr>
          <a:xfrm>
            <a:off x="1597529" y="2961971"/>
            <a:ext cx="2151016" cy="686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About us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D2DB5-FB34-E105-141E-44ED1A1000D4}"/>
              </a:ext>
            </a:extLst>
          </p:cNvPr>
          <p:cNvSpPr/>
          <p:nvPr/>
        </p:nvSpPr>
        <p:spPr>
          <a:xfrm>
            <a:off x="6346841" y="2961971"/>
            <a:ext cx="2151016" cy="686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Career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DAF6DC-C338-BCFB-282C-CDC903978616}"/>
              </a:ext>
            </a:extLst>
          </p:cNvPr>
          <p:cNvSpPr/>
          <p:nvPr/>
        </p:nvSpPr>
        <p:spPr>
          <a:xfrm>
            <a:off x="3972185" y="2961971"/>
            <a:ext cx="2151016" cy="686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Our culture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8D06E6-630E-DCA2-4DED-2F654C0E95C4}"/>
              </a:ext>
            </a:extLst>
          </p:cNvPr>
          <p:cNvSpPr/>
          <p:nvPr/>
        </p:nvSpPr>
        <p:spPr>
          <a:xfrm>
            <a:off x="8721497" y="2961971"/>
            <a:ext cx="2151016" cy="686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FAQ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66E19E-3617-F83F-A097-2AAB6031BA52}"/>
              </a:ext>
            </a:extLst>
          </p:cNvPr>
          <p:cNvSpPr/>
          <p:nvPr/>
        </p:nvSpPr>
        <p:spPr>
          <a:xfrm>
            <a:off x="709762" y="3979341"/>
            <a:ext cx="1775534" cy="602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Company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2455EA-AACB-53C4-EFC4-30F23016E81C}"/>
              </a:ext>
            </a:extLst>
          </p:cNvPr>
          <p:cNvSpPr/>
          <p:nvPr/>
        </p:nvSpPr>
        <p:spPr>
          <a:xfrm>
            <a:off x="2868163" y="3979341"/>
            <a:ext cx="1775534" cy="602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Contact us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91488-8E84-0150-AC5F-B91AAF8AD664}"/>
              </a:ext>
            </a:extLst>
          </p:cNvPr>
          <p:cNvSpPr/>
          <p:nvPr/>
        </p:nvSpPr>
        <p:spPr>
          <a:xfrm>
            <a:off x="5459074" y="3979340"/>
            <a:ext cx="1775534" cy="602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Recruit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158F3-135F-2FE0-B352-22B3E7B9D599}"/>
              </a:ext>
            </a:extLst>
          </p:cNvPr>
          <p:cNvSpPr/>
          <p:nvPr/>
        </p:nvSpPr>
        <p:spPr>
          <a:xfrm>
            <a:off x="7617475" y="3979340"/>
            <a:ext cx="1775534" cy="602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Process</a:t>
            </a:r>
            <a:endParaRPr lang="ko-KR" altLang="en-US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8597B-F02A-F1AC-4840-200488440EE9}"/>
              </a:ext>
            </a:extLst>
          </p:cNvPr>
          <p:cNvSpPr/>
          <p:nvPr/>
        </p:nvSpPr>
        <p:spPr>
          <a:xfrm>
            <a:off x="5163366" y="1740952"/>
            <a:ext cx="2151017" cy="771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Main</a:t>
            </a:r>
            <a:endParaRPr lang="ko-KR" altLang="en-US" sz="32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1CF253-9800-88EE-28EF-C49CFB610C3C}"/>
              </a:ext>
            </a:extLst>
          </p:cNvPr>
          <p:cNvCxnSpPr>
            <a:stCxn id="10" idx="2"/>
          </p:cNvCxnSpPr>
          <p:nvPr/>
        </p:nvCxnSpPr>
        <p:spPr>
          <a:xfrm flipH="1">
            <a:off x="6238874" y="2512346"/>
            <a:ext cx="1" cy="268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C7870F-560B-8082-48EA-BF403E4043C6}"/>
              </a:ext>
            </a:extLst>
          </p:cNvPr>
          <p:cNvCxnSpPr/>
          <p:nvPr/>
        </p:nvCxnSpPr>
        <p:spPr>
          <a:xfrm>
            <a:off x="2673037" y="2780173"/>
            <a:ext cx="71239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C177C9-2A9B-5077-F4F8-EAEDD28E8C0D}"/>
              </a:ext>
            </a:extLst>
          </p:cNvPr>
          <p:cNvCxnSpPr>
            <a:endCxn id="2" idx="0"/>
          </p:cNvCxnSpPr>
          <p:nvPr/>
        </p:nvCxnSpPr>
        <p:spPr>
          <a:xfrm>
            <a:off x="2673037" y="2780173"/>
            <a:ext cx="0" cy="1817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6C0509-4D7E-E0A0-3F3E-81D0051FDF83}"/>
              </a:ext>
            </a:extLst>
          </p:cNvPr>
          <p:cNvCxnSpPr/>
          <p:nvPr/>
        </p:nvCxnSpPr>
        <p:spPr>
          <a:xfrm>
            <a:off x="5047693" y="2774695"/>
            <a:ext cx="0" cy="1817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C0AD60-3169-3D8D-FEE3-6DC917EF45DA}"/>
              </a:ext>
            </a:extLst>
          </p:cNvPr>
          <p:cNvCxnSpPr/>
          <p:nvPr/>
        </p:nvCxnSpPr>
        <p:spPr>
          <a:xfrm>
            <a:off x="7428386" y="2769217"/>
            <a:ext cx="0" cy="1817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33AEEA-E8D2-CCA5-0A32-9A8A59D3FF16}"/>
              </a:ext>
            </a:extLst>
          </p:cNvPr>
          <p:cNvCxnSpPr/>
          <p:nvPr/>
        </p:nvCxnSpPr>
        <p:spPr>
          <a:xfrm>
            <a:off x="9783992" y="2769217"/>
            <a:ext cx="0" cy="1817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183945-0804-4870-5F57-AD608A8FC8D8}"/>
              </a:ext>
            </a:extLst>
          </p:cNvPr>
          <p:cNvCxnSpPr>
            <a:stCxn id="2" idx="2"/>
          </p:cNvCxnSpPr>
          <p:nvPr/>
        </p:nvCxnSpPr>
        <p:spPr>
          <a:xfrm>
            <a:off x="2673037" y="3648379"/>
            <a:ext cx="0" cy="190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C43659-A98D-2E19-568A-6B56F3303CC7}"/>
              </a:ext>
            </a:extLst>
          </p:cNvPr>
          <p:cNvCxnSpPr>
            <a:cxnSpLocks/>
          </p:cNvCxnSpPr>
          <p:nvPr/>
        </p:nvCxnSpPr>
        <p:spPr>
          <a:xfrm>
            <a:off x="1658624" y="3838575"/>
            <a:ext cx="2028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3AEBCCD-EB32-FF24-DBA5-84CDE76EEF64}"/>
              </a:ext>
            </a:extLst>
          </p:cNvPr>
          <p:cNvCxnSpPr/>
          <p:nvPr/>
        </p:nvCxnSpPr>
        <p:spPr>
          <a:xfrm>
            <a:off x="3687449" y="3838575"/>
            <a:ext cx="0" cy="140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D67A9D-C2D2-D3C0-FE02-14475A53368A}"/>
              </a:ext>
            </a:extLst>
          </p:cNvPr>
          <p:cNvCxnSpPr/>
          <p:nvPr/>
        </p:nvCxnSpPr>
        <p:spPr>
          <a:xfrm>
            <a:off x="1658624" y="3851807"/>
            <a:ext cx="0" cy="140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E64FB4-08E6-756C-CBE0-C445321BA265}"/>
              </a:ext>
            </a:extLst>
          </p:cNvPr>
          <p:cNvCxnSpPr/>
          <p:nvPr/>
        </p:nvCxnSpPr>
        <p:spPr>
          <a:xfrm>
            <a:off x="7422349" y="3648379"/>
            <a:ext cx="0" cy="190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139AF49-B35A-8C33-F0E5-2069F5958627}"/>
              </a:ext>
            </a:extLst>
          </p:cNvPr>
          <p:cNvCxnSpPr>
            <a:cxnSpLocks/>
          </p:cNvCxnSpPr>
          <p:nvPr/>
        </p:nvCxnSpPr>
        <p:spPr>
          <a:xfrm>
            <a:off x="6407936" y="3838575"/>
            <a:ext cx="2028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57EC72-7EAC-F6A0-B6BB-F6D8A156E626}"/>
              </a:ext>
            </a:extLst>
          </p:cNvPr>
          <p:cNvCxnSpPr/>
          <p:nvPr/>
        </p:nvCxnSpPr>
        <p:spPr>
          <a:xfrm>
            <a:off x="8436761" y="3838575"/>
            <a:ext cx="0" cy="140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CA55B98-4295-D967-117B-44782BC9FCE8}"/>
              </a:ext>
            </a:extLst>
          </p:cNvPr>
          <p:cNvCxnSpPr/>
          <p:nvPr/>
        </p:nvCxnSpPr>
        <p:spPr>
          <a:xfrm>
            <a:off x="6407936" y="3851807"/>
            <a:ext cx="0" cy="140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E83A5-3B17-A1DF-0526-F48248470BA3}"/>
              </a:ext>
            </a:extLst>
          </p:cNvPr>
          <p:cNvSpPr/>
          <p:nvPr/>
        </p:nvSpPr>
        <p:spPr>
          <a:xfrm>
            <a:off x="3355975" y="2635250"/>
            <a:ext cx="5480050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935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MAIN</a:t>
            </a:r>
            <a:endParaRPr lang="ko-KR" altLang="en-US" sz="2935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0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65017"/>
              </p:ext>
            </p:extLst>
          </p:nvPr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드롭 다운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기업 슬로건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슬라이드 이미지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버튼 누를 시 페이지 최 상단   </a:t>
                      </a:r>
                      <a:r>
                        <a:rPr lang="ko-KR" altLang="en-US" sz="1400" b="1" baseline="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버튼은 위치가 고정 되어있음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AC5D60-A456-2783-C2C3-F4946E6A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7" y="947327"/>
            <a:ext cx="332616" cy="505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459B1-E264-1792-6CBE-2D4ED881488A}"/>
              </a:ext>
            </a:extLst>
          </p:cNvPr>
          <p:cNvSpPr txBox="1"/>
          <p:nvPr/>
        </p:nvSpPr>
        <p:spPr>
          <a:xfrm>
            <a:off x="2581434" y="1100818"/>
            <a:ext cx="40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About us | Our culture | Career | FAQ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1C7FC-DA1B-46E6-9F08-FD9F26D683E9}"/>
              </a:ext>
            </a:extLst>
          </p:cNvPr>
          <p:cNvSpPr txBox="1"/>
          <p:nvPr/>
        </p:nvSpPr>
        <p:spPr>
          <a:xfrm>
            <a:off x="499356" y="1133022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07C5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Fill Green </a:t>
            </a:r>
            <a:r>
              <a:rPr lang="en-US" altLang="ko-KR" sz="1600" dirty="0">
                <a:solidFill>
                  <a:srgbClr val="8FB79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Career</a:t>
            </a:r>
            <a:endParaRPr lang="ko-KR" altLang="en-US" sz="1600" dirty="0">
              <a:solidFill>
                <a:srgbClr val="8FB79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CC1B-2D85-0E6B-A9C9-086917635229}"/>
              </a:ext>
            </a:extLst>
          </p:cNvPr>
          <p:cNvSpPr txBox="1"/>
          <p:nvPr/>
        </p:nvSpPr>
        <p:spPr>
          <a:xfrm>
            <a:off x="1632686" y="3544908"/>
            <a:ext cx="5670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고딕" pitchFamily="2" charset="-127"/>
                <a:ea typeface="나눔고딕" pitchFamily="2" charset="-127"/>
              </a:rPr>
              <a:t>Green Happiness in Everyday Life</a:t>
            </a:r>
            <a:r>
              <a:rPr kumimoji="0" lang="en-US" altLang="ko-K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-</a:t>
            </a:r>
            <a:r>
              <a:rPr lang="ko-KR" altLang="en-US" b="1" dirty="0">
                <a:latin typeface="나눔고딕" pitchFamily="2" charset="-127"/>
                <a:ea typeface="나눔고딕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75E92-4C35-6911-7585-A08BB5DC88B6}"/>
              </a:ext>
            </a:extLst>
          </p:cNvPr>
          <p:cNvSpPr txBox="1"/>
          <p:nvPr/>
        </p:nvSpPr>
        <p:spPr>
          <a:xfrm>
            <a:off x="3161325" y="40716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일상 속 초록빛깔 행복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DECF0C-1476-2F90-1792-CACBDD4E446E}"/>
              </a:ext>
            </a:extLst>
          </p:cNvPr>
          <p:cNvSpPr/>
          <p:nvPr/>
        </p:nvSpPr>
        <p:spPr>
          <a:xfrm>
            <a:off x="246199" y="892449"/>
            <a:ext cx="8458500" cy="662031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44C053-4EEA-A4F3-35A6-5D66729DDC60}"/>
              </a:ext>
            </a:extLst>
          </p:cNvPr>
          <p:cNvSpPr/>
          <p:nvPr/>
        </p:nvSpPr>
        <p:spPr>
          <a:xfrm>
            <a:off x="246199" y="1645912"/>
            <a:ext cx="8458500" cy="492633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09" y="6308980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 Box 87">
            <a:extLst>
              <a:ext uri="{FF2B5EF4-FFF2-40B4-BE49-F238E27FC236}">
                <a16:creationId xmlns:a16="http://schemas.microsoft.com/office/drawing/2014/main" id="{712652DF-BBA6-BA76-BA03-133ABA74C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9463" y="3621852"/>
            <a:ext cx="399143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800" dirty="0"/>
              <a:t>&gt;</a:t>
            </a:r>
            <a:endParaRPr lang="ko-KR" altLang="en-US" sz="1100" dirty="0"/>
          </a:p>
        </p:txBody>
      </p:sp>
      <p:sp>
        <p:nvSpPr>
          <p:cNvPr id="28" name="Text Box 87">
            <a:extLst>
              <a:ext uri="{FF2B5EF4-FFF2-40B4-BE49-F238E27FC236}">
                <a16:creationId xmlns:a16="http://schemas.microsoft.com/office/drawing/2014/main" id="{53B183C7-C802-18B0-9399-B8C349F19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5" y="3621852"/>
            <a:ext cx="401637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800" dirty="0"/>
              <a:t>&lt;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EF6A69-5D1C-E53F-BDF4-B13AB981BC41}"/>
              </a:ext>
            </a:extLst>
          </p:cNvPr>
          <p:cNvSpPr/>
          <p:nvPr/>
        </p:nvSpPr>
        <p:spPr>
          <a:xfrm>
            <a:off x="2596718" y="1452605"/>
            <a:ext cx="1118032" cy="6927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3FFFA-E2B3-13D7-A6CD-B9D7E718D7BA}"/>
              </a:ext>
            </a:extLst>
          </p:cNvPr>
          <p:cNvSpPr txBox="1"/>
          <p:nvPr/>
        </p:nvSpPr>
        <p:spPr>
          <a:xfrm>
            <a:off x="2590911" y="1371171"/>
            <a:ext cx="1181734" cy="7833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Company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Contact us</a:t>
            </a:r>
            <a:endParaRPr lang="ko-KR" altLang="en-US" sz="16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DCA39B-F61D-7D5E-27A3-BB3893511E19}"/>
              </a:ext>
            </a:extLst>
          </p:cNvPr>
          <p:cNvCxnSpPr/>
          <p:nvPr/>
        </p:nvCxnSpPr>
        <p:spPr>
          <a:xfrm>
            <a:off x="2801329" y="1789859"/>
            <a:ext cx="67611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3C6660-A1DA-A09D-4DA1-9B2E31888E42}"/>
              </a:ext>
            </a:extLst>
          </p:cNvPr>
          <p:cNvSpPr/>
          <p:nvPr/>
        </p:nvSpPr>
        <p:spPr>
          <a:xfrm>
            <a:off x="5012274" y="1470150"/>
            <a:ext cx="1118032" cy="6927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0CA3F5-4360-2048-F636-B9A7A39DBD35}"/>
              </a:ext>
            </a:extLst>
          </p:cNvPr>
          <p:cNvSpPr txBox="1"/>
          <p:nvPr/>
        </p:nvSpPr>
        <p:spPr>
          <a:xfrm>
            <a:off x="5012274" y="1371171"/>
            <a:ext cx="102335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 Recruit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Process</a:t>
            </a:r>
            <a:endParaRPr lang="ko-KR" altLang="en-US" sz="16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48AAE7-A9AE-65A7-C597-0AD3D41A7735}"/>
              </a:ext>
            </a:extLst>
          </p:cNvPr>
          <p:cNvCxnSpPr/>
          <p:nvPr/>
        </p:nvCxnSpPr>
        <p:spPr>
          <a:xfrm>
            <a:off x="5243648" y="1798997"/>
            <a:ext cx="67611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80AA99D-5D56-77EA-65F1-8B7EFAC6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48" y="5736469"/>
            <a:ext cx="523786" cy="5725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>
        <p:nvSpPr>
          <p:cNvPr id="7" name="타원 6"/>
          <p:cNvSpPr/>
          <p:nvPr/>
        </p:nvSpPr>
        <p:spPr>
          <a:xfrm>
            <a:off x="2298059" y="934595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26" name="타원 25"/>
          <p:cNvSpPr/>
          <p:nvPr/>
        </p:nvSpPr>
        <p:spPr>
          <a:xfrm>
            <a:off x="1540198" y="3283132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31" name="타원 30"/>
          <p:cNvSpPr/>
          <p:nvPr/>
        </p:nvSpPr>
        <p:spPr>
          <a:xfrm>
            <a:off x="7529173" y="5482311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58091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17866"/>
              </p:ext>
            </p:extLst>
          </p:nvPr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기업에 대한 소개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8C748-B299-8C2C-CE9F-E8424D18041D}"/>
              </a:ext>
            </a:extLst>
          </p:cNvPr>
          <p:cNvSpPr txBox="1"/>
          <p:nvPr/>
        </p:nvSpPr>
        <p:spPr>
          <a:xfrm>
            <a:off x="1126110" y="1253573"/>
            <a:ext cx="1965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Fill Green</a:t>
            </a:r>
            <a:r>
              <a:rPr lang="ko-KR" altLang="en-US" sz="2400" b="1" dirty="0"/>
              <a:t>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1ACA1-A288-1226-503F-9DFE4360391E}"/>
              </a:ext>
            </a:extLst>
          </p:cNvPr>
          <p:cNvSpPr txBox="1"/>
          <p:nvPr/>
        </p:nvSpPr>
        <p:spPr>
          <a:xfrm>
            <a:off x="4467737" y="4238415"/>
            <a:ext cx="3478539" cy="1591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‘Green Happiness In Everyday Life’ 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라는 슬로건 아래 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‘Fill Green’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과 함께 사람들에게 일상 속 초록빛 행복을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선물해줄 동료를 찾고 있습니다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ED1A5-9CCE-FE8E-B23E-3EF097AD10A5}"/>
              </a:ext>
            </a:extLst>
          </p:cNvPr>
          <p:cNvSpPr txBox="1"/>
          <p:nvPr/>
        </p:nvSpPr>
        <p:spPr>
          <a:xfrm>
            <a:off x="1126110" y="1715238"/>
            <a:ext cx="3248614" cy="230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‘Fill Green’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은 사용자의 취향에 맞는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식물을 추천해 주며 해당 식물을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키우는데 필요한 정보를 제공해 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주고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직접 원예를 해볼 수 있는 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홈 </a:t>
            </a:r>
            <a:r>
              <a:rPr lang="ko-KR" altLang="en-US" sz="1600" b="1" dirty="0" err="1">
                <a:latin typeface="나눔고딕" pitchFamily="2" charset="-127"/>
                <a:ea typeface="나눔고딕" pitchFamily="2" charset="-127"/>
              </a:rPr>
              <a:t>가드닝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키트를 판매 하는 </a:t>
            </a:r>
            <a:endParaRPr lang="en-US" altLang="ko-KR" sz="1600" b="1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온라인 기반 플랫폼 입니다</a:t>
            </a:r>
            <a:r>
              <a:rPr lang="en-US" altLang="ko-KR" sz="1600" b="1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131375-905C-C2C8-3ACC-0D394FCD9E91}"/>
              </a:ext>
            </a:extLst>
          </p:cNvPr>
          <p:cNvSpPr/>
          <p:nvPr/>
        </p:nvSpPr>
        <p:spPr>
          <a:xfrm>
            <a:off x="4623660" y="1573385"/>
            <a:ext cx="3110640" cy="2443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원예 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23634A-DF5A-8F91-AFBB-0842FDE26C34}"/>
              </a:ext>
            </a:extLst>
          </p:cNvPr>
          <p:cNvSpPr/>
          <p:nvPr/>
        </p:nvSpPr>
        <p:spPr>
          <a:xfrm>
            <a:off x="1126110" y="4238415"/>
            <a:ext cx="2968540" cy="192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행복한 가족 이미지</a:t>
            </a:r>
          </a:p>
        </p:txBody>
      </p:sp>
      <p:sp>
        <p:nvSpPr>
          <p:cNvPr id="13" name="타원 12"/>
          <p:cNvSpPr/>
          <p:nvPr/>
        </p:nvSpPr>
        <p:spPr>
          <a:xfrm>
            <a:off x="850035" y="1083242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31741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1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2C5E6A-0704-A94C-1D9F-1EC8EB944ED0}"/>
              </a:ext>
            </a:extLst>
          </p:cNvPr>
          <p:cNvSpPr/>
          <p:nvPr/>
        </p:nvSpPr>
        <p:spPr>
          <a:xfrm>
            <a:off x="4780333" y="4426515"/>
            <a:ext cx="2767673" cy="150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F13E2-072B-1D94-1247-0347A5B03C9C}"/>
              </a:ext>
            </a:extLst>
          </p:cNvPr>
          <p:cNvSpPr/>
          <p:nvPr/>
        </p:nvSpPr>
        <p:spPr>
          <a:xfrm>
            <a:off x="1239408" y="4436630"/>
            <a:ext cx="2767673" cy="150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A0D800-E407-2B51-CA99-2C7D34931C33}"/>
              </a:ext>
            </a:extLst>
          </p:cNvPr>
          <p:cNvSpPr/>
          <p:nvPr/>
        </p:nvSpPr>
        <p:spPr>
          <a:xfrm>
            <a:off x="4792515" y="2497622"/>
            <a:ext cx="2767673" cy="150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1226"/>
              </p:ext>
            </p:extLst>
          </p:nvPr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marL="0" indent="0"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기업의 문화와 복지에 대한 간략한 소개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버튼을 누를 시 복지 페이지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  (Our culture)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이동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170108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8C748-B299-8C2C-CE9F-E8424D18041D}"/>
              </a:ext>
            </a:extLst>
          </p:cNvPr>
          <p:cNvSpPr txBox="1"/>
          <p:nvPr/>
        </p:nvSpPr>
        <p:spPr>
          <a:xfrm>
            <a:off x="1239408" y="1838940"/>
            <a:ext cx="402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더 나은 근무환경을 위하여</a:t>
            </a:r>
            <a:r>
              <a:rPr lang="en-US" altLang="ko-KR" sz="2400" b="1" dirty="0"/>
              <a:t>”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140B4-E4C9-58E7-E5B3-85445C4EACB8}"/>
              </a:ext>
            </a:extLst>
          </p:cNvPr>
          <p:cNvSpPr/>
          <p:nvPr/>
        </p:nvSpPr>
        <p:spPr>
          <a:xfrm>
            <a:off x="1239409" y="2496302"/>
            <a:ext cx="2767673" cy="150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2090E-51C6-3B7D-AE31-018B6ED03CD4}"/>
              </a:ext>
            </a:extLst>
          </p:cNvPr>
          <p:cNvSpPr txBox="1"/>
          <p:nvPr/>
        </p:nvSpPr>
        <p:spPr>
          <a:xfrm>
            <a:off x="1267573" y="26695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포상제도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10042-5C86-BE62-6C70-9707535D5E7F}"/>
              </a:ext>
            </a:extLst>
          </p:cNvPr>
          <p:cNvSpPr txBox="1"/>
          <p:nvPr/>
        </p:nvSpPr>
        <p:spPr>
          <a:xfrm>
            <a:off x="4826774" y="26720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휴가제도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5209A-8CF8-938C-5D56-C8ACAB835AFF}"/>
              </a:ext>
            </a:extLst>
          </p:cNvPr>
          <p:cNvSpPr txBox="1"/>
          <p:nvPr/>
        </p:nvSpPr>
        <p:spPr>
          <a:xfrm>
            <a:off x="1255391" y="462043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교육 및 건강관리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03727-CFA6-EA98-165E-F5C8C849CC7A}"/>
              </a:ext>
            </a:extLst>
          </p:cNvPr>
          <p:cNvSpPr txBox="1"/>
          <p:nvPr/>
        </p:nvSpPr>
        <p:spPr>
          <a:xfrm>
            <a:off x="4814592" y="4622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업무지원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F9DE5B-92DF-82A8-AAFF-408A932BCE0F}"/>
              </a:ext>
            </a:extLst>
          </p:cNvPr>
          <p:cNvSpPr txBox="1"/>
          <p:nvPr/>
        </p:nvSpPr>
        <p:spPr>
          <a:xfrm>
            <a:off x="1319641" y="3141959"/>
            <a:ext cx="238719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매달 부서별 우수사원 선정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장기근속자 포상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E7F57-07B2-C378-3AFE-AB31579C1B97}"/>
              </a:ext>
            </a:extLst>
          </p:cNvPr>
          <p:cNvSpPr txBox="1"/>
          <p:nvPr/>
        </p:nvSpPr>
        <p:spPr>
          <a:xfrm>
            <a:off x="1306015" y="5041087"/>
            <a:ext cx="2257425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학자금 및 도서지원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정기 건강 검진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1FC58-0200-1A84-B6D7-FDA0E902CB8F}"/>
              </a:ext>
            </a:extLst>
          </p:cNvPr>
          <p:cNvSpPr txBox="1"/>
          <p:nvPr/>
        </p:nvSpPr>
        <p:spPr>
          <a:xfrm>
            <a:off x="4937064" y="3144447"/>
            <a:ext cx="2638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연차</a:t>
            </a: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반차</a:t>
            </a: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반반차</a:t>
            </a: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 제도</a:t>
            </a: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육아휴직</a:t>
            </a: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"/>
              </a:rPr>
              <a:t>출산 휴가</a:t>
            </a: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Noto Sans KR"/>
            </a:endParaRPr>
          </a:p>
          <a:p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2AD36-213B-3B7C-6B48-879751C9D5DF}"/>
              </a:ext>
            </a:extLst>
          </p:cNvPr>
          <p:cNvSpPr txBox="1"/>
          <p:nvPr/>
        </p:nvSpPr>
        <p:spPr>
          <a:xfrm>
            <a:off x="4859740" y="5007595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조식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중식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석식 제공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언제나 이용 가능한 카페테리아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756B85-0B5F-8C0C-F7C8-BAE31A0D621B}"/>
              </a:ext>
            </a:extLst>
          </p:cNvPr>
          <p:cNvCxnSpPr>
            <a:cxnSpLocks/>
          </p:cNvCxnSpPr>
          <p:nvPr/>
        </p:nvCxnSpPr>
        <p:spPr>
          <a:xfrm>
            <a:off x="1388473" y="2641010"/>
            <a:ext cx="20308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EE89420-43F9-679D-E7A8-62072A13DF1A}"/>
              </a:ext>
            </a:extLst>
          </p:cNvPr>
          <p:cNvCxnSpPr>
            <a:cxnSpLocks/>
          </p:cNvCxnSpPr>
          <p:nvPr/>
        </p:nvCxnSpPr>
        <p:spPr>
          <a:xfrm>
            <a:off x="4937064" y="2643498"/>
            <a:ext cx="20308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7091F96-13E7-C298-898A-50DFCB6CA25C}"/>
              </a:ext>
            </a:extLst>
          </p:cNvPr>
          <p:cNvCxnSpPr>
            <a:cxnSpLocks/>
          </p:cNvCxnSpPr>
          <p:nvPr/>
        </p:nvCxnSpPr>
        <p:spPr>
          <a:xfrm>
            <a:off x="1376291" y="4574318"/>
            <a:ext cx="20308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59197DB-BCFD-D547-B9AE-737E6D3D4C05}"/>
              </a:ext>
            </a:extLst>
          </p:cNvPr>
          <p:cNvCxnSpPr>
            <a:cxnSpLocks/>
          </p:cNvCxnSpPr>
          <p:nvPr/>
        </p:nvCxnSpPr>
        <p:spPr>
          <a:xfrm>
            <a:off x="4924882" y="4576806"/>
            <a:ext cx="20308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8215AC-6168-5108-DDE2-DDBCDFB5298A}"/>
              </a:ext>
            </a:extLst>
          </p:cNvPr>
          <p:cNvSpPr/>
          <p:nvPr/>
        </p:nvSpPr>
        <p:spPr>
          <a:xfrm>
            <a:off x="5940943" y="1902387"/>
            <a:ext cx="1607063" cy="3604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혜택과 복지 </a:t>
            </a:r>
            <a:r>
              <a:rPr lang="ko-KR" altLang="en-US" sz="1200" b="1" dirty="0" err="1"/>
              <a:t>더보기</a:t>
            </a:r>
            <a:endParaRPr lang="ko-KR" altLang="en-US" sz="1200" b="1" dirty="0"/>
          </a:p>
        </p:txBody>
      </p:sp>
      <p:sp>
        <p:nvSpPr>
          <p:cNvPr id="28" name="타원 27"/>
          <p:cNvSpPr/>
          <p:nvPr/>
        </p:nvSpPr>
        <p:spPr>
          <a:xfrm>
            <a:off x="989242" y="1661927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29" name="타원 28"/>
          <p:cNvSpPr/>
          <p:nvPr/>
        </p:nvSpPr>
        <p:spPr>
          <a:xfrm>
            <a:off x="5640971" y="1622284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35834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ABA1C-FF91-862C-65EA-3F4323787E84}"/>
              </a:ext>
            </a:extLst>
          </p:cNvPr>
          <p:cNvGraphicFramePr>
            <a:graphicFrameLocks noGrp="1"/>
          </p:cNvGraphicFramePr>
          <p:nvPr/>
        </p:nvGraphicFramePr>
        <p:xfrm>
          <a:off x="177553" y="75501"/>
          <a:ext cx="117984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2650379594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1144135619"/>
                    </a:ext>
                  </a:extLst>
                </a:gridCol>
                <a:gridCol w="1311591">
                  <a:extLst>
                    <a:ext uri="{9D8B030D-6E8A-4147-A177-3AD203B41FA5}">
                      <a16:colId xmlns:a16="http://schemas.microsoft.com/office/drawing/2014/main" val="580345636"/>
                    </a:ext>
                  </a:extLst>
                </a:gridCol>
                <a:gridCol w="2621216">
                  <a:extLst>
                    <a:ext uri="{9D8B030D-6E8A-4147-A177-3AD203B41FA5}">
                      <a16:colId xmlns:a16="http://schemas.microsoft.com/office/drawing/2014/main" val="2875725531"/>
                    </a:ext>
                  </a:extLst>
                </a:gridCol>
                <a:gridCol w="1380436">
                  <a:extLst>
                    <a:ext uri="{9D8B030D-6E8A-4147-A177-3AD203B41FA5}">
                      <a16:colId xmlns:a16="http://schemas.microsoft.com/office/drawing/2014/main" val="1330252267"/>
                    </a:ext>
                  </a:extLst>
                </a:gridCol>
                <a:gridCol w="2552372">
                  <a:extLst>
                    <a:ext uri="{9D8B030D-6E8A-4147-A177-3AD203B41FA5}">
                      <a16:colId xmlns:a16="http://schemas.microsoft.com/office/drawing/2014/main" val="335245222"/>
                    </a:ext>
                  </a:extLst>
                </a:gridCol>
              </a:tblGrid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PURMEE SEARCH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2022-10-08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85160"/>
                  </a:ext>
                </a:extLst>
              </a:tr>
              <a:tr h="3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위치정보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Main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4520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9BADF79-03F2-A40F-7AF6-B289E0CCD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25593"/>
              </p:ext>
            </p:extLst>
          </p:nvPr>
        </p:nvGraphicFramePr>
        <p:xfrm>
          <a:off x="8869680" y="829559"/>
          <a:ext cx="3106296" cy="585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296">
                  <a:extLst>
                    <a:ext uri="{9D8B030D-6E8A-4147-A177-3AD203B41FA5}">
                      <a16:colId xmlns:a16="http://schemas.microsoft.com/office/drawing/2014/main" val="5463167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11946"/>
                  </a:ext>
                </a:extLst>
              </a:tr>
              <a:tr h="551636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40000"/>
                        </a:lnSpc>
                        <a:buFont typeface="+mj-lt"/>
                        <a:buNone/>
                      </a:pPr>
                      <a: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  <a:t/>
                      </a:r>
                      <a:br>
                        <a:rPr kumimoji="0" lang="en-US" altLang="ko-KR" b="1" dirty="0">
                          <a:latin typeface="Calibri" panose="020F0502020204030204" pitchFamily="34" charset="0"/>
                          <a:ea typeface="+mn-ea"/>
                        </a:rPr>
                      </a:br>
                      <a:endParaRPr kumimoji="0" lang="en-US" altLang="ko-KR" b="1" dirty="0">
                        <a:latin typeface="Calibri" panose="020F0502020204030204" pitchFamily="34" charset="0"/>
                        <a:ea typeface="+mn-ea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회사의 영입 절차 소개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398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6EACDEF-F5D3-78C3-0B2E-7C7B35D52560}"/>
              </a:ext>
            </a:extLst>
          </p:cNvPr>
          <p:cNvSpPr/>
          <p:nvPr/>
        </p:nvSpPr>
        <p:spPr>
          <a:xfrm>
            <a:off x="177554" y="834742"/>
            <a:ext cx="8580366" cy="5852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D8E2C-EA73-CE23-6F6B-C4E6A3D5407A}"/>
              </a:ext>
            </a:extLst>
          </p:cNvPr>
          <p:cNvSpPr/>
          <p:nvPr/>
        </p:nvSpPr>
        <p:spPr>
          <a:xfrm>
            <a:off x="1704513" y="144015"/>
            <a:ext cx="1784411" cy="21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4AD06-2D96-C70C-8D4C-1D9664FAE232}"/>
              </a:ext>
            </a:extLst>
          </p:cNvPr>
          <p:cNvSpPr txBox="1"/>
          <p:nvPr/>
        </p:nvSpPr>
        <p:spPr>
          <a:xfrm>
            <a:off x="1616188" y="49697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Fill Green Career</a:t>
            </a:r>
            <a:endParaRPr lang="ko-KR" altLang="en-US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3ACD73-41C7-A624-3695-454B7D42C741}"/>
              </a:ext>
            </a:extLst>
          </p:cNvPr>
          <p:cNvSpPr/>
          <p:nvPr/>
        </p:nvSpPr>
        <p:spPr>
          <a:xfrm>
            <a:off x="4206410" y="6331462"/>
            <a:ext cx="417250" cy="5265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8C748-B299-8C2C-CE9F-E8424D18041D}"/>
              </a:ext>
            </a:extLst>
          </p:cNvPr>
          <p:cNvSpPr txBox="1"/>
          <p:nvPr/>
        </p:nvSpPr>
        <p:spPr>
          <a:xfrm>
            <a:off x="2422425" y="1585214"/>
            <a:ext cx="3567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Fill Green</a:t>
            </a:r>
            <a:r>
              <a:rPr lang="ko-KR" altLang="en-US" sz="2400" b="1" dirty="0"/>
              <a:t>의 영입절차는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F10CF0-4A09-22C0-E16C-0AC80B0D7039}"/>
              </a:ext>
            </a:extLst>
          </p:cNvPr>
          <p:cNvSpPr/>
          <p:nvPr/>
        </p:nvSpPr>
        <p:spPr>
          <a:xfrm>
            <a:off x="771525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입사지원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335164-0E87-9DC4-7B9A-2E1722291C63}"/>
              </a:ext>
            </a:extLst>
          </p:cNvPr>
          <p:cNvSpPr/>
          <p:nvPr/>
        </p:nvSpPr>
        <p:spPr>
          <a:xfrm>
            <a:off x="3438695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서류전형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7CC17E-0D52-ACAB-092B-5C20EB8B8C1E}"/>
              </a:ext>
            </a:extLst>
          </p:cNvPr>
          <p:cNvSpPr/>
          <p:nvPr/>
        </p:nvSpPr>
        <p:spPr>
          <a:xfrm>
            <a:off x="6238689" y="2457450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면접전형 </a:t>
            </a:r>
            <a:r>
              <a:rPr lang="en-US" altLang="ko-KR" sz="2000" b="1" dirty="0"/>
              <a:t>(1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,2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F4E75A-7CBC-D3F3-2C5B-8528594F0A1D}"/>
              </a:ext>
            </a:extLst>
          </p:cNvPr>
          <p:cNvSpPr/>
          <p:nvPr/>
        </p:nvSpPr>
        <p:spPr>
          <a:xfrm>
            <a:off x="2142663" y="4472182"/>
            <a:ext cx="1859280" cy="18592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처우협의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C69A07-54FE-7D5F-511B-E728C3C0F401}"/>
              </a:ext>
            </a:extLst>
          </p:cNvPr>
          <p:cNvSpPr/>
          <p:nvPr/>
        </p:nvSpPr>
        <p:spPr>
          <a:xfrm>
            <a:off x="4875487" y="4472182"/>
            <a:ext cx="1859280" cy="18592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최종합격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0D4C419-B98A-A13F-3758-F0196E2624F5}"/>
              </a:ext>
            </a:extLst>
          </p:cNvPr>
          <p:cNvSpPr/>
          <p:nvPr/>
        </p:nvSpPr>
        <p:spPr>
          <a:xfrm>
            <a:off x="2742565" y="3296602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5A5FA66-D720-0478-EE10-DA53E32CC187}"/>
              </a:ext>
            </a:extLst>
          </p:cNvPr>
          <p:cNvSpPr/>
          <p:nvPr/>
        </p:nvSpPr>
        <p:spPr>
          <a:xfrm>
            <a:off x="5484186" y="3296602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7B71CC7-B6D9-9448-CF81-2BC93EC22024}"/>
              </a:ext>
            </a:extLst>
          </p:cNvPr>
          <p:cNvSpPr/>
          <p:nvPr/>
        </p:nvSpPr>
        <p:spPr>
          <a:xfrm>
            <a:off x="1462611" y="5321224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B4D202C-8C1B-1DEB-BCF4-289345D75F88}"/>
              </a:ext>
            </a:extLst>
          </p:cNvPr>
          <p:cNvSpPr/>
          <p:nvPr/>
        </p:nvSpPr>
        <p:spPr>
          <a:xfrm>
            <a:off x="4178685" y="5311334"/>
            <a:ext cx="568292" cy="180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14314"/>
              </p:ext>
            </p:extLst>
          </p:nvPr>
        </p:nvGraphicFramePr>
        <p:xfrm>
          <a:off x="177554" y="67146"/>
          <a:ext cx="11798424" cy="6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344320118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96591244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19457009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422425845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315537476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63121500"/>
                    </a:ext>
                  </a:extLst>
                </a:gridCol>
              </a:tblGrid>
              <a:tr h="323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명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 Green 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66582"/>
                  </a:ext>
                </a:extLst>
              </a:tr>
              <a:tr h="32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ID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위치정보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2365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2146350" y="1413634"/>
            <a:ext cx="328630" cy="3254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33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1263</Words>
  <Application>Microsoft Office PowerPoint</Application>
  <PresentationFormat>와이드스크린</PresentationFormat>
  <Paragraphs>488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Adobe 고딕 Std B</vt:lpstr>
      <vt:lpstr>HY헤드라인M</vt:lpstr>
      <vt:lpstr>Noto Sans KR</vt:lpstr>
      <vt:lpstr>나눔고딕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찬호</dc:creator>
  <cp:lastModifiedBy>user</cp:lastModifiedBy>
  <cp:revision>19</cp:revision>
  <dcterms:created xsi:type="dcterms:W3CDTF">2022-10-08T07:20:54Z</dcterms:created>
  <dcterms:modified xsi:type="dcterms:W3CDTF">2022-10-12T06:04:13Z</dcterms:modified>
</cp:coreProperties>
</file>