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5" r:id="rId3"/>
    <p:sldId id="314" r:id="rId4"/>
    <p:sldId id="287" r:id="rId5"/>
    <p:sldId id="318" r:id="rId6"/>
    <p:sldId id="288" r:id="rId7"/>
    <p:sldId id="297" r:id="rId8"/>
    <p:sldId id="279" r:id="rId9"/>
    <p:sldId id="257" r:id="rId10"/>
    <p:sldId id="295" r:id="rId11"/>
    <p:sldId id="296" r:id="rId12"/>
    <p:sldId id="294" r:id="rId13"/>
    <p:sldId id="293" r:id="rId14"/>
    <p:sldId id="280" r:id="rId15"/>
    <p:sldId id="258" r:id="rId16"/>
    <p:sldId id="281" r:id="rId17"/>
    <p:sldId id="259" r:id="rId18"/>
    <p:sldId id="277" r:id="rId19"/>
    <p:sldId id="282" r:id="rId20"/>
    <p:sldId id="260" r:id="rId21"/>
    <p:sldId id="261" r:id="rId22"/>
    <p:sldId id="283" r:id="rId23"/>
    <p:sldId id="262" r:id="rId24"/>
    <p:sldId id="305" r:id="rId25"/>
    <p:sldId id="263" r:id="rId26"/>
    <p:sldId id="284" r:id="rId27"/>
    <p:sldId id="264" r:id="rId28"/>
    <p:sldId id="270" r:id="rId29"/>
    <p:sldId id="272" r:id="rId30"/>
    <p:sldId id="300" r:id="rId31"/>
    <p:sldId id="306" r:id="rId32"/>
    <p:sldId id="299" r:id="rId33"/>
    <p:sldId id="307" r:id="rId34"/>
    <p:sldId id="301" r:id="rId35"/>
    <p:sldId id="315" r:id="rId36"/>
    <p:sldId id="316" r:id="rId37"/>
    <p:sldId id="308" r:id="rId38"/>
    <p:sldId id="309" r:id="rId39"/>
    <p:sldId id="313" r:id="rId40"/>
    <p:sldId id="317" r:id="rId41"/>
    <p:sldId id="319" r:id="rId42"/>
    <p:sldId id="32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F3"/>
    <a:srgbClr val="FEFDDB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>
        <p:scale>
          <a:sx n="66" d="100"/>
          <a:sy n="66" d="100"/>
        </p:scale>
        <p:origin x="5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찬호" userId="9103df27452aa894" providerId="LiveId" clId="{5606E9BE-2304-4B98-888F-3C3E34A0082B}"/>
    <pc:docChg chg="undo redo custSel addSld delSld modSld sldOrd">
      <pc:chgData name="김 찬호" userId="9103df27452aa894" providerId="LiveId" clId="{5606E9BE-2304-4B98-888F-3C3E34A0082B}" dt="2022-06-01T03:28:47.075" v="5536" actId="14100"/>
      <pc:docMkLst>
        <pc:docMk/>
      </pc:docMkLst>
      <pc:sldChg chg="addSp delSp modSp mod">
        <pc:chgData name="김 찬호" userId="9103df27452aa894" providerId="LiveId" clId="{5606E9BE-2304-4B98-888F-3C3E34A0082B}" dt="2022-05-31T11:01:26.480" v="282" actId="20577"/>
        <pc:sldMkLst>
          <pc:docMk/>
          <pc:sldMk cId="3845161866" sldId="257"/>
        </pc:sldMkLst>
        <pc:spChg chg="mod">
          <ac:chgData name="김 찬호" userId="9103df27452aa894" providerId="LiveId" clId="{5606E9BE-2304-4B98-888F-3C3E34A0082B}" dt="2022-05-31T10:58:36.065" v="201" actId="1076"/>
          <ac:spMkLst>
            <pc:docMk/>
            <pc:sldMk cId="3845161866" sldId="257"/>
            <ac:spMk id="16" creationId="{2FE8C06A-1756-CBBD-70CC-7EB2048A61A5}"/>
          </ac:spMkLst>
        </pc:spChg>
        <pc:spChg chg="add mod">
          <ac:chgData name="김 찬호" userId="9103df27452aa894" providerId="LiveId" clId="{5606E9BE-2304-4B98-888F-3C3E34A0082B}" dt="2022-05-30T02:18:40.749" v="143" actId="1076"/>
          <ac:spMkLst>
            <pc:docMk/>
            <pc:sldMk cId="3845161866" sldId="257"/>
            <ac:spMk id="18" creationId="{B956C920-1AE0-110C-E35C-D83F0AA99591}"/>
          </ac:spMkLst>
        </pc:spChg>
        <pc:spChg chg="add del mod">
          <ac:chgData name="김 찬호" userId="9103df27452aa894" providerId="LiveId" clId="{5606E9BE-2304-4B98-888F-3C3E34A0082B}" dt="2022-05-31T10:57:32.445" v="157" actId="478"/>
          <ac:spMkLst>
            <pc:docMk/>
            <pc:sldMk cId="3845161866" sldId="257"/>
            <ac:spMk id="19" creationId="{C70045CE-8320-6C3E-D9C2-ABBDEA8AD644}"/>
          </ac:spMkLst>
        </pc:spChg>
        <pc:spChg chg="mod">
          <ac:chgData name="김 찬호" userId="9103df27452aa894" providerId="LiveId" clId="{5606E9BE-2304-4B98-888F-3C3E34A0082B}" dt="2022-05-31T10:58:46.465" v="204" actId="1076"/>
          <ac:spMkLst>
            <pc:docMk/>
            <pc:sldMk cId="3845161866" sldId="257"/>
            <ac:spMk id="20" creationId="{25C9A1C5-BBC6-E956-D955-90177BCEFF16}"/>
          </ac:spMkLst>
        </pc:spChg>
        <pc:spChg chg="mod">
          <ac:chgData name="김 찬호" userId="9103df27452aa894" providerId="LiveId" clId="{5606E9BE-2304-4B98-888F-3C3E34A0082B}" dt="2022-05-31T10:58:48.801" v="205" actId="1076"/>
          <ac:spMkLst>
            <pc:docMk/>
            <pc:sldMk cId="3845161866" sldId="257"/>
            <ac:spMk id="22" creationId="{31593913-F48F-E9B2-B10A-8E99AEEA20F5}"/>
          </ac:spMkLst>
        </pc:spChg>
        <pc:spChg chg="mod">
          <ac:chgData name="김 찬호" userId="9103df27452aa894" providerId="LiveId" clId="{5606E9BE-2304-4B98-888F-3C3E34A0082B}" dt="2022-05-31T10:58:43.400" v="203" actId="1076"/>
          <ac:spMkLst>
            <pc:docMk/>
            <pc:sldMk cId="3845161866" sldId="257"/>
            <ac:spMk id="23" creationId="{B32333CB-69C8-566B-15D4-01842C875F4E}"/>
          </ac:spMkLst>
        </pc:spChg>
        <pc:spChg chg="del">
          <ac:chgData name="김 찬호" userId="9103df27452aa894" providerId="LiveId" clId="{5606E9BE-2304-4B98-888F-3C3E34A0082B}" dt="2022-05-29T10:47:16.529" v="52" actId="478"/>
          <ac:spMkLst>
            <pc:docMk/>
            <pc:sldMk cId="3845161866" sldId="257"/>
            <ac:spMk id="24" creationId="{7A538581-B0FD-09CC-0774-8A90D643451C}"/>
          </ac:spMkLst>
        </pc:spChg>
        <pc:spChg chg="del">
          <ac:chgData name="김 찬호" userId="9103df27452aa894" providerId="LiveId" clId="{5606E9BE-2304-4B98-888F-3C3E34A0082B}" dt="2022-05-29T10:45:49.296" v="40" actId="478"/>
          <ac:spMkLst>
            <pc:docMk/>
            <pc:sldMk cId="3845161866" sldId="257"/>
            <ac:spMk id="25" creationId="{1EBFEB24-6038-3033-9E26-9612A27EB221}"/>
          </ac:spMkLst>
        </pc:spChg>
        <pc:spChg chg="add mod">
          <ac:chgData name="김 찬호" userId="9103df27452aa894" providerId="LiveId" clId="{5606E9BE-2304-4B98-888F-3C3E34A0082B}" dt="2022-05-31T10:58:38.385" v="202" actId="1076"/>
          <ac:spMkLst>
            <pc:docMk/>
            <pc:sldMk cId="3845161866" sldId="257"/>
            <ac:spMk id="25" creationId="{5BF77577-6885-32D1-1E6A-03E570D88996}"/>
          </ac:spMkLst>
        </pc:spChg>
        <pc:spChg chg="add mod">
          <ac:chgData name="김 찬호" userId="9103df27452aa894" providerId="LiveId" clId="{5606E9BE-2304-4B98-888F-3C3E34A0082B}" dt="2022-05-29T10:46:20.234" v="42" actId="1076"/>
          <ac:spMkLst>
            <pc:docMk/>
            <pc:sldMk cId="3845161866" sldId="257"/>
            <ac:spMk id="26" creationId="{3D264005-6FC9-93F1-1997-EA3B1007865A}"/>
          </ac:spMkLst>
        </pc:spChg>
        <pc:spChg chg="add mod">
          <ac:chgData name="김 찬호" userId="9103df27452aa894" providerId="LiveId" clId="{5606E9BE-2304-4B98-888F-3C3E34A0082B}" dt="2022-05-29T10:50:12.904" v="89" actId="207"/>
          <ac:spMkLst>
            <pc:docMk/>
            <pc:sldMk cId="3845161866" sldId="257"/>
            <ac:spMk id="27" creationId="{BAE31B6A-1214-0FB2-9B39-AB3569FF8F4D}"/>
          </ac:spMkLst>
        </pc:spChg>
        <pc:spChg chg="add del mod">
          <ac:chgData name="김 찬호" userId="9103df27452aa894" providerId="LiveId" clId="{5606E9BE-2304-4B98-888F-3C3E34A0082B}" dt="2022-05-31T10:57:28.164" v="156" actId="478"/>
          <ac:spMkLst>
            <pc:docMk/>
            <pc:sldMk cId="3845161866" sldId="257"/>
            <ac:spMk id="28" creationId="{DDEF5150-43A2-5B09-260D-D3E6C37B7880}"/>
          </ac:spMkLst>
        </pc:spChg>
        <pc:spChg chg="add mod">
          <ac:chgData name="김 찬호" userId="9103df27452aa894" providerId="LiveId" clId="{5606E9BE-2304-4B98-888F-3C3E34A0082B}" dt="2022-05-30T02:18:40.749" v="143" actId="1076"/>
          <ac:spMkLst>
            <pc:docMk/>
            <pc:sldMk cId="3845161866" sldId="257"/>
            <ac:spMk id="29" creationId="{F6AF15EE-8DBA-8303-6D2C-AF78FFE31BB9}"/>
          </ac:spMkLst>
        </pc:spChg>
        <pc:spChg chg="add del mod">
          <ac:chgData name="김 찬호" userId="9103df27452aa894" providerId="LiveId" clId="{5606E9BE-2304-4B98-888F-3C3E34A0082B}" dt="2022-05-31T10:57:28.164" v="156" actId="478"/>
          <ac:spMkLst>
            <pc:docMk/>
            <pc:sldMk cId="3845161866" sldId="257"/>
            <ac:spMk id="30" creationId="{85A464AA-844E-A57E-1D92-608ABB6301B4}"/>
          </ac:spMkLst>
        </pc:spChg>
        <pc:spChg chg="add del mod">
          <ac:chgData name="김 찬호" userId="9103df27452aa894" providerId="LiveId" clId="{5606E9BE-2304-4B98-888F-3C3E34A0082B}" dt="2022-05-31T10:57:28.164" v="156" actId="478"/>
          <ac:spMkLst>
            <pc:docMk/>
            <pc:sldMk cId="3845161866" sldId="257"/>
            <ac:spMk id="32" creationId="{6DE27024-E605-B9EA-8C42-7242F08EB49B}"/>
          </ac:spMkLst>
        </pc:spChg>
        <pc:spChg chg="add del mod">
          <ac:chgData name="김 찬호" userId="9103df27452aa894" providerId="LiveId" clId="{5606E9BE-2304-4B98-888F-3C3E34A0082B}" dt="2022-05-29T10:46:47.235" v="49"/>
          <ac:spMkLst>
            <pc:docMk/>
            <pc:sldMk cId="3845161866" sldId="257"/>
            <ac:spMk id="33" creationId="{C6ADE861-47E9-261E-415C-1B9A3053A0BC}"/>
          </ac:spMkLst>
        </pc:spChg>
        <pc:spChg chg="add mod">
          <ac:chgData name="김 찬호" userId="9103df27452aa894" providerId="LiveId" clId="{5606E9BE-2304-4B98-888F-3C3E34A0082B}" dt="2022-05-31T11:01:26.480" v="282" actId="20577"/>
          <ac:spMkLst>
            <pc:docMk/>
            <pc:sldMk cId="3845161866" sldId="257"/>
            <ac:spMk id="33" creationId="{DAB34924-38C1-C748-A4FE-6137E1415368}"/>
          </ac:spMkLst>
        </pc:spChg>
        <pc:spChg chg="add del mod ord">
          <ac:chgData name="김 찬호" userId="9103df27452aa894" providerId="LiveId" clId="{5606E9BE-2304-4B98-888F-3C3E34A0082B}" dt="2022-05-31T10:57:25.274" v="155" actId="478"/>
          <ac:spMkLst>
            <pc:docMk/>
            <pc:sldMk cId="3845161866" sldId="257"/>
            <ac:spMk id="34" creationId="{938D97B9-4AB9-0BD9-31AD-B9E7275A6BC8}"/>
          </ac:spMkLst>
        </pc:spChg>
        <pc:spChg chg="mod">
          <ac:chgData name="김 찬호" userId="9103df27452aa894" providerId="LiveId" clId="{5606E9BE-2304-4B98-888F-3C3E34A0082B}" dt="2022-05-31T10:58:57.184" v="207" actId="1076"/>
          <ac:spMkLst>
            <pc:docMk/>
            <pc:sldMk cId="3845161866" sldId="257"/>
            <ac:spMk id="44" creationId="{E114970A-2DDD-0DEC-9303-E149F6D650CC}"/>
          </ac:spMkLst>
        </pc:spChg>
        <pc:spChg chg="mod">
          <ac:chgData name="김 찬호" userId="9103df27452aa894" providerId="LiveId" clId="{5606E9BE-2304-4B98-888F-3C3E34A0082B}" dt="2022-05-31T10:58:34.785" v="200" actId="14100"/>
          <ac:spMkLst>
            <pc:docMk/>
            <pc:sldMk cId="3845161866" sldId="257"/>
            <ac:spMk id="45" creationId="{EDBB0DD7-D266-73D9-99F1-CC80518196A6}"/>
          </ac:spMkLst>
        </pc:spChg>
        <pc:spChg chg="del">
          <ac:chgData name="김 찬호" userId="9103df27452aa894" providerId="LiveId" clId="{5606E9BE-2304-4B98-888F-3C3E34A0082B}" dt="2022-05-29T10:47:46.040" v="60" actId="478"/>
          <ac:spMkLst>
            <pc:docMk/>
            <pc:sldMk cId="3845161866" sldId="257"/>
            <ac:spMk id="47" creationId="{636633A5-81B0-4D2E-0845-8A2E21D10E2F}"/>
          </ac:spMkLst>
        </pc:spChg>
        <pc:spChg chg="del mod">
          <ac:chgData name="김 찬호" userId="9103df27452aa894" providerId="LiveId" clId="{5606E9BE-2304-4B98-888F-3C3E34A0082B}" dt="2022-05-28T02:26:28.633" v="15" actId="478"/>
          <ac:spMkLst>
            <pc:docMk/>
            <pc:sldMk cId="3845161866" sldId="257"/>
            <ac:spMk id="48" creationId="{DE6A3645-9F50-B4C9-E531-FE6ADA50398C}"/>
          </ac:spMkLst>
        </pc:spChg>
        <pc:spChg chg="del">
          <ac:chgData name="김 찬호" userId="9103df27452aa894" providerId="LiveId" clId="{5606E9BE-2304-4B98-888F-3C3E34A0082B}" dt="2022-05-28T02:26:26.428" v="13" actId="478"/>
          <ac:spMkLst>
            <pc:docMk/>
            <pc:sldMk cId="3845161866" sldId="257"/>
            <ac:spMk id="50" creationId="{9FC09875-E032-1645-BC11-7A7ADC918BAC}"/>
          </ac:spMkLst>
        </pc:spChg>
        <pc:graphicFrameChg chg="mod modGraphic">
          <ac:chgData name="김 찬호" userId="9103df27452aa894" providerId="LiveId" clId="{5606E9BE-2304-4B98-888F-3C3E34A0082B}" dt="2022-05-31T11:00:57.946" v="276"/>
          <ac:graphicFrameMkLst>
            <pc:docMk/>
            <pc:sldMk cId="3845161866" sldId="257"/>
            <ac:graphicFrameMk id="3" creationId="{19BADF79-03F2-A40F-7AF6-B289E0CCD70A}"/>
          </ac:graphicFrameMkLst>
        </pc:graphicFrameChg>
        <pc:cxnChg chg="mod">
          <ac:chgData name="김 찬호" userId="9103df27452aa894" providerId="LiveId" clId="{5606E9BE-2304-4B98-888F-3C3E34A0082B}" dt="2022-05-31T10:58:52.168" v="206" actId="14100"/>
          <ac:cxnSpMkLst>
            <pc:docMk/>
            <pc:sldMk cId="3845161866" sldId="257"/>
            <ac:cxnSpMk id="6" creationId="{B9688450-00D8-DF9A-AC32-6A1145F784CB}"/>
          </ac:cxnSpMkLst>
        </pc:cxnChg>
      </pc:sldChg>
      <pc:sldChg chg="modSp mod">
        <pc:chgData name="김 찬호" userId="9103df27452aa894" providerId="LiveId" clId="{5606E9BE-2304-4B98-888F-3C3E34A0082B}" dt="2022-05-27T09:35:04.245" v="7" actId="208"/>
        <pc:sldMkLst>
          <pc:docMk/>
          <pc:sldMk cId="3847307569" sldId="258"/>
        </pc:sldMkLst>
        <pc:spChg chg="mod">
          <ac:chgData name="김 찬호" userId="9103df27452aa894" providerId="LiveId" clId="{5606E9BE-2304-4B98-888F-3C3E34A0082B}" dt="2022-05-27T08:50:36.700" v="6"/>
          <ac:spMkLst>
            <pc:docMk/>
            <pc:sldMk cId="3847307569" sldId="258"/>
            <ac:spMk id="8" creationId="{CCCD90FD-70C8-1A00-1F3E-FE7964FA51A4}"/>
          </ac:spMkLst>
        </pc:spChg>
        <pc:spChg chg="mod">
          <ac:chgData name="김 찬호" userId="9103df27452aa894" providerId="LiveId" clId="{5606E9BE-2304-4B98-888F-3C3E34A0082B}" dt="2022-05-27T09:35:04.245" v="7" actId="208"/>
          <ac:spMkLst>
            <pc:docMk/>
            <pc:sldMk cId="3847307569" sldId="258"/>
            <ac:spMk id="24" creationId="{ABD8B4DA-F7C1-11FB-FB17-944C2989C246}"/>
          </ac:spMkLst>
        </pc:spChg>
      </pc:sldChg>
      <pc:sldChg chg="modSp mod">
        <pc:chgData name="김 찬호" userId="9103df27452aa894" providerId="LiveId" clId="{5606E9BE-2304-4B98-888F-3C3E34A0082B}" dt="2022-05-31T13:34:16.401" v="2040" actId="20577"/>
        <pc:sldMkLst>
          <pc:docMk/>
          <pc:sldMk cId="528083845" sldId="259"/>
        </pc:sldMkLst>
        <pc:spChg chg="mod">
          <ac:chgData name="김 찬호" userId="9103df27452aa894" providerId="LiveId" clId="{5606E9BE-2304-4B98-888F-3C3E34A0082B}" dt="2022-05-27T09:35:12.647" v="8" actId="208"/>
          <ac:spMkLst>
            <pc:docMk/>
            <pc:sldMk cId="528083845" sldId="259"/>
            <ac:spMk id="36" creationId="{DDBE20D5-2BAE-D9EC-5A86-868B59A22762}"/>
          </ac:spMkLst>
        </pc:spChg>
        <pc:graphicFrameChg chg="mod modGraphic">
          <ac:chgData name="김 찬호" userId="9103df27452aa894" providerId="LiveId" clId="{5606E9BE-2304-4B98-888F-3C3E34A0082B}" dt="2022-05-31T13:34:16.401" v="2040" actId="20577"/>
          <ac:graphicFrameMkLst>
            <pc:docMk/>
            <pc:sldMk cId="528083845" sldId="259"/>
            <ac:graphicFrameMk id="3" creationId="{19BADF79-03F2-A40F-7AF6-B289E0CCD70A}"/>
          </ac:graphicFrameMkLst>
        </pc:graphicFrameChg>
      </pc:sldChg>
      <pc:sldChg chg="modSp mod">
        <pc:chgData name="김 찬호" userId="9103df27452aa894" providerId="LiveId" clId="{5606E9BE-2304-4B98-888F-3C3E34A0082B}" dt="2022-05-31T11:14:31.247" v="632" actId="20577"/>
        <pc:sldMkLst>
          <pc:docMk/>
          <pc:sldMk cId="1098139254" sldId="260"/>
        </pc:sldMkLst>
        <pc:spChg chg="mod">
          <ac:chgData name="김 찬호" userId="9103df27452aa894" providerId="LiveId" clId="{5606E9BE-2304-4B98-888F-3C3E34A0082B}" dt="2022-05-31T11:10:21.295" v="509" actId="1076"/>
          <ac:spMkLst>
            <pc:docMk/>
            <pc:sldMk cId="1098139254" sldId="260"/>
            <ac:spMk id="57" creationId="{125FCF5C-2BE2-9F79-9BAE-75CBDD573C31}"/>
          </ac:spMkLst>
        </pc:spChg>
        <pc:spChg chg="mod">
          <ac:chgData name="김 찬호" userId="9103df27452aa894" providerId="LiveId" clId="{5606E9BE-2304-4B98-888F-3C3E34A0082B}" dt="2022-05-31T11:10:21.295" v="509" actId="1076"/>
          <ac:spMkLst>
            <pc:docMk/>
            <pc:sldMk cId="1098139254" sldId="260"/>
            <ac:spMk id="58" creationId="{33DEE7C2-F7CB-927A-A127-0C0E710EC1A8}"/>
          </ac:spMkLst>
        </pc:spChg>
        <pc:graphicFrameChg chg="modGraphic">
          <ac:chgData name="김 찬호" userId="9103df27452aa894" providerId="LiveId" clId="{5606E9BE-2304-4B98-888F-3C3E34A0082B}" dt="2022-05-31T11:14:31.247" v="632" actId="20577"/>
          <ac:graphicFrameMkLst>
            <pc:docMk/>
            <pc:sldMk cId="1098139254" sldId="260"/>
            <ac:graphicFrameMk id="3" creationId="{FCC82F02-ED52-3E98-5F90-59D295382876}"/>
          </ac:graphicFrameMkLst>
        </pc:graphicFrameChg>
      </pc:sldChg>
      <pc:sldChg chg="addSp modSp mod">
        <pc:chgData name="김 찬호" userId="9103df27452aa894" providerId="LiveId" clId="{5606E9BE-2304-4B98-888F-3C3E34A0082B}" dt="2022-05-31T11:57:49.784" v="819" actId="20577"/>
        <pc:sldMkLst>
          <pc:docMk/>
          <pc:sldMk cId="3723555042" sldId="261"/>
        </pc:sldMkLst>
        <pc:spChg chg="add mod">
          <ac:chgData name="김 찬호" userId="9103df27452aa894" providerId="LiveId" clId="{5606E9BE-2304-4B98-888F-3C3E34A0082B}" dt="2022-05-31T11:13:29.327" v="528" actId="113"/>
          <ac:spMkLst>
            <pc:docMk/>
            <pc:sldMk cId="3723555042" sldId="261"/>
            <ac:spMk id="5" creationId="{9AAD1334-EC98-F160-3AC4-13DF0BE244D7}"/>
          </ac:spMkLst>
        </pc:spChg>
        <pc:spChg chg="add mod">
          <ac:chgData name="김 찬호" userId="9103df27452aa894" providerId="LiveId" clId="{5606E9BE-2304-4B98-888F-3C3E34A0082B}" dt="2022-05-31T11:13:46.539" v="532" actId="20577"/>
          <ac:spMkLst>
            <pc:docMk/>
            <pc:sldMk cId="3723555042" sldId="261"/>
            <ac:spMk id="19" creationId="{42B9B43F-A85D-BE15-BB6A-E5ECF9EE947A}"/>
          </ac:spMkLst>
        </pc:spChg>
        <pc:graphicFrameChg chg="mod modGraphic">
          <ac:chgData name="김 찬호" userId="9103df27452aa894" providerId="LiveId" clId="{5606E9BE-2304-4B98-888F-3C3E34A0082B}" dt="2022-05-31T11:57:49.784" v="819" actId="20577"/>
          <ac:graphicFrameMkLst>
            <pc:docMk/>
            <pc:sldMk cId="3723555042" sldId="261"/>
            <ac:graphicFrameMk id="2" creationId="{458C9527-7128-94B3-8DC4-5E16B6D86741}"/>
          </ac:graphicFrameMkLst>
        </pc:graphicFrameChg>
        <pc:graphicFrameChg chg="mod modGraphic">
          <ac:chgData name="김 찬호" userId="9103df27452aa894" providerId="LiveId" clId="{5606E9BE-2304-4B98-888F-3C3E34A0082B}" dt="2022-05-31T11:14:18.332" v="631" actId="20577"/>
          <ac:graphicFrameMkLst>
            <pc:docMk/>
            <pc:sldMk cId="3723555042" sldId="261"/>
            <ac:graphicFrameMk id="3" creationId="{FCC82F02-ED52-3E98-5F90-59D295382876}"/>
          </ac:graphicFrameMkLst>
        </pc:graphicFrameChg>
      </pc:sldChg>
      <pc:sldChg chg="addSp modSp mod">
        <pc:chgData name="김 찬호" userId="9103df27452aa894" providerId="LiveId" clId="{5606E9BE-2304-4B98-888F-3C3E34A0082B}" dt="2022-05-31T13:34:06.535" v="2039" actId="20577"/>
        <pc:sldMkLst>
          <pc:docMk/>
          <pc:sldMk cId="790159998" sldId="262"/>
        </pc:sldMkLst>
        <pc:spChg chg="add mod">
          <ac:chgData name="김 찬호" userId="9103df27452aa894" providerId="LiveId" clId="{5606E9BE-2304-4B98-888F-3C3E34A0082B}" dt="2022-05-31T12:49:07.557" v="1345" actId="1076"/>
          <ac:spMkLst>
            <pc:docMk/>
            <pc:sldMk cId="790159998" sldId="262"/>
            <ac:spMk id="6" creationId="{F1D32941-15C7-8AD8-8384-0F482CD20608}"/>
          </ac:spMkLst>
        </pc:spChg>
        <pc:spChg chg="add mod ord">
          <ac:chgData name="김 찬호" userId="9103df27452aa894" providerId="LiveId" clId="{5606E9BE-2304-4B98-888F-3C3E34A0082B}" dt="2022-05-31T12:48:53.612" v="1344" actId="1076"/>
          <ac:spMkLst>
            <pc:docMk/>
            <pc:sldMk cId="790159998" sldId="262"/>
            <ac:spMk id="9" creationId="{27280D71-ED09-F3FE-32D7-87EDBDB806F3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12" creationId="{404E9115-E6A5-EDCD-C1DC-D6409B473970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16" creationId="{49A7678B-8447-1BC7-93FE-339D40B8F456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17" creationId="{F77193AD-39C1-84FD-CCAE-4C002BD80D69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18" creationId="{5CC573F1-7CCC-CEEA-7D76-15CF9375584B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19" creationId="{3792F13E-3779-A54D-8E67-9BBA4B65134C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20" creationId="{4EE7744C-B0F6-AE45-2539-3A74BCC9D3D9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21" creationId="{59F6EC70-5A2F-28F3-DCC0-59789C61096E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30" creationId="{5053F2D0-117D-6669-0EC0-771E1D457B98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31" creationId="{BA99F42B-2091-826C-38C3-53942D1BBB42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32" creationId="{405D1A12-1272-0A2E-9BE4-72EB7243C96B}"/>
          </ac:spMkLst>
        </pc:spChg>
        <pc:spChg chg="mod">
          <ac:chgData name="김 찬호" userId="9103df27452aa894" providerId="LiveId" clId="{5606E9BE-2304-4B98-888F-3C3E34A0082B}" dt="2022-05-31T12:46:42.359" v="1246" actId="1076"/>
          <ac:spMkLst>
            <pc:docMk/>
            <pc:sldMk cId="790159998" sldId="262"/>
            <ac:spMk id="33" creationId="{3F694D90-5F37-CB23-6466-3BD532F5C9B5}"/>
          </ac:spMkLst>
        </pc:spChg>
        <pc:spChg chg="add mod">
          <ac:chgData name="김 찬호" userId="9103df27452aa894" providerId="LiveId" clId="{5606E9BE-2304-4B98-888F-3C3E34A0082B}" dt="2022-05-31T12:47:53.106" v="1293" actId="20577"/>
          <ac:spMkLst>
            <pc:docMk/>
            <pc:sldMk cId="790159998" sldId="262"/>
            <ac:spMk id="35" creationId="{85F67C6F-8E7F-A641-FC47-C988E0C0E2F4}"/>
          </ac:spMkLst>
        </pc:spChg>
        <pc:spChg chg="add mod">
          <ac:chgData name="김 찬호" userId="9103df27452aa894" providerId="LiveId" clId="{5606E9BE-2304-4B98-888F-3C3E34A0082B}" dt="2022-05-31T12:48:31.269" v="1342" actId="20577"/>
          <ac:spMkLst>
            <pc:docMk/>
            <pc:sldMk cId="790159998" sldId="262"/>
            <ac:spMk id="36" creationId="{BCC09C8A-EA36-86CC-5D0E-35C0B9AB0AA5}"/>
          </ac:spMkLst>
        </pc:spChg>
        <pc:spChg chg="mod">
          <ac:chgData name="김 찬호" userId="9103df27452aa894" providerId="LiveId" clId="{5606E9BE-2304-4B98-888F-3C3E34A0082B}" dt="2022-05-31T12:48:15.847" v="1338" actId="20577"/>
          <ac:spMkLst>
            <pc:docMk/>
            <pc:sldMk cId="790159998" sldId="262"/>
            <ac:spMk id="37" creationId="{5BF55136-91B0-98B3-5265-8E5C80108D24}"/>
          </ac:spMkLst>
        </pc:spChg>
        <pc:spChg chg="mod">
          <ac:chgData name="김 찬호" userId="9103df27452aa894" providerId="LiveId" clId="{5606E9BE-2304-4B98-888F-3C3E34A0082B}" dt="2022-05-31T12:47:26.813" v="1260" actId="1076"/>
          <ac:spMkLst>
            <pc:docMk/>
            <pc:sldMk cId="790159998" sldId="262"/>
            <ac:spMk id="38" creationId="{D413BB1A-CFFB-4980-127C-6853513E6F61}"/>
          </ac:spMkLst>
        </pc:spChg>
        <pc:graphicFrameChg chg="mod modGraphic">
          <ac:chgData name="김 찬호" userId="9103df27452aa894" providerId="LiveId" clId="{5606E9BE-2304-4B98-888F-3C3E34A0082B}" dt="2022-05-31T13:34:06.535" v="2039" actId="20577"/>
          <ac:graphicFrameMkLst>
            <pc:docMk/>
            <pc:sldMk cId="790159998" sldId="262"/>
            <ac:graphicFrameMk id="3" creationId="{FCC82F02-ED52-3E98-5F90-59D295382876}"/>
          </ac:graphicFrameMkLst>
        </pc:graphicFrameChg>
        <pc:picChg chg="add mod">
          <ac:chgData name="김 찬호" userId="9103df27452aa894" providerId="LiveId" clId="{5606E9BE-2304-4B98-888F-3C3E34A0082B}" dt="2022-05-31T12:46:42.359" v="1246" actId="1076"/>
          <ac:picMkLst>
            <pc:docMk/>
            <pc:sldMk cId="790159998" sldId="262"/>
            <ac:picMk id="8" creationId="{13CEBDAF-55F7-A5AE-7BC9-1A07C903E6CC}"/>
          </ac:picMkLst>
        </pc:picChg>
        <pc:cxnChg chg="mod">
          <ac:chgData name="김 찬호" userId="9103df27452aa894" providerId="LiveId" clId="{5606E9BE-2304-4B98-888F-3C3E34A0082B}" dt="2022-05-31T12:46:42.359" v="1246" actId="1076"/>
          <ac:cxnSpMkLst>
            <pc:docMk/>
            <pc:sldMk cId="790159998" sldId="262"/>
            <ac:cxnSpMk id="11" creationId="{DBCE9DFF-1AE0-CB2D-96A9-2E3D7A1BAFCB}"/>
          </ac:cxnSpMkLst>
        </pc:cxnChg>
        <pc:cxnChg chg="mod">
          <ac:chgData name="김 찬호" userId="9103df27452aa894" providerId="LiveId" clId="{5606E9BE-2304-4B98-888F-3C3E34A0082B}" dt="2022-05-31T12:46:42.359" v="1246" actId="1076"/>
          <ac:cxnSpMkLst>
            <pc:docMk/>
            <pc:sldMk cId="790159998" sldId="262"/>
            <ac:cxnSpMk id="13" creationId="{23166627-2586-37C6-1D47-5CB25BADB2FB}"/>
          </ac:cxnSpMkLst>
        </pc:cxnChg>
        <pc:cxnChg chg="mod">
          <ac:chgData name="김 찬호" userId="9103df27452aa894" providerId="LiveId" clId="{5606E9BE-2304-4B98-888F-3C3E34A0082B}" dt="2022-05-31T12:46:42.359" v="1246" actId="1076"/>
          <ac:cxnSpMkLst>
            <pc:docMk/>
            <pc:sldMk cId="790159998" sldId="262"/>
            <ac:cxnSpMk id="14" creationId="{25DE163B-335E-F579-E8DC-CE32E6F9A0B2}"/>
          </ac:cxnSpMkLst>
        </pc:cxnChg>
        <pc:cxnChg chg="mod">
          <ac:chgData name="김 찬호" userId="9103df27452aa894" providerId="LiveId" clId="{5606E9BE-2304-4B98-888F-3C3E34A0082B}" dt="2022-05-31T12:46:42.359" v="1246" actId="1076"/>
          <ac:cxnSpMkLst>
            <pc:docMk/>
            <pc:sldMk cId="790159998" sldId="262"/>
            <ac:cxnSpMk id="29" creationId="{A141D630-034D-81A1-2464-23A2FC41311F}"/>
          </ac:cxnSpMkLst>
        </pc:cxnChg>
      </pc:sldChg>
      <pc:sldChg chg="modSp mod">
        <pc:chgData name="김 찬호" userId="9103df27452aa894" providerId="LiveId" clId="{5606E9BE-2304-4B98-888F-3C3E34A0082B}" dt="2022-05-31T11:58:21.755" v="840" actId="20577"/>
        <pc:sldMkLst>
          <pc:docMk/>
          <pc:sldMk cId="180692854" sldId="263"/>
        </pc:sldMkLst>
        <pc:graphicFrameChg chg="mod modGraphic">
          <ac:chgData name="김 찬호" userId="9103df27452aa894" providerId="LiveId" clId="{5606E9BE-2304-4B98-888F-3C3E34A0082B}" dt="2022-05-31T11:58:21.755" v="840" actId="20577"/>
          <ac:graphicFrameMkLst>
            <pc:docMk/>
            <pc:sldMk cId="180692854" sldId="263"/>
            <ac:graphicFrameMk id="2" creationId="{458C9527-7128-94B3-8DC4-5E16B6D86741}"/>
          </ac:graphicFrameMkLst>
        </pc:graphicFrameChg>
      </pc:sldChg>
      <pc:sldChg chg="modSp del mod">
        <pc:chgData name="김 찬호" userId="9103df27452aa894" providerId="LiveId" clId="{5606E9BE-2304-4B98-888F-3C3E34A0082B}" dt="2022-05-29T10:46:49.701" v="50" actId="47"/>
        <pc:sldMkLst>
          <pc:docMk/>
          <pc:sldMk cId="2102327652" sldId="266"/>
        </pc:sldMkLst>
        <pc:spChg chg="mod">
          <ac:chgData name="김 찬호" userId="9103df27452aa894" providerId="LiveId" clId="{5606E9BE-2304-4B98-888F-3C3E34A0082B}" dt="2022-05-29T09:49:40.281" v="38" actId="1076"/>
          <ac:spMkLst>
            <pc:docMk/>
            <pc:sldMk cId="2102327652" sldId="266"/>
            <ac:spMk id="12" creationId="{2A31F020-60CF-52F2-FD67-1BF4097907EF}"/>
          </ac:spMkLst>
        </pc:spChg>
        <pc:spChg chg="mod">
          <ac:chgData name="김 찬호" userId="9103df27452aa894" providerId="LiveId" clId="{5606E9BE-2304-4B98-888F-3C3E34A0082B}" dt="2022-05-29T09:48:44.078" v="35" actId="1076"/>
          <ac:spMkLst>
            <pc:docMk/>
            <pc:sldMk cId="2102327652" sldId="266"/>
            <ac:spMk id="14" creationId="{8A6B5D30-3C4E-6676-DCE1-36AAD46ADD94}"/>
          </ac:spMkLst>
        </pc:spChg>
        <pc:spChg chg="mod">
          <ac:chgData name="김 찬호" userId="9103df27452aa894" providerId="LiveId" clId="{5606E9BE-2304-4B98-888F-3C3E34A0082B}" dt="2022-05-29T09:49:40.654" v="39" actId="1076"/>
          <ac:spMkLst>
            <pc:docMk/>
            <pc:sldMk cId="2102327652" sldId="266"/>
            <ac:spMk id="15" creationId="{5A24795E-843B-8879-0909-7F6EDA3368AD}"/>
          </ac:spMkLst>
        </pc:spChg>
        <pc:spChg chg="mod">
          <ac:chgData name="김 찬호" userId="9103df27452aa894" providerId="LiveId" clId="{5606E9BE-2304-4B98-888F-3C3E34A0082B}" dt="2022-05-29T09:49:40.281" v="38" actId="1076"/>
          <ac:spMkLst>
            <pc:docMk/>
            <pc:sldMk cId="2102327652" sldId="266"/>
            <ac:spMk id="28" creationId="{FC6B8F01-70AF-BD36-B059-458F3E0E33A4}"/>
          </ac:spMkLst>
        </pc:spChg>
        <pc:spChg chg="mod">
          <ac:chgData name="김 찬호" userId="9103df27452aa894" providerId="LiveId" clId="{5606E9BE-2304-4B98-888F-3C3E34A0082B}" dt="2022-05-29T09:48:44.078" v="35" actId="1076"/>
          <ac:spMkLst>
            <pc:docMk/>
            <pc:sldMk cId="2102327652" sldId="266"/>
            <ac:spMk id="46" creationId="{DA9F6B37-0330-74AF-25D3-524A93C887F3}"/>
          </ac:spMkLst>
        </pc:spChg>
      </pc:sldChg>
      <pc:sldChg chg="delSp modSp mod">
        <pc:chgData name="김 찬호" userId="9103df27452aa894" providerId="LiveId" clId="{5606E9BE-2304-4B98-888F-3C3E34A0082B}" dt="2022-05-28T02:26:47.640" v="21" actId="1076"/>
        <pc:sldMkLst>
          <pc:docMk/>
          <pc:sldMk cId="3458226274" sldId="267"/>
        </pc:sldMkLst>
        <pc:spChg chg="mod">
          <ac:chgData name="김 찬호" userId="9103df27452aa894" providerId="LiveId" clId="{5606E9BE-2304-4B98-888F-3C3E34A0082B}" dt="2022-05-28T02:26:40.394" v="18" actId="1076"/>
          <ac:spMkLst>
            <pc:docMk/>
            <pc:sldMk cId="3458226274" sldId="267"/>
            <ac:spMk id="50" creationId="{EDB6DA95-F207-45C7-7F1D-57CEFBC94E12}"/>
          </ac:spMkLst>
        </pc:spChg>
        <pc:spChg chg="del">
          <ac:chgData name="김 찬호" userId="9103df27452aa894" providerId="LiveId" clId="{5606E9BE-2304-4B98-888F-3C3E34A0082B}" dt="2022-05-28T02:26:42.160" v="19" actId="478"/>
          <ac:spMkLst>
            <pc:docMk/>
            <pc:sldMk cId="3458226274" sldId="267"/>
            <ac:spMk id="51" creationId="{F3002D9E-4AE5-1123-D54B-ED76747FA2D7}"/>
          </ac:spMkLst>
        </pc:spChg>
        <pc:spChg chg="del">
          <ac:chgData name="김 찬호" userId="9103df27452aa894" providerId="LiveId" clId="{5606E9BE-2304-4B98-888F-3C3E34A0082B}" dt="2022-05-28T02:26:43.626" v="20" actId="478"/>
          <ac:spMkLst>
            <pc:docMk/>
            <pc:sldMk cId="3458226274" sldId="267"/>
            <ac:spMk id="52" creationId="{ED9CA552-E8EA-7972-883F-18279C1F59AC}"/>
          </ac:spMkLst>
        </pc:spChg>
        <pc:spChg chg="mod">
          <ac:chgData name="김 찬호" userId="9103df27452aa894" providerId="LiveId" clId="{5606E9BE-2304-4B98-888F-3C3E34A0082B}" dt="2022-05-28T02:26:47.640" v="21" actId="1076"/>
          <ac:spMkLst>
            <pc:docMk/>
            <pc:sldMk cId="3458226274" sldId="267"/>
            <ac:spMk id="54" creationId="{D400637E-598E-B032-BA8E-D2C3DE42F88C}"/>
          </ac:spMkLst>
        </pc:spChg>
      </pc:sldChg>
      <pc:sldChg chg="del">
        <pc:chgData name="김 찬호" userId="9103df27452aa894" providerId="LiveId" clId="{5606E9BE-2304-4B98-888F-3C3E34A0082B}" dt="2022-05-29T10:53:29.682" v="119" actId="47"/>
        <pc:sldMkLst>
          <pc:docMk/>
          <pc:sldMk cId="1230564489" sldId="268"/>
        </pc:sldMkLst>
      </pc:sldChg>
      <pc:sldChg chg="modSp mod">
        <pc:chgData name="김 찬호" userId="9103df27452aa894" providerId="LiveId" clId="{5606E9BE-2304-4B98-888F-3C3E34A0082B}" dt="2022-05-31T11:58:36.944" v="851" actId="20577"/>
        <pc:sldMkLst>
          <pc:docMk/>
          <pc:sldMk cId="3052738030" sldId="270"/>
        </pc:sldMkLst>
        <pc:graphicFrameChg chg="mod modGraphic">
          <ac:chgData name="김 찬호" userId="9103df27452aa894" providerId="LiveId" clId="{5606E9BE-2304-4B98-888F-3C3E34A0082B}" dt="2022-05-31T11:58:36.944" v="851" actId="20577"/>
          <ac:graphicFrameMkLst>
            <pc:docMk/>
            <pc:sldMk cId="3052738030" sldId="270"/>
            <ac:graphicFrameMk id="12" creationId="{FD30D49C-FEC9-08E8-B9E2-7886A07CDF8F}"/>
          </ac:graphicFrameMkLst>
        </pc:graphicFrameChg>
        <pc:graphicFrameChg chg="modGraphic">
          <ac:chgData name="김 찬호" userId="9103df27452aa894" providerId="LiveId" clId="{5606E9BE-2304-4B98-888F-3C3E34A0082B}" dt="2022-05-31T11:22:00.153" v="646" actId="20577"/>
          <ac:graphicFrameMkLst>
            <pc:docMk/>
            <pc:sldMk cId="3052738030" sldId="270"/>
            <ac:graphicFrameMk id="13" creationId="{55B8C8D6-C8AB-5D61-E131-7C6726189DFB}"/>
          </ac:graphicFrameMkLst>
        </pc:graphicFrameChg>
      </pc:sldChg>
      <pc:sldChg chg="modSp mod">
        <pc:chgData name="김 찬호" userId="9103df27452aa894" providerId="LiveId" clId="{5606E9BE-2304-4B98-888F-3C3E34A0082B}" dt="2022-05-31T13:33:50.455" v="2035" actId="20577"/>
        <pc:sldMkLst>
          <pc:docMk/>
          <pc:sldMk cId="761291215" sldId="272"/>
        </pc:sldMkLst>
        <pc:graphicFrameChg chg="mod modGraphic">
          <ac:chgData name="김 찬호" userId="9103df27452aa894" providerId="LiveId" clId="{5606E9BE-2304-4B98-888F-3C3E34A0082B}" dt="2022-05-31T11:58:41.990" v="862" actId="20577"/>
          <ac:graphicFrameMkLst>
            <pc:docMk/>
            <pc:sldMk cId="761291215" sldId="272"/>
            <ac:graphicFrameMk id="12" creationId="{FD30D49C-FEC9-08E8-B9E2-7886A07CDF8F}"/>
          </ac:graphicFrameMkLst>
        </pc:graphicFrameChg>
        <pc:graphicFrameChg chg="modGraphic">
          <ac:chgData name="김 찬호" userId="9103df27452aa894" providerId="LiveId" clId="{5606E9BE-2304-4B98-888F-3C3E34A0082B}" dt="2022-05-31T13:33:50.455" v="2035" actId="20577"/>
          <ac:graphicFrameMkLst>
            <pc:docMk/>
            <pc:sldMk cId="761291215" sldId="272"/>
            <ac:graphicFrameMk id="13" creationId="{55B8C8D6-C8AB-5D61-E131-7C6726189DFB}"/>
          </ac:graphicFrameMkLst>
        </pc:graphicFrameChg>
      </pc:sldChg>
      <pc:sldChg chg="addSp delSp modSp del mod">
        <pc:chgData name="김 찬호" userId="9103df27452aa894" providerId="LiveId" clId="{5606E9BE-2304-4B98-888F-3C3E34A0082B}" dt="2022-05-31T12:49:55.080" v="1353" actId="47"/>
        <pc:sldMkLst>
          <pc:docMk/>
          <pc:sldMk cId="374463316" sldId="273"/>
        </pc:sldMkLst>
        <pc:spChg chg="add del mod">
          <ac:chgData name="김 찬호" userId="9103df27452aa894" providerId="LiveId" clId="{5606E9BE-2304-4B98-888F-3C3E34A0082B}" dt="2022-05-31T12:49:26.137" v="1349"/>
          <ac:spMkLst>
            <pc:docMk/>
            <pc:sldMk cId="374463316" sldId="273"/>
            <ac:spMk id="35" creationId="{CB0A62E4-FF0A-495D-743C-12C6D70629A9}"/>
          </ac:spMkLst>
        </pc:spChg>
        <pc:spChg chg="add del mod">
          <ac:chgData name="김 찬호" userId="9103df27452aa894" providerId="LiveId" clId="{5606E9BE-2304-4B98-888F-3C3E34A0082B}" dt="2022-05-31T12:49:26.137" v="1349"/>
          <ac:spMkLst>
            <pc:docMk/>
            <pc:sldMk cId="374463316" sldId="273"/>
            <ac:spMk id="36" creationId="{0DA8EFFB-9A2A-C068-CED8-5870C69BF00B}"/>
          </ac:spMkLst>
        </pc:spChg>
        <pc:picChg chg="add del mod">
          <ac:chgData name="김 찬호" userId="9103df27452aa894" providerId="LiveId" clId="{5606E9BE-2304-4B98-888F-3C3E34A0082B}" dt="2022-05-31T12:49:26.137" v="1349"/>
          <ac:picMkLst>
            <pc:docMk/>
            <pc:sldMk cId="374463316" sldId="273"/>
            <ac:picMk id="41" creationId="{2DC31B1E-1E37-BE96-D5C5-5F2D17F29697}"/>
          </ac:picMkLst>
        </pc:picChg>
      </pc:sldChg>
      <pc:sldChg chg="delSp modSp mod">
        <pc:chgData name="김 찬호" userId="9103df27452aa894" providerId="LiveId" clId="{5606E9BE-2304-4B98-888F-3C3E34A0082B}" dt="2022-05-28T02:26:59.664" v="26" actId="1076"/>
        <pc:sldMkLst>
          <pc:docMk/>
          <pc:sldMk cId="2006848909" sldId="276"/>
        </pc:sldMkLst>
        <pc:spChg chg="del">
          <ac:chgData name="김 찬호" userId="9103df27452aa894" providerId="LiveId" clId="{5606E9BE-2304-4B98-888F-3C3E34A0082B}" dt="2022-05-28T02:26:52.023" v="24" actId="478"/>
          <ac:spMkLst>
            <pc:docMk/>
            <pc:sldMk cId="2006848909" sldId="276"/>
            <ac:spMk id="51" creationId="{F3002D9E-4AE5-1123-D54B-ED76747FA2D7}"/>
          </ac:spMkLst>
        </pc:spChg>
        <pc:spChg chg="del">
          <ac:chgData name="김 찬호" userId="9103df27452aa894" providerId="LiveId" clId="{5606E9BE-2304-4B98-888F-3C3E34A0082B}" dt="2022-05-28T02:26:53.334" v="25" actId="478"/>
          <ac:spMkLst>
            <pc:docMk/>
            <pc:sldMk cId="2006848909" sldId="276"/>
            <ac:spMk id="52" creationId="{ED9CA552-E8EA-7972-883F-18279C1F59AC}"/>
          </ac:spMkLst>
        </pc:spChg>
        <pc:spChg chg="mod">
          <ac:chgData name="김 찬호" userId="9103df27452aa894" providerId="LiveId" clId="{5606E9BE-2304-4B98-888F-3C3E34A0082B}" dt="2022-05-28T02:26:59.664" v="26" actId="1076"/>
          <ac:spMkLst>
            <pc:docMk/>
            <pc:sldMk cId="2006848909" sldId="276"/>
            <ac:spMk id="54" creationId="{D400637E-598E-B032-BA8E-D2C3DE42F88C}"/>
          </ac:spMkLst>
        </pc:spChg>
      </pc:sldChg>
      <pc:sldChg chg="modSp mod">
        <pc:chgData name="김 찬호" userId="9103df27452aa894" providerId="LiveId" clId="{5606E9BE-2304-4B98-888F-3C3E34A0082B}" dt="2022-05-27T09:35:17.833" v="9" actId="208"/>
        <pc:sldMkLst>
          <pc:docMk/>
          <pc:sldMk cId="603976254" sldId="277"/>
        </pc:sldMkLst>
        <pc:spChg chg="mod">
          <ac:chgData name="김 찬호" userId="9103df27452aa894" providerId="LiveId" clId="{5606E9BE-2304-4B98-888F-3C3E34A0082B}" dt="2022-05-27T09:35:17.833" v="9" actId="208"/>
          <ac:spMkLst>
            <pc:docMk/>
            <pc:sldMk cId="603976254" sldId="277"/>
            <ac:spMk id="36" creationId="{DDBE20D5-2BAE-D9EC-5A86-868B59A22762}"/>
          </ac:spMkLst>
        </pc:spChg>
      </pc:sldChg>
      <pc:sldChg chg="modSp mod">
        <pc:chgData name="김 찬호" userId="9103df27452aa894" providerId="LiveId" clId="{5606E9BE-2304-4B98-888F-3C3E34A0082B}" dt="2022-06-01T02:16:07.731" v="4415" actId="20577"/>
        <pc:sldMkLst>
          <pc:docMk/>
          <pc:sldMk cId="2645034965" sldId="278"/>
        </pc:sldMkLst>
        <pc:graphicFrameChg chg="mod modGraphic">
          <ac:chgData name="김 찬호" userId="9103df27452aa894" providerId="LiveId" clId="{5606E9BE-2304-4B98-888F-3C3E34A0082B}" dt="2022-06-01T02:16:07.731" v="4415" actId="20577"/>
          <ac:graphicFrameMkLst>
            <pc:docMk/>
            <pc:sldMk cId="2645034965" sldId="278"/>
            <ac:graphicFrameMk id="7" creationId="{F1DC6DAB-035F-69DF-C7B5-E3088A338ED0}"/>
          </ac:graphicFrameMkLst>
        </pc:graphicFrameChg>
      </pc:sldChg>
      <pc:sldChg chg="addSp delSp modSp mod">
        <pc:chgData name="김 찬호" userId="9103df27452aa894" providerId="LiveId" clId="{5606E9BE-2304-4B98-888F-3C3E34A0082B}" dt="2022-06-01T02:16:49.666" v="4419" actId="14100"/>
        <pc:sldMkLst>
          <pc:docMk/>
          <pc:sldMk cId="1212298916" sldId="285"/>
        </pc:sldMkLst>
        <pc:spChg chg="add mod">
          <ac:chgData name="김 찬호" userId="9103df27452aa894" providerId="LiveId" clId="{5606E9BE-2304-4B98-888F-3C3E34A0082B}" dt="2022-06-01T02:16:45.288" v="4418" actId="1076"/>
          <ac:spMkLst>
            <pc:docMk/>
            <pc:sldMk cId="1212298916" sldId="285"/>
            <ac:spMk id="3" creationId="{FA8859A5-FFE1-643C-1C3F-FA0AE736E452}"/>
          </ac:spMkLst>
        </pc:spChg>
        <pc:spChg chg="mod">
          <ac:chgData name="김 찬호" userId="9103df27452aa894" providerId="LiveId" clId="{5606E9BE-2304-4B98-888F-3C3E34A0082B}" dt="2022-06-01T02:16:45.288" v="4418" actId="1076"/>
          <ac:spMkLst>
            <pc:docMk/>
            <pc:sldMk cId="1212298916" sldId="285"/>
            <ac:spMk id="5" creationId="{92DD4E4E-11D8-225A-49AA-6A1FF56256F7}"/>
          </ac:spMkLst>
        </pc:spChg>
        <pc:spChg chg="add mod">
          <ac:chgData name="김 찬호" userId="9103df27452aa894" providerId="LiveId" clId="{5606E9BE-2304-4B98-888F-3C3E34A0082B}" dt="2022-06-01T02:16:45.288" v="4418" actId="1076"/>
          <ac:spMkLst>
            <pc:docMk/>
            <pc:sldMk cId="1212298916" sldId="285"/>
            <ac:spMk id="8" creationId="{3C36ABC2-17DE-F764-ABF5-5F416C86A30F}"/>
          </ac:spMkLst>
        </pc:spChg>
        <pc:spChg chg="add mod">
          <ac:chgData name="김 찬호" userId="9103df27452aa894" providerId="LiveId" clId="{5606E9BE-2304-4B98-888F-3C3E34A0082B}" dt="2022-06-01T02:16:45.288" v="4418" actId="1076"/>
          <ac:spMkLst>
            <pc:docMk/>
            <pc:sldMk cId="1212298916" sldId="285"/>
            <ac:spMk id="10" creationId="{DD75984E-3EC7-5EF5-31A9-88FDCBB3B21B}"/>
          </ac:spMkLst>
        </pc:spChg>
        <pc:spChg chg="add mod">
          <ac:chgData name="김 찬호" userId="9103df27452aa894" providerId="LiveId" clId="{5606E9BE-2304-4B98-888F-3C3E34A0082B}" dt="2022-06-01T02:16:45.288" v="4418" actId="1076"/>
          <ac:spMkLst>
            <pc:docMk/>
            <pc:sldMk cId="1212298916" sldId="285"/>
            <ac:spMk id="11" creationId="{8C5CDFC7-5250-8E76-1A8D-EB9399FEACCA}"/>
          </ac:spMkLst>
        </pc:spChg>
        <pc:spChg chg="add mod ord">
          <ac:chgData name="김 찬호" userId="9103df27452aa894" providerId="LiveId" clId="{5606E9BE-2304-4B98-888F-3C3E34A0082B}" dt="2022-06-01T02:16:45.288" v="4418" actId="1076"/>
          <ac:spMkLst>
            <pc:docMk/>
            <pc:sldMk cId="1212298916" sldId="285"/>
            <ac:spMk id="12" creationId="{79169829-31C5-B255-CCB1-64ADC59AE341}"/>
          </ac:spMkLst>
        </pc:spChg>
        <pc:spChg chg="add del mod">
          <ac:chgData name="김 찬호" userId="9103df27452aa894" providerId="LiveId" clId="{5606E9BE-2304-4B98-888F-3C3E34A0082B}" dt="2022-05-31T14:32:06.350" v="3175" actId="478"/>
          <ac:spMkLst>
            <pc:docMk/>
            <pc:sldMk cId="1212298916" sldId="285"/>
            <ac:spMk id="13" creationId="{D0341939-029F-F164-B359-0584FEAEB7BC}"/>
          </ac:spMkLst>
        </pc:spChg>
        <pc:spChg chg="add mod ord">
          <ac:chgData name="김 찬호" userId="9103df27452aa894" providerId="LiveId" clId="{5606E9BE-2304-4B98-888F-3C3E34A0082B}" dt="2022-06-01T02:16:45.288" v="4418" actId="1076"/>
          <ac:spMkLst>
            <pc:docMk/>
            <pc:sldMk cId="1212298916" sldId="285"/>
            <ac:spMk id="14" creationId="{8EB90E3B-1BBC-9108-9ED5-A038C6EA439E}"/>
          </ac:spMkLst>
        </pc:spChg>
        <pc:spChg chg="add del mod">
          <ac:chgData name="김 찬호" userId="9103df27452aa894" providerId="LiveId" clId="{5606E9BE-2304-4B98-888F-3C3E34A0082B}" dt="2022-05-31T14:32:34.838" v="3183"/>
          <ac:spMkLst>
            <pc:docMk/>
            <pc:sldMk cId="1212298916" sldId="285"/>
            <ac:spMk id="15" creationId="{6CA8A486-3108-9061-0874-FF6729017EAB}"/>
          </ac:spMkLst>
        </pc:spChg>
        <pc:spChg chg="add mod">
          <ac:chgData name="김 찬호" userId="9103df27452aa894" providerId="LiveId" clId="{5606E9BE-2304-4B98-888F-3C3E34A0082B}" dt="2022-06-01T02:16:45.288" v="4418" actId="1076"/>
          <ac:spMkLst>
            <pc:docMk/>
            <pc:sldMk cId="1212298916" sldId="285"/>
            <ac:spMk id="16" creationId="{6B6EBC23-7407-2044-55FC-E59B75F9B767}"/>
          </ac:spMkLst>
        </pc:spChg>
        <pc:spChg chg="add mod">
          <ac:chgData name="김 찬호" userId="9103df27452aa894" providerId="LiveId" clId="{5606E9BE-2304-4B98-888F-3C3E34A0082B}" dt="2022-06-01T02:16:49.666" v="4419" actId="14100"/>
          <ac:spMkLst>
            <pc:docMk/>
            <pc:sldMk cId="1212298916" sldId="285"/>
            <ac:spMk id="18" creationId="{B493B868-1A80-28CE-7C75-2C40ACF3C34D}"/>
          </ac:spMkLst>
        </pc:spChg>
      </pc:sldChg>
      <pc:sldChg chg="del">
        <pc:chgData name="김 찬호" userId="9103df27452aa894" providerId="LiveId" clId="{5606E9BE-2304-4B98-888F-3C3E34A0082B}" dt="2022-05-31T14:30:52.140" v="3154" actId="47"/>
        <pc:sldMkLst>
          <pc:docMk/>
          <pc:sldMk cId="3354727318" sldId="286"/>
        </pc:sldMkLst>
      </pc:sldChg>
      <pc:sldChg chg="addSp delSp modSp mod">
        <pc:chgData name="김 찬호" userId="9103df27452aa894" providerId="LiveId" clId="{5606E9BE-2304-4B98-888F-3C3E34A0082B}" dt="2022-05-31T14:53:24.658" v="4198" actId="404"/>
        <pc:sldMkLst>
          <pc:docMk/>
          <pc:sldMk cId="684919923" sldId="287"/>
        </pc:sldMkLst>
        <pc:spChg chg="add del mod">
          <ac:chgData name="김 찬호" userId="9103df27452aa894" providerId="LiveId" clId="{5606E9BE-2304-4B98-888F-3C3E34A0082B}" dt="2022-05-31T14:52:29.988" v="4159" actId="478"/>
          <ac:spMkLst>
            <pc:docMk/>
            <pc:sldMk cId="684919923" sldId="287"/>
            <ac:spMk id="2" creationId="{F14A0684-FF8A-4820-277E-96B64AAAFEEE}"/>
          </ac:spMkLst>
        </pc:spChg>
        <pc:spChg chg="add mod">
          <ac:chgData name="김 찬호" userId="9103df27452aa894" providerId="LiveId" clId="{5606E9BE-2304-4B98-888F-3C3E34A0082B}" dt="2022-05-31T14:53:17.729" v="4196" actId="207"/>
          <ac:spMkLst>
            <pc:docMk/>
            <pc:sldMk cId="684919923" sldId="287"/>
            <ac:spMk id="4" creationId="{CCA1A6B8-2470-036E-75C9-90EB15B5DE62}"/>
          </ac:spMkLst>
        </pc:spChg>
        <pc:graphicFrameChg chg="mod modGraphic">
          <ac:chgData name="김 찬호" userId="9103df27452aa894" providerId="LiveId" clId="{5606E9BE-2304-4B98-888F-3C3E34A0082B}" dt="2022-05-31T14:53:24.658" v="4198" actId="404"/>
          <ac:graphicFrameMkLst>
            <pc:docMk/>
            <pc:sldMk cId="684919923" sldId="287"/>
            <ac:graphicFrameMk id="3" creationId="{6EF4ECAF-DFC1-2F4D-D92C-53945649B56D}"/>
          </ac:graphicFrameMkLst>
        </pc:graphicFrameChg>
      </pc:sldChg>
      <pc:sldChg chg="addSp delSp modSp add del mod">
        <pc:chgData name="김 찬호" userId="9103df27452aa894" providerId="LiveId" clId="{5606E9BE-2304-4B98-888F-3C3E34A0082B}" dt="2022-06-01T03:28:47.075" v="5536" actId="14100"/>
        <pc:sldMkLst>
          <pc:docMk/>
          <pc:sldMk cId="2093783488" sldId="288"/>
        </pc:sldMkLst>
        <pc:picChg chg="add mod">
          <ac:chgData name="김 찬호" userId="9103df27452aa894" providerId="LiveId" clId="{5606E9BE-2304-4B98-888F-3C3E34A0082B}" dt="2022-06-01T03:28:47.075" v="5536" actId="14100"/>
          <ac:picMkLst>
            <pc:docMk/>
            <pc:sldMk cId="2093783488" sldId="288"/>
            <ac:picMk id="3" creationId="{FF53E4B3-0104-744B-33F9-D2251AE1402A}"/>
          </ac:picMkLst>
        </pc:picChg>
        <pc:picChg chg="del">
          <ac:chgData name="김 찬호" userId="9103df27452aa894" providerId="LiveId" clId="{5606E9BE-2304-4B98-888F-3C3E34A0082B}" dt="2022-06-01T03:28:30.708" v="5530" actId="478"/>
          <ac:picMkLst>
            <pc:docMk/>
            <pc:sldMk cId="2093783488" sldId="288"/>
            <ac:picMk id="4" creationId="{7413B861-CF8E-C081-3F93-9079F4E022A2}"/>
          </ac:picMkLst>
        </pc:picChg>
      </pc:sldChg>
      <pc:sldChg chg="del">
        <pc:chgData name="김 찬호" userId="9103df27452aa894" providerId="LiveId" clId="{5606E9BE-2304-4B98-888F-3C3E34A0082B}" dt="2022-05-29T10:51:38.678" v="102" actId="47"/>
        <pc:sldMkLst>
          <pc:docMk/>
          <pc:sldMk cId="2376793783" sldId="289"/>
        </pc:sldMkLst>
      </pc:sldChg>
      <pc:sldChg chg="del">
        <pc:chgData name="김 찬호" userId="9103df27452aa894" providerId="LiveId" clId="{5606E9BE-2304-4B98-888F-3C3E34A0082B}" dt="2022-05-29T10:52:35.291" v="112" actId="47"/>
        <pc:sldMkLst>
          <pc:docMk/>
          <pc:sldMk cId="1883349050" sldId="290"/>
        </pc:sldMkLst>
      </pc:sldChg>
      <pc:sldChg chg="addSp delSp modSp add del mod">
        <pc:chgData name="김 찬호" userId="9103df27452aa894" providerId="LiveId" clId="{5606E9BE-2304-4B98-888F-3C3E34A0082B}" dt="2022-05-31T11:03:37.511" v="376" actId="47"/>
        <pc:sldMkLst>
          <pc:docMk/>
          <pc:sldMk cId="1616179928" sldId="291"/>
        </pc:sldMkLst>
        <pc:spChg chg="add del mod">
          <ac:chgData name="김 찬호" userId="9103df27452aa894" providerId="LiveId" clId="{5606E9BE-2304-4B98-888F-3C3E34A0082B}" dt="2022-05-29T10:51:12.465" v="100"/>
          <ac:spMkLst>
            <pc:docMk/>
            <pc:sldMk cId="1616179928" sldId="291"/>
            <ac:spMk id="24" creationId="{E6E1F994-C294-B42E-B314-93A7BBC42824}"/>
          </ac:spMkLst>
        </pc:spChg>
        <pc:spChg chg="add del mod">
          <ac:chgData name="김 찬호" userId="9103df27452aa894" providerId="LiveId" clId="{5606E9BE-2304-4B98-888F-3C3E34A0082B}" dt="2022-05-29T10:51:12.465" v="100"/>
          <ac:spMkLst>
            <pc:docMk/>
            <pc:sldMk cId="1616179928" sldId="291"/>
            <ac:spMk id="25" creationId="{E6726C6B-FBF1-DE6F-8029-328AD82E6594}"/>
          </ac:spMkLst>
        </pc:spChg>
        <pc:spChg chg="add del mod">
          <ac:chgData name="김 찬호" userId="9103df27452aa894" providerId="LiveId" clId="{5606E9BE-2304-4B98-888F-3C3E34A0082B}" dt="2022-05-29T10:51:12.465" v="100"/>
          <ac:spMkLst>
            <pc:docMk/>
            <pc:sldMk cId="1616179928" sldId="291"/>
            <ac:spMk id="33" creationId="{ABA63ED8-8676-EF9F-8901-33B3D8FA96C4}"/>
          </ac:spMkLst>
        </pc:spChg>
        <pc:spChg chg="add del mod">
          <ac:chgData name="김 찬호" userId="9103df27452aa894" providerId="LiveId" clId="{5606E9BE-2304-4B98-888F-3C3E34A0082B}" dt="2022-05-29T10:51:12.465" v="100"/>
          <ac:spMkLst>
            <pc:docMk/>
            <pc:sldMk cId="1616179928" sldId="291"/>
            <ac:spMk id="35" creationId="{91C353A9-3BCA-6AF1-3C74-0E44130F08EA}"/>
          </ac:spMkLst>
        </pc:spChg>
        <pc:spChg chg="add del mod">
          <ac:chgData name="김 찬호" userId="9103df27452aa894" providerId="LiveId" clId="{5606E9BE-2304-4B98-888F-3C3E34A0082B}" dt="2022-05-29T10:51:12.465" v="100"/>
          <ac:spMkLst>
            <pc:docMk/>
            <pc:sldMk cId="1616179928" sldId="291"/>
            <ac:spMk id="36" creationId="{6F48EA44-0498-D126-6AD2-5452731DF214}"/>
          </ac:spMkLst>
        </pc:spChg>
        <pc:spChg chg="add del mod">
          <ac:chgData name="김 찬호" userId="9103df27452aa894" providerId="LiveId" clId="{5606E9BE-2304-4B98-888F-3C3E34A0082B}" dt="2022-05-29T10:51:12.465" v="100"/>
          <ac:spMkLst>
            <pc:docMk/>
            <pc:sldMk cId="1616179928" sldId="291"/>
            <ac:spMk id="37" creationId="{E940E961-E7F3-B947-6578-1182DDABE110}"/>
          </ac:spMkLst>
        </pc:spChg>
        <pc:spChg chg="add del mod">
          <ac:chgData name="김 찬호" userId="9103df27452aa894" providerId="LiveId" clId="{5606E9BE-2304-4B98-888F-3C3E34A0082B}" dt="2022-05-29T10:51:12.465" v="100"/>
          <ac:spMkLst>
            <pc:docMk/>
            <pc:sldMk cId="1616179928" sldId="291"/>
            <ac:spMk id="38" creationId="{01D68186-B996-D6EA-D705-B3E233A6E88F}"/>
          </ac:spMkLst>
        </pc:spChg>
        <pc:spChg chg="add del mod">
          <ac:chgData name="김 찬호" userId="9103df27452aa894" providerId="LiveId" clId="{5606E9BE-2304-4B98-888F-3C3E34A0082B}" dt="2022-05-29T10:51:12.135" v="99"/>
          <ac:spMkLst>
            <pc:docMk/>
            <pc:sldMk cId="1616179928" sldId="291"/>
            <ac:spMk id="40" creationId="{703B900E-2184-E624-1007-6975005EF512}"/>
          </ac:spMkLst>
        </pc:spChg>
        <pc:spChg chg="add mod">
          <ac:chgData name="김 찬호" userId="9103df27452aa894" providerId="LiveId" clId="{5606E9BE-2304-4B98-888F-3C3E34A0082B}" dt="2022-05-29T10:51:22.412" v="101"/>
          <ac:spMkLst>
            <pc:docMk/>
            <pc:sldMk cId="1616179928" sldId="291"/>
            <ac:spMk id="41" creationId="{B682BC63-7ACD-7C35-25FC-9518C13C228F}"/>
          </ac:spMkLst>
        </pc:spChg>
        <pc:spChg chg="add mod">
          <ac:chgData name="김 찬호" userId="9103df27452aa894" providerId="LiveId" clId="{5606E9BE-2304-4B98-888F-3C3E34A0082B}" dt="2022-05-29T10:51:22.412" v="101"/>
          <ac:spMkLst>
            <pc:docMk/>
            <pc:sldMk cId="1616179928" sldId="291"/>
            <ac:spMk id="43" creationId="{FD2C7697-F5AA-A20D-3234-7EA86773E1B2}"/>
          </ac:spMkLst>
        </pc:spChg>
        <pc:spChg chg="add mod">
          <ac:chgData name="김 찬호" userId="9103df27452aa894" providerId="LiveId" clId="{5606E9BE-2304-4B98-888F-3C3E34A0082B}" dt="2022-05-29T10:51:22.412" v="101"/>
          <ac:spMkLst>
            <pc:docMk/>
            <pc:sldMk cId="1616179928" sldId="291"/>
            <ac:spMk id="46" creationId="{C06AE2FB-000E-B3D0-556B-AB9CE286D53D}"/>
          </ac:spMkLst>
        </pc:spChg>
        <pc:spChg chg="add mod">
          <ac:chgData name="김 찬호" userId="9103df27452aa894" providerId="LiveId" clId="{5606E9BE-2304-4B98-888F-3C3E34A0082B}" dt="2022-05-29T10:51:22.412" v="101"/>
          <ac:spMkLst>
            <pc:docMk/>
            <pc:sldMk cId="1616179928" sldId="291"/>
            <ac:spMk id="47" creationId="{3729D357-D243-E43F-E20E-83C855E60DCD}"/>
          </ac:spMkLst>
        </pc:spChg>
        <pc:spChg chg="add mod">
          <ac:chgData name="김 찬호" userId="9103df27452aa894" providerId="LiveId" clId="{5606E9BE-2304-4B98-888F-3C3E34A0082B}" dt="2022-05-29T10:51:22.412" v="101"/>
          <ac:spMkLst>
            <pc:docMk/>
            <pc:sldMk cId="1616179928" sldId="291"/>
            <ac:spMk id="48" creationId="{C20C96C2-82C6-1A8F-965F-28B414A0AD9A}"/>
          </ac:spMkLst>
        </pc:spChg>
        <pc:spChg chg="add mod">
          <ac:chgData name="김 찬호" userId="9103df27452aa894" providerId="LiveId" clId="{5606E9BE-2304-4B98-888F-3C3E34A0082B}" dt="2022-05-29T10:51:22.412" v="101"/>
          <ac:spMkLst>
            <pc:docMk/>
            <pc:sldMk cId="1616179928" sldId="291"/>
            <ac:spMk id="49" creationId="{994A630D-46E2-C90C-C64A-51BAC9A3D680}"/>
          </ac:spMkLst>
        </pc:spChg>
        <pc:spChg chg="add mod">
          <ac:chgData name="김 찬호" userId="9103df27452aa894" providerId="LiveId" clId="{5606E9BE-2304-4B98-888F-3C3E34A0082B}" dt="2022-05-29T10:51:22.412" v="101"/>
          <ac:spMkLst>
            <pc:docMk/>
            <pc:sldMk cId="1616179928" sldId="291"/>
            <ac:spMk id="50" creationId="{BDAFF4D5-6CEF-8EDF-CC95-DF9C937C3DB8}"/>
          </ac:spMkLst>
        </pc:spChg>
        <pc:spChg chg="add mod">
          <ac:chgData name="김 찬호" userId="9103df27452aa894" providerId="LiveId" clId="{5606E9BE-2304-4B98-888F-3C3E34A0082B}" dt="2022-05-29T10:51:22.412" v="101"/>
          <ac:spMkLst>
            <pc:docMk/>
            <pc:sldMk cId="1616179928" sldId="291"/>
            <ac:spMk id="51" creationId="{E8E23E56-FAE8-C453-8144-738E4C64EAA7}"/>
          </ac:spMkLst>
        </pc:spChg>
        <pc:spChg chg="add mod">
          <ac:chgData name="김 찬호" userId="9103df27452aa894" providerId="LiveId" clId="{5606E9BE-2304-4B98-888F-3C3E34A0082B}" dt="2022-05-29T10:51:22.412" v="101"/>
          <ac:spMkLst>
            <pc:docMk/>
            <pc:sldMk cId="1616179928" sldId="291"/>
            <ac:spMk id="52" creationId="{AF413505-7D4C-A9D0-12C0-FCC0674C04FF}"/>
          </ac:spMkLst>
        </pc:spChg>
        <pc:graphicFrameChg chg="mod modGraphic">
          <ac:chgData name="김 찬호" userId="9103df27452aa894" providerId="LiveId" clId="{5606E9BE-2304-4B98-888F-3C3E34A0082B}" dt="2022-05-29T10:53:53.427" v="126"/>
          <ac:graphicFrameMkLst>
            <pc:docMk/>
            <pc:sldMk cId="1616179928" sldId="291"/>
            <ac:graphicFrameMk id="3" creationId="{19BADF79-03F2-A40F-7AF6-B289E0CCD70A}"/>
          </ac:graphicFrameMkLst>
        </pc:graphicFrameChg>
      </pc:sldChg>
      <pc:sldChg chg="addSp delSp modSp add del mod">
        <pc:chgData name="김 찬호" userId="9103df27452aa894" providerId="LiveId" clId="{5606E9BE-2304-4B98-888F-3C3E34A0082B}" dt="2022-05-31T11:04:42.820" v="382" actId="47"/>
        <pc:sldMkLst>
          <pc:docMk/>
          <pc:sldMk cId="906955523" sldId="292"/>
        </pc:sldMkLst>
        <pc:spChg chg="add mod">
          <ac:chgData name="김 찬호" userId="9103df27452aa894" providerId="LiveId" clId="{5606E9BE-2304-4B98-888F-3C3E34A0082B}" dt="2022-05-29T10:52:22.383" v="111"/>
          <ac:spMkLst>
            <pc:docMk/>
            <pc:sldMk cId="906955523" sldId="292"/>
            <ac:spMk id="33" creationId="{08CBEEDB-BB70-A303-FA9E-4D02C0EE5E4A}"/>
          </ac:spMkLst>
        </pc:spChg>
        <pc:spChg chg="add mod">
          <ac:chgData name="김 찬호" userId="9103df27452aa894" providerId="LiveId" clId="{5606E9BE-2304-4B98-888F-3C3E34A0082B}" dt="2022-05-29T10:52:22.383" v="111"/>
          <ac:spMkLst>
            <pc:docMk/>
            <pc:sldMk cId="906955523" sldId="292"/>
            <ac:spMk id="35" creationId="{C55341A7-6649-1286-08E7-F58F5AA43517}"/>
          </ac:spMkLst>
        </pc:spChg>
        <pc:spChg chg="add mod">
          <ac:chgData name="김 찬호" userId="9103df27452aa894" providerId="LiveId" clId="{5606E9BE-2304-4B98-888F-3C3E34A0082B}" dt="2022-05-29T10:52:22.383" v="111"/>
          <ac:spMkLst>
            <pc:docMk/>
            <pc:sldMk cId="906955523" sldId="292"/>
            <ac:spMk id="36" creationId="{8D9153A8-2E9D-833F-D930-C9A8A3894664}"/>
          </ac:spMkLst>
        </pc:spChg>
        <pc:spChg chg="add mod">
          <ac:chgData name="김 찬호" userId="9103df27452aa894" providerId="LiveId" clId="{5606E9BE-2304-4B98-888F-3C3E34A0082B}" dt="2022-05-29T10:52:22.383" v="111"/>
          <ac:spMkLst>
            <pc:docMk/>
            <pc:sldMk cId="906955523" sldId="292"/>
            <ac:spMk id="37" creationId="{3F9658DF-B22B-2C85-C513-C01FD089AF8F}"/>
          </ac:spMkLst>
        </pc:spChg>
        <pc:spChg chg="add mod">
          <ac:chgData name="김 찬호" userId="9103df27452aa894" providerId="LiveId" clId="{5606E9BE-2304-4B98-888F-3C3E34A0082B}" dt="2022-05-29T10:52:22.383" v="111"/>
          <ac:spMkLst>
            <pc:docMk/>
            <pc:sldMk cId="906955523" sldId="292"/>
            <ac:spMk id="38" creationId="{E0C27363-B1C9-437E-4D9B-B7CC2C01A8CD}"/>
          </ac:spMkLst>
        </pc:spChg>
        <pc:spChg chg="del">
          <ac:chgData name="김 찬호" userId="9103df27452aa894" providerId="LiveId" clId="{5606E9BE-2304-4B98-888F-3C3E34A0082B}" dt="2022-05-29T10:52:09.023" v="110" actId="478"/>
          <ac:spMkLst>
            <pc:docMk/>
            <pc:sldMk cId="906955523" sldId="292"/>
            <ac:spMk id="43" creationId="{FD2C7697-F5AA-A20D-3234-7EA86773E1B2}"/>
          </ac:spMkLst>
        </pc:spChg>
        <pc:spChg chg="del">
          <ac:chgData name="김 찬호" userId="9103df27452aa894" providerId="LiveId" clId="{5606E9BE-2304-4B98-888F-3C3E34A0082B}" dt="2022-05-29T10:52:09.023" v="110" actId="478"/>
          <ac:spMkLst>
            <pc:docMk/>
            <pc:sldMk cId="906955523" sldId="292"/>
            <ac:spMk id="46" creationId="{C06AE2FB-000E-B3D0-556B-AB9CE286D53D}"/>
          </ac:spMkLst>
        </pc:spChg>
        <pc:spChg chg="del">
          <ac:chgData name="김 찬호" userId="9103df27452aa894" providerId="LiveId" clId="{5606E9BE-2304-4B98-888F-3C3E34A0082B}" dt="2022-05-29T10:52:09.023" v="110" actId="478"/>
          <ac:spMkLst>
            <pc:docMk/>
            <pc:sldMk cId="906955523" sldId="292"/>
            <ac:spMk id="47" creationId="{3729D357-D243-E43F-E20E-83C855E60DCD}"/>
          </ac:spMkLst>
        </pc:spChg>
        <pc:spChg chg="del">
          <ac:chgData name="김 찬호" userId="9103df27452aa894" providerId="LiveId" clId="{5606E9BE-2304-4B98-888F-3C3E34A0082B}" dt="2022-05-29T10:52:09.023" v="110" actId="478"/>
          <ac:spMkLst>
            <pc:docMk/>
            <pc:sldMk cId="906955523" sldId="292"/>
            <ac:spMk id="48" creationId="{C20C96C2-82C6-1A8F-965F-28B414A0AD9A}"/>
          </ac:spMkLst>
        </pc:spChg>
        <pc:spChg chg="del">
          <ac:chgData name="김 찬호" userId="9103df27452aa894" providerId="LiveId" clId="{5606E9BE-2304-4B98-888F-3C3E34A0082B}" dt="2022-05-29T10:52:09.023" v="110" actId="478"/>
          <ac:spMkLst>
            <pc:docMk/>
            <pc:sldMk cId="906955523" sldId="292"/>
            <ac:spMk id="49" creationId="{994A630D-46E2-C90C-C64A-51BAC9A3D680}"/>
          </ac:spMkLst>
        </pc:spChg>
        <pc:spChg chg="del">
          <ac:chgData name="김 찬호" userId="9103df27452aa894" providerId="LiveId" clId="{5606E9BE-2304-4B98-888F-3C3E34A0082B}" dt="2022-05-29T10:52:09.023" v="110" actId="478"/>
          <ac:spMkLst>
            <pc:docMk/>
            <pc:sldMk cId="906955523" sldId="292"/>
            <ac:spMk id="50" creationId="{BDAFF4D5-6CEF-8EDF-CC95-DF9C937C3DB8}"/>
          </ac:spMkLst>
        </pc:spChg>
        <pc:spChg chg="del">
          <ac:chgData name="김 찬호" userId="9103df27452aa894" providerId="LiveId" clId="{5606E9BE-2304-4B98-888F-3C3E34A0082B}" dt="2022-05-29T10:52:09.023" v="110" actId="478"/>
          <ac:spMkLst>
            <pc:docMk/>
            <pc:sldMk cId="906955523" sldId="292"/>
            <ac:spMk id="51" creationId="{E8E23E56-FAE8-C453-8144-738E4C64EAA7}"/>
          </ac:spMkLst>
        </pc:spChg>
        <pc:spChg chg="del">
          <ac:chgData name="김 찬호" userId="9103df27452aa894" providerId="LiveId" clId="{5606E9BE-2304-4B98-888F-3C3E34A0082B}" dt="2022-05-29T10:52:09.023" v="110" actId="478"/>
          <ac:spMkLst>
            <pc:docMk/>
            <pc:sldMk cId="906955523" sldId="292"/>
            <ac:spMk id="52" creationId="{AF413505-7D4C-A9D0-12C0-FCC0674C04FF}"/>
          </ac:spMkLst>
        </pc:spChg>
        <pc:spChg chg="add mod">
          <ac:chgData name="김 찬호" userId="9103df27452aa894" providerId="LiveId" clId="{5606E9BE-2304-4B98-888F-3C3E34A0082B}" dt="2022-05-29T10:52:22.383" v="111"/>
          <ac:spMkLst>
            <pc:docMk/>
            <pc:sldMk cId="906955523" sldId="292"/>
            <ac:spMk id="54" creationId="{5D643FC5-FF89-5D3D-FE24-A303EC4429CE}"/>
          </ac:spMkLst>
        </pc:spChg>
        <pc:spChg chg="add mod">
          <ac:chgData name="김 찬호" userId="9103df27452aa894" providerId="LiveId" clId="{5606E9BE-2304-4B98-888F-3C3E34A0082B}" dt="2022-05-29T10:52:22.383" v="111"/>
          <ac:spMkLst>
            <pc:docMk/>
            <pc:sldMk cId="906955523" sldId="292"/>
            <ac:spMk id="55" creationId="{321B5F1E-36E7-B626-7DFF-2BDD38EAA42A}"/>
          </ac:spMkLst>
        </pc:spChg>
        <pc:spChg chg="add mod">
          <ac:chgData name="김 찬호" userId="9103df27452aa894" providerId="LiveId" clId="{5606E9BE-2304-4B98-888F-3C3E34A0082B}" dt="2022-05-29T10:52:22.383" v="111"/>
          <ac:spMkLst>
            <pc:docMk/>
            <pc:sldMk cId="906955523" sldId="292"/>
            <ac:spMk id="56" creationId="{D9EA80B4-A4E7-2413-CBBF-F465E131B577}"/>
          </ac:spMkLst>
        </pc:spChg>
        <pc:graphicFrameChg chg="mod modGraphic">
          <ac:chgData name="김 찬호" userId="9103df27452aa894" providerId="LiveId" clId="{5606E9BE-2304-4B98-888F-3C3E34A0082B}" dt="2022-05-29T10:52:00.520" v="109" actId="20577"/>
          <ac:graphicFrameMkLst>
            <pc:docMk/>
            <pc:sldMk cId="906955523" sldId="292"/>
            <ac:graphicFrameMk id="3" creationId="{19BADF79-03F2-A40F-7AF6-B289E0CCD70A}"/>
          </ac:graphicFrameMkLst>
        </pc:graphicFrameChg>
        <pc:cxnChg chg="add mod">
          <ac:chgData name="김 찬호" userId="9103df27452aa894" providerId="LiveId" clId="{5606E9BE-2304-4B98-888F-3C3E34A0082B}" dt="2022-05-29T10:52:22.383" v="111"/>
          <ac:cxnSpMkLst>
            <pc:docMk/>
            <pc:sldMk cId="906955523" sldId="292"/>
            <ac:cxnSpMk id="40" creationId="{B868A88A-AA50-29E4-7089-9346DF6F695E}"/>
          </ac:cxnSpMkLst>
        </pc:cxnChg>
        <pc:cxnChg chg="add mod">
          <ac:chgData name="김 찬호" userId="9103df27452aa894" providerId="LiveId" clId="{5606E9BE-2304-4B98-888F-3C3E34A0082B}" dt="2022-05-29T10:52:22.383" v="111"/>
          <ac:cxnSpMkLst>
            <pc:docMk/>
            <pc:sldMk cId="906955523" sldId="292"/>
            <ac:cxnSpMk id="53" creationId="{1597E489-F7FE-52B3-F579-9F6F6B8B6177}"/>
          </ac:cxnSpMkLst>
        </pc:cxnChg>
      </pc:sldChg>
      <pc:sldChg chg="addSp delSp modSp add mod">
        <pc:chgData name="김 찬호" userId="9103df27452aa894" providerId="LiveId" clId="{5606E9BE-2304-4B98-888F-3C3E34A0082B}" dt="2022-05-31T11:08:31.187" v="496" actId="1076"/>
        <pc:sldMkLst>
          <pc:docMk/>
          <pc:sldMk cId="1040009609" sldId="293"/>
        </pc:sldMkLst>
        <pc:spChg chg="del">
          <ac:chgData name="김 찬호" userId="9103df27452aa894" providerId="LiveId" clId="{5606E9BE-2304-4B98-888F-3C3E34A0082B}" dt="2022-05-29T10:53:17.276" v="117" actId="478"/>
          <ac:spMkLst>
            <pc:docMk/>
            <pc:sldMk cId="1040009609" sldId="293"/>
            <ac:spMk id="33" creationId="{08CBEEDB-BB70-A303-FA9E-4D02C0EE5E4A}"/>
          </ac:spMkLst>
        </pc:spChg>
        <pc:spChg chg="add mod">
          <ac:chgData name="김 찬호" userId="9103df27452aa894" providerId="LiveId" clId="{5606E9BE-2304-4B98-888F-3C3E34A0082B}" dt="2022-05-31T11:08:31.187" v="496" actId="1076"/>
          <ac:spMkLst>
            <pc:docMk/>
            <pc:sldMk cId="1040009609" sldId="293"/>
            <ac:spMk id="33" creationId="{7C9CDBD8-2B8D-94E0-1A98-06728989E42A}"/>
          </ac:spMkLst>
        </pc:spChg>
        <pc:spChg chg="del">
          <ac:chgData name="김 찬호" userId="9103df27452aa894" providerId="LiveId" clId="{5606E9BE-2304-4B98-888F-3C3E34A0082B}" dt="2022-05-29T10:53:16.221" v="116" actId="478"/>
          <ac:spMkLst>
            <pc:docMk/>
            <pc:sldMk cId="1040009609" sldId="293"/>
            <ac:spMk id="35" creationId="{C55341A7-6649-1286-08E7-F58F5AA43517}"/>
          </ac:spMkLst>
        </pc:spChg>
        <pc:spChg chg="del">
          <ac:chgData name="김 찬호" userId="9103df27452aa894" providerId="LiveId" clId="{5606E9BE-2304-4B98-888F-3C3E34A0082B}" dt="2022-05-29T10:53:16.221" v="116" actId="478"/>
          <ac:spMkLst>
            <pc:docMk/>
            <pc:sldMk cId="1040009609" sldId="293"/>
            <ac:spMk id="36" creationId="{8D9153A8-2E9D-833F-D930-C9A8A3894664}"/>
          </ac:spMkLst>
        </pc:spChg>
        <pc:spChg chg="del">
          <ac:chgData name="김 찬호" userId="9103df27452aa894" providerId="LiveId" clId="{5606E9BE-2304-4B98-888F-3C3E34A0082B}" dt="2022-05-29T10:53:16.221" v="116" actId="478"/>
          <ac:spMkLst>
            <pc:docMk/>
            <pc:sldMk cId="1040009609" sldId="293"/>
            <ac:spMk id="37" creationId="{3F9658DF-B22B-2C85-C513-C01FD089AF8F}"/>
          </ac:spMkLst>
        </pc:spChg>
        <pc:spChg chg="del">
          <ac:chgData name="김 찬호" userId="9103df27452aa894" providerId="LiveId" clId="{5606E9BE-2304-4B98-888F-3C3E34A0082B}" dt="2022-05-29T10:53:16.221" v="116" actId="478"/>
          <ac:spMkLst>
            <pc:docMk/>
            <pc:sldMk cId="1040009609" sldId="293"/>
            <ac:spMk id="38" creationId="{E0C27363-B1C9-437E-4D9B-B7CC2C01A8CD}"/>
          </ac:spMkLst>
        </pc:spChg>
        <pc:spChg chg="add mod">
          <ac:chgData name="김 찬호" userId="9103df27452aa894" providerId="LiveId" clId="{5606E9BE-2304-4B98-888F-3C3E34A0082B}" dt="2022-05-29T10:53:24.334" v="118"/>
          <ac:spMkLst>
            <pc:docMk/>
            <pc:sldMk cId="1040009609" sldId="293"/>
            <ac:spMk id="43" creationId="{52A6AC27-339B-7F3F-0E82-DCEFF09CBD8F}"/>
          </ac:spMkLst>
        </pc:spChg>
        <pc:spChg chg="add mod">
          <ac:chgData name="김 찬호" userId="9103df27452aa894" providerId="LiveId" clId="{5606E9BE-2304-4B98-888F-3C3E34A0082B}" dt="2022-05-29T10:53:24.334" v="118"/>
          <ac:spMkLst>
            <pc:docMk/>
            <pc:sldMk cId="1040009609" sldId="293"/>
            <ac:spMk id="46" creationId="{0F86EBEE-D796-C45D-A5A1-88F4A85576E5}"/>
          </ac:spMkLst>
        </pc:spChg>
        <pc:spChg chg="add mod">
          <ac:chgData name="김 찬호" userId="9103df27452aa894" providerId="LiveId" clId="{5606E9BE-2304-4B98-888F-3C3E34A0082B}" dt="2022-05-29T10:53:24.334" v="118"/>
          <ac:spMkLst>
            <pc:docMk/>
            <pc:sldMk cId="1040009609" sldId="293"/>
            <ac:spMk id="47" creationId="{EB0CA27E-22A6-FE2D-440C-23210AF16A1A}"/>
          </ac:spMkLst>
        </pc:spChg>
        <pc:spChg chg="add mod">
          <ac:chgData name="김 찬호" userId="9103df27452aa894" providerId="LiveId" clId="{5606E9BE-2304-4B98-888F-3C3E34A0082B}" dt="2022-05-29T10:53:24.334" v="118"/>
          <ac:spMkLst>
            <pc:docMk/>
            <pc:sldMk cId="1040009609" sldId="293"/>
            <ac:spMk id="48" creationId="{A295C054-6C2F-0689-BFDE-EE32EF7685C3}"/>
          </ac:spMkLst>
        </pc:spChg>
        <pc:spChg chg="add mod">
          <ac:chgData name="김 찬호" userId="9103df27452aa894" providerId="LiveId" clId="{5606E9BE-2304-4B98-888F-3C3E34A0082B}" dt="2022-05-29T10:53:24.334" v="118"/>
          <ac:spMkLst>
            <pc:docMk/>
            <pc:sldMk cId="1040009609" sldId="293"/>
            <ac:spMk id="49" creationId="{B3DF9376-9FA9-8A60-1337-08539EC389E9}"/>
          </ac:spMkLst>
        </pc:spChg>
        <pc:spChg chg="add mod">
          <ac:chgData name="김 찬호" userId="9103df27452aa894" providerId="LiveId" clId="{5606E9BE-2304-4B98-888F-3C3E34A0082B}" dt="2022-05-29T10:53:24.334" v="118"/>
          <ac:spMkLst>
            <pc:docMk/>
            <pc:sldMk cId="1040009609" sldId="293"/>
            <ac:spMk id="50" creationId="{698D1A11-ABE7-9CEB-E9EB-0CCEE53893CB}"/>
          </ac:spMkLst>
        </pc:spChg>
        <pc:spChg chg="del">
          <ac:chgData name="김 찬호" userId="9103df27452aa894" providerId="LiveId" clId="{5606E9BE-2304-4B98-888F-3C3E34A0082B}" dt="2022-05-29T10:53:16.221" v="116" actId="478"/>
          <ac:spMkLst>
            <pc:docMk/>
            <pc:sldMk cId="1040009609" sldId="293"/>
            <ac:spMk id="54" creationId="{5D643FC5-FF89-5D3D-FE24-A303EC4429CE}"/>
          </ac:spMkLst>
        </pc:spChg>
        <pc:spChg chg="del">
          <ac:chgData name="김 찬호" userId="9103df27452aa894" providerId="LiveId" clId="{5606E9BE-2304-4B98-888F-3C3E34A0082B}" dt="2022-05-29T10:53:16.221" v="116" actId="478"/>
          <ac:spMkLst>
            <pc:docMk/>
            <pc:sldMk cId="1040009609" sldId="293"/>
            <ac:spMk id="55" creationId="{321B5F1E-36E7-B626-7DFF-2BDD38EAA42A}"/>
          </ac:spMkLst>
        </pc:spChg>
        <pc:spChg chg="del">
          <ac:chgData name="김 찬호" userId="9103df27452aa894" providerId="LiveId" clId="{5606E9BE-2304-4B98-888F-3C3E34A0082B}" dt="2022-05-29T10:53:16.221" v="116" actId="478"/>
          <ac:spMkLst>
            <pc:docMk/>
            <pc:sldMk cId="1040009609" sldId="293"/>
            <ac:spMk id="56" creationId="{D9EA80B4-A4E7-2413-CBBF-F465E131B577}"/>
          </ac:spMkLst>
        </pc:spChg>
        <pc:graphicFrameChg chg="mod modGraphic">
          <ac:chgData name="김 찬호" userId="9103df27452aa894" providerId="LiveId" clId="{5606E9BE-2304-4B98-888F-3C3E34A0082B}" dt="2022-05-29T10:53:06.419" v="115" actId="20577"/>
          <ac:graphicFrameMkLst>
            <pc:docMk/>
            <pc:sldMk cId="1040009609" sldId="293"/>
            <ac:graphicFrameMk id="3" creationId="{19BADF79-03F2-A40F-7AF6-B289E0CCD70A}"/>
          </ac:graphicFrameMkLst>
        </pc:graphicFrameChg>
        <pc:cxnChg chg="del mod">
          <ac:chgData name="김 찬호" userId="9103df27452aa894" providerId="LiveId" clId="{5606E9BE-2304-4B98-888F-3C3E34A0082B}" dt="2022-05-29T10:53:16.221" v="116" actId="478"/>
          <ac:cxnSpMkLst>
            <pc:docMk/>
            <pc:sldMk cId="1040009609" sldId="293"/>
            <ac:cxnSpMk id="40" creationId="{B868A88A-AA50-29E4-7089-9346DF6F695E}"/>
          </ac:cxnSpMkLst>
        </pc:cxnChg>
        <pc:cxnChg chg="del">
          <ac:chgData name="김 찬호" userId="9103df27452aa894" providerId="LiveId" clId="{5606E9BE-2304-4B98-888F-3C3E34A0082B}" dt="2022-05-29T10:53:16.221" v="116" actId="478"/>
          <ac:cxnSpMkLst>
            <pc:docMk/>
            <pc:sldMk cId="1040009609" sldId="293"/>
            <ac:cxnSpMk id="53" creationId="{1597E489-F7FE-52B3-F579-9F6F6B8B6177}"/>
          </ac:cxnSpMkLst>
        </pc:cxnChg>
      </pc:sldChg>
      <pc:sldChg chg="addSp delSp modSp add mod ord">
        <pc:chgData name="김 찬호" userId="9103df27452aa894" providerId="LiveId" clId="{5606E9BE-2304-4B98-888F-3C3E34A0082B}" dt="2022-05-31T13:34:25.636" v="2042" actId="20577"/>
        <pc:sldMkLst>
          <pc:docMk/>
          <pc:sldMk cId="1960164306" sldId="294"/>
        </pc:sldMkLst>
        <pc:spChg chg="del">
          <ac:chgData name="김 찬호" userId="9103df27452aa894" providerId="LiveId" clId="{5606E9BE-2304-4B98-888F-3C3E34A0082B}" dt="2022-05-31T10:59:18.227" v="214" actId="478"/>
          <ac:spMkLst>
            <pc:docMk/>
            <pc:sldMk cId="1960164306" sldId="294"/>
            <ac:spMk id="16" creationId="{2FE8C06A-1756-CBBD-70CC-7EB2048A61A5}"/>
          </ac:spMkLst>
        </pc:spChg>
        <pc:spChg chg="mod">
          <ac:chgData name="김 찬호" userId="9103df27452aa894" providerId="LiveId" clId="{5606E9BE-2304-4B98-888F-3C3E34A0082B}" dt="2022-05-31T10:59:30.728" v="215" actId="1076"/>
          <ac:spMkLst>
            <pc:docMk/>
            <pc:sldMk cId="1960164306" sldId="294"/>
            <ac:spMk id="18" creationId="{B956C920-1AE0-110C-E35C-D83F0AA99591}"/>
          </ac:spMkLst>
        </pc:spChg>
        <pc:spChg chg="mod">
          <ac:chgData name="김 찬호" userId="9103df27452aa894" providerId="LiveId" clId="{5606E9BE-2304-4B98-888F-3C3E34A0082B}" dt="2022-05-31T11:05:58.679" v="398" actId="1076"/>
          <ac:spMkLst>
            <pc:docMk/>
            <pc:sldMk cId="1960164306" sldId="294"/>
            <ac:spMk id="19" creationId="{C70045CE-8320-6C3E-D9C2-ABBDEA8AD644}"/>
          </ac:spMkLst>
        </pc:spChg>
        <pc:spChg chg="del">
          <ac:chgData name="김 찬호" userId="9103df27452aa894" providerId="LiveId" clId="{5606E9BE-2304-4B98-888F-3C3E34A0082B}" dt="2022-05-31T10:59:12.684" v="208" actId="478"/>
          <ac:spMkLst>
            <pc:docMk/>
            <pc:sldMk cId="1960164306" sldId="294"/>
            <ac:spMk id="20" creationId="{25C9A1C5-BBC6-E956-D955-90177BCEFF16}"/>
          </ac:spMkLst>
        </pc:spChg>
        <pc:spChg chg="del">
          <ac:chgData name="김 찬호" userId="9103df27452aa894" providerId="LiveId" clId="{5606E9BE-2304-4B98-888F-3C3E34A0082B}" dt="2022-05-31T10:59:12.684" v="208" actId="478"/>
          <ac:spMkLst>
            <pc:docMk/>
            <pc:sldMk cId="1960164306" sldId="294"/>
            <ac:spMk id="22" creationId="{31593913-F48F-E9B2-B10A-8E99AEEA20F5}"/>
          </ac:spMkLst>
        </pc:spChg>
        <pc:spChg chg="del">
          <ac:chgData name="김 찬호" userId="9103df27452aa894" providerId="LiveId" clId="{5606E9BE-2304-4B98-888F-3C3E34A0082B}" dt="2022-05-31T10:59:12.684" v="208" actId="478"/>
          <ac:spMkLst>
            <pc:docMk/>
            <pc:sldMk cId="1960164306" sldId="294"/>
            <ac:spMk id="23" creationId="{B32333CB-69C8-566B-15D4-01842C875F4E}"/>
          </ac:spMkLst>
        </pc:spChg>
        <pc:spChg chg="add mod">
          <ac:chgData name="김 찬호" userId="9103df27452aa894" providerId="LiveId" clId="{5606E9BE-2304-4B98-888F-3C3E34A0082B}" dt="2022-05-31T11:06:22.453" v="406" actId="20577"/>
          <ac:spMkLst>
            <pc:docMk/>
            <pc:sldMk cId="1960164306" sldId="294"/>
            <ac:spMk id="24" creationId="{07E4797D-7CE0-4218-66C6-6B63B106DC63}"/>
          </ac:spMkLst>
        </pc:spChg>
        <pc:spChg chg="mod">
          <ac:chgData name="김 찬호" userId="9103df27452aa894" providerId="LiveId" clId="{5606E9BE-2304-4B98-888F-3C3E34A0082B}" dt="2022-05-31T11:06:28.005" v="407" actId="1076"/>
          <ac:spMkLst>
            <pc:docMk/>
            <pc:sldMk cId="1960164306" sldId="294"/>
            <ac:spMk id="27" creationId="{BAE31B6A-1214-0FB2-9B39-AB3569FF8F4D}"/>
          </ac:spMkLst>
        </pc:spChg>
        <pc:spChg chg="mod">
          <ac:chgData name="김 찬호" userId="9103df27452aa894" providerId="LiveId" clId="{5606E9BE-2304-4B98-888F-3C3E34A0082B}" dt="2022-05-31T11:06:30.472" v="408" actId="1076"/>
          <ac:spMkLst>
            <pc:docMk/>
            <pc:sldMk cId="1960164306" sldId="294"/>
            <ac:spMk id="28" creationId="{DDEF5150-43A2-5B09-260D-D3E6C37B7880}"/>
          </ac:spMkLst>
        </pc:spChg>
        <pc:spChg chg="mod">
          <ac:chgData name="김 찬호" userId="9103df27452aa894" providerId="LiveId" clId="{5606E9BE-2304-4B98-888F-3C3E34A0082B}" dt="2022-05-31T10:59:30.728" v="215" actId="1076"/>
          <ac:spMkLst>
            <pc:docMk/>
            <pc:sldMk cId="1960164306" sldId="294"/>
            <ac:spMk id="29" creationId="{F6AF15EE-8DBA-8303-6D2C-AF78FFE31BB9}"/>
          </ac:spMkLst>
        </pc:spChg>
        <pc:spChg chg="mod">
          <ac:chgData name="김 찬호" userId="9103df27452aa894" providerId="LiveId" clId="{5606E9BE-2304-4B98-888F-3C3E34A0082B}" dt="2022-05-31T11:06:17.127" v="402" actId="20577"/>
          <ac:spMkLst>
            <pc:docMk/>
            <pc:sldMk cId="1960164306" sldId="294"/>
            <ac:spMk id="30" creationId="{85A464AA-844E-A57E-1D92-608ABB6301B4}"/>
          </ac:spMkLst>
        </pc:spChg>
        <pc:spChg chg="del">
          <ac:chgData name="김 찬호" userId="9103df27452aa894" providerId="LiveId" clId="{5606E9BE-2304-4B98-888F-3C3E34A0082B}" dt="2022-05-31T10:59:15.395" v="210" actId="478"/>
          <ac:spMkLst>
            <pc:docMk/>
            <pc:sldMk cId="1960164306" sldId="294"/>
            <ac:spMk id="31" creationId="{ACA14DEB-2175-70CE-191F-56C67903CFD2}"/>
          </ac:spMkLst>
        </pc:spChg>
        <pc:spChg chg="mod">
          <ac:chgData name="김 찬호" userId="9103df27452aa894" providerId="LiveId" clId="{5606E9BE-2304-4B98-888F-3C3E34A0082B}" dt="2022-05-31T11:06:32.536" v="409" actId="1076"/>
          <ac:spMkLst>
            <pc:docMk/>
            <pc:sldMk cId="1960164306" sldId="294"/>
            <ac:spMk id="32" creationId="{6DE27024-E605-B9EA-8C42-7242F08EB49B}"/>
          </ac:spMkLst>
        </pc:spChg>
        <pc:spChg chg="mod">
          <ac:chgData name="김 찬호" userId="9103df27452aa894" providerId="LiveId" clId="{5606E9BE-2304-4B98-888F-3C3E34A0082B}" dt="2022-05-31T11:05:55.545" v="397" actId="14100"/>
          <ac:spMkLst>
            <pc:docMk/>
            <pc:sldMk cId="1960164306" sldId="294"/>
            <ac:spMk id="34" creationId="{938D97B9-4AB9-0BD9-31AD-B9E7275A6BC8}"/>
          </ac:spMkLst>
        </pc:spChg>
        <pc:spChg chg="del">
          <ac:chgData name="김 찬호" userId="9103df27452aa894" providerId="LiveId" clId="{5606E9BE-2304-4B98-888F-3C3E34A0082B}" dt="2022-05-31T10:59:12.684" v="208" actId="478"/>
          <ac:spMkLst>
            <pc:docMk/>
            <pc:sldMk cId="1960164306" sldId="294"/>
            <ac:spMk id="39" creationId="{38960D7D-90CD-2E89-E467-FE336F6C0008}"/>
          </ac:spMkLst>
        </pc:spChg>
        <pc:spChg chg="del mod">
          <ac:chgData name="김 찬호" userId="9103df27452aa894" providerId="LiveId" clId="{5606E9BE-2304-4B98-888F-3C3E34A0082B}" dt="2022-05-31T10:59:17.472" v="212" actId="478"/>
          <ac:spMkLst>
            <pc:docMk/>
            <pc:sldMk cId="1960164306" sldId="294"/>
            <ac:spMk id="42" creationId="{50B0A89C-1A9C-5EB9-CDF8-09751B7C4CA6}"/>
          </ac:spMkLst>
        </pc:spChg>
        <pc:spChg chg="del">
          <ac:chgData name="김 찬호" userId="9103df27452aa894" providerId="LiveId" clId="{5606E9BE-2304-4B98-888F-3C3E34A0082B}" dt="2022-05-31T10:59:12.684" v="208" actId="478"/>
          <ac:spMkLst>
            <pc:docMk/>
            <pc:sldMk cId="1960164306" sldId="294"/>
            <ac:spMk id="44" creationId="{E114970A-2DDD-0DEC-9303-E149F6D650CC}"/>
          </ac:spMkLst>
        </pc:spChg>
        <pc:spChg chg="del">
          <ac:chgData name="김 찬호" userId="9103df27452aa894" providerId="LiveId" clId="{5606E9BE-2304-4B98-888F-3C3E34A0082B}" dt="2022-05-31T10:59:17.779" v="213" actId="478"/>
          <ac:spMkLst>
            <pc:docMk/>
            <pc:sldMk cId="1960164306" sldId="294"/>
            <ac:spMk id="45" creationId="{EDBB0DD7-D266-73D9-99F1-CC80518196A6}"/>
          </ac:spMkLst>
        </pc:spChg>
        <pc:graphicFrameChg chg="mod modGraphic">
          <ac:chgData name="김 찬호" userId="9103df27452aa894" providerId="LiveId" clId="{5606E9BE-2304-4B98-888F-3C3E34A0082B}" dt="2022-05-31T13:34:25.636" v="2042" actId="20577"/>
          <ac:graphicFrameMkLst>
            <pc:docMk/>
            <pc:sldMk cId="1960164306" sldId="294"/>
            <ac:graphicFrameMk id="3" creationId="{19BADF79-03F2-A40F-7AF6-B289E0CCD70A}"/>
          </ac:graphicFrameMkLst>
        </pc:graphicFrameChg>
        <pc:picChg chg="del">
          <ac:chgData name="김 찬호" userId="9103df27452aa894" providerId="LiveId" clId="{5606E9BE-2304-4B98-888F-3C3E34A0082B}" dt="2022-05-31T10:59:14.605" v="209" actId="478"/>
          <ac:picMkLst>
            <pc:docMk/>
            <pc:sldMk cId="1960164306" sldId="294"/>
            <ac:picMk id="21" creationId="{7FA08E59-5FE1-C00E-38B2-7A2E1D64E02D}"/>
          </ac:picMkLst>
        </pc:picChg>
        <pc:cxnChg chg="del">
          <ac:chgData name="김 찬호" userId="9103df27452aa894" providerId="LiveId" clId="{5606E9BE-2304-4B98-888F-3C3E34A0082B}" dt="2022-05-31T10:59:12.684" v="208" actId="478"/>
          <ac:cxnSpMkLst>
            <pc:docMk/>
            <pc:sldMk cId="1960164306" sldId="294"/>
            <ac:cxnSpMk id="6" creationId="{B9688450-00D8-DF9A-AC32-6A1145F784CB}"/>
          </ac:cxnSpMkLst>
        </pc:cxnChg>
      </pc:sldChg>
      <pc:sldChg chg="addSp delSp modSp add mod">
        <pc:chgData name="김 찬호" userId="9103df27452aa894" providerId="LiveId" clId="{5606E9BE-2304-4B98-888F-3C3E34A0082B}" dt="2022-05-31T13:34:31.027" v="2043" actId="20577"/>
        <pc:sldMkLst>
          <pc:docMk/>
          <pc:sldMk cId="2516674123" sldId="295"/>
        </pc:sldMkLst>
        <pc:spChg chg="add mod">
          <ac:chgData name="김 찬호" userId="9103df27452aa894" providerId="LiveId" clId="{5606E9BE-2304-4B98-888F-3C3E34A0082B}" dt="2022-05-31T11:05:25.728" v="395" actId="1076"/>
          <ac:spMkLst>
            <pc:docMk/>
            <pc:sldMk cId="2516674123" sldId="295"/>
            <ac:spMk id="5" creationId="{96C0A78C-2EB2-56A9-CA6C-6912C41C974B}"/>
          </ac:spMkLst>
        </pc:spChg>
        <pc:spChg chg="add del mod">
          <ac:chgData name="김 찬호" userId="9103df27452aa894" providerId="LiveId" clId="{5606E9BE-2304-4B98-888F-3C3E34A0082B}" dt="2022-05-31T11:02:31.069" v="285"/>
          <ac:spMkLst>
            <pc:docMk/>
            <pc:sldMk cId="2516674123" sldId="295"/>
            <ac:spMk id="24" creationId="{753F7473-FC50-CDA9-5448-F7A332C85801}"/>
          </ac:spMkLst>
        </pc:spChg>
        <pc:spChg chg="add del mod">
          <ac:chgData name="김 찬호" userId="9103df27452aa894" providerId="LiveId" clId="{5606E9BE-2304-4B98-888F-3C3E34A0082B}" dt="2022-05-31T11:02:31.069" v="285"/>
          <ac:spMkLst>
            <pc:docMk/>
            <pc:sldMk cId="2516674123" sldId="295"/>
            <ac:spMk id="26" creationId="{47A8E9C6-1171-ECF2-597B-CFF6F79E722C}"/>
          </ac:spMkLst>
        </pc:spChg>
        <pc:spChg chg="add del mod">
          <ac:chgData name="김 찬호" userId="9103df27452aa894" providerId="LiveId" clId="{5606E9BE-2304-4B98-888F-3C3E34A0082B}" dt="2022-05-31T11:02:31.069" v="285"/>
          <ac:spMkLst>
            <pc:docMk/>
            <pc:sldMk cId="2516674123" sldId="295"/>
            <ac:spMk id="28" creationId="{3D91C3B6-040B-9A2E-63FE-DF9D48DEDD02}"/>
          </ac:spMkLst>
        </pc:spChg>
        <pc:spChg chg="add del mod">
          <ac:chgData name="김 찬호" userId="9103df27452aa894" providerId="LiveId" clId="{5606E9BE-2304-4B98-888F-3C3E34A0082B}" dt="2022-05-31T11:02:31.069" v="285"/>
          <ac:spMkLst>
            <pc:docMk/>
            <pc:sldMk cId="2516674123" sldId="295"/>
            <ac:spMk id="30" creationId="{F6A2855C-E2FA-05A2-2F17-03BCE526B015}"/>
          </ac:spMkLst>
        </pc:spChg>
        <pc:spChg chg="add del mod">
          <ac:chgData name="김 찬호" userId="9103df27452aa894" providerId="LiveId" clId="{5606E9BE-2304-4B98-888F-3C3E34A0082B}" dt="2022-05-31T11:02:31.069" v="285"/>
          <ac:spMkLst>
            <pc:docMk/>
            <pc:sldMk cId="2516674123" sldId="295"/>
            <ac:spMk id="32" creationId="{F65EF523-496F-752C-1BD4-3DDE4AFB03A4}"/>
          </ac:spMkLst>
        </pc:spChg>
        <pc:spChg chg="add del mod">
          <ac:chgData name="김 찬호" userId="9103df27452aa894" providerId="LiveId" clId="{5606E9BE-2304-4B98-888F-3C3E34A0082B}" dt="2022-05-31T11:02:31.069" v="285"/>
          <ac:spMkLst>
            <pc:docMk/>
            <pc:sldMk cId="2516674123" sldId="295"/>
            <ac:spMk id="34" creationId="{FBB581E0-6E1A-44A4-AA95-DD958EB54D71}"/>
          </ac:spMkLst>
        </pc:spChg>
        <pc:spChg chg="add del mod">
          <ac:chgData name="김 찬호" userId="9103df27452aa894" providerId="LiveId" clId="{5606E9BE-2304-4B98-888F-3C3E34A0082B}" dt="2022-05-31T11:02:31.069" v="285"/>
          <ac:spMkLst>
            <pc:docMk/>
            <pc:sldMk cId="2516674123" sldId="295"/>
            <ac:spMk id="35" creationId="{17BA1B06-3663-4C56-CA94-556C40A2D510}"/>
          </ac:spMkLst>
        </pc:spChg>
        <pc:spChg chg="add del mod">
          <ac:chgData name="김 찬호" userId="9103df27452aa894" providerId="LiveId" clId="{5606E9BE-2304-4B98-888F-3C3E34A0082B}" dt="2022-05-31T11:02:31.069" v="285"/>
          <ac:spMkLst>
            <pc:docMk/>
            <pc:sldMk cId="2516674123" sldId="295"/>
            <ac:spMk id="36" creationId="{9BC8505D-7D71-7E94-3D07-262A088C1E3A}"/>
          </ac:spMkLst>
        </pc:spChg>
        <pc:spChg chg="add mod">
          <ac:chgData name="김 찬호" userId="9103df27452aa894" providerId="LiveId" clId="{5606E9BE-2304-4B98-888F-3C3E34A0082B}" dt="2022-05-31T11:02:43.148" v="286"/>
          <ac:spMkLst>
            <pc:docMk/>
            <pc:sldMk cId="2516674123" sldId="295"/>
            <ac:spMk id="37" creationId="{8BDE087A-EA3F-7481-2E74-B558A779B51B}"/>
          </ac:spMkLst>
        </pc:spChg>
        <pc:spChg chg="add mod">
          <ac:chgData name="김 찬호" userId="9103df27452aa894" providerId="LiveId" clId="{5606E9BE-2304-4B98-888F-3C3E34A0082B}" dt="2022-05-31T11:02:43.148" v="286"/>
          <ac:spMkLst>
            <pc:docMk/>
            <pc:sldMk cId="2516674123" sldId="295"/>
            <ac:spMk id="38" creationId="{B4ED0EDF-7568-1AB8-2411-6D75D78201DC}"/>
          </ac:spMkLst>
        </pc:spChg>
        <pc:spChg chg="add mod">
          <ac:chgData name="김 찬호" userId="9103df27452aa894" providerId="LiveId" clId="{5606E9BE-2304-4B98-888F-3C3E34A0082B}" dt="2022-05-31T11:02:43.148" v="286"/>
          <ac:spMkLst>
            <pc:docMk/>
            <pc:sldMk cId="2516674123" sldId="295"/>
            <ac:spMk id="40" creationId="{6C857607-60AE-D7B2-4900-FE5FECF40019}"/>
          </ac:spMkLst>
        </pc:spChg>
        <pc:spChg chg="add mod">
          <ac:chgData name="김 찬호" userId="9103df27452aa894" providerId="LiveId" clId="{5606E9BE-2304-4B98-888F-3C3E34A0082B}" dt="2022-05-31T11:02:43.148" v="286"/>
          <ac:spMkLst>
            <pc:docMk/>
            <pc:sldMk cId="2516674123" sldId="295"/>
            <ac:spMk id="41" creationId="{A905FF59-AB43-77B3-9559-BD78E7C003F1}"/>
          </ac:spMkLst>
        </pc:spChg>
        <pc:spChg chg="add mod">
          <ac:chgData name="김 찬호" userId="9103df27452aa894" providerId="LiveId" clId="{5606E9BE-2304-4B98-888F-3C3E34A0082B}" dt="2022-05-31T11:02:43.148" v="286"/>
          <ac:spMkLst>
            <pc:docMk/>
            <pc:sldMk cId="2516674123" sldId="295"/>
            <ac:spMk id="43" creationId="{3EC407F5-3640-8D4F-1D80-C4560EB85B18}"/>
          </ac:spMkLst>
        </pc:spChg>
        <pc:spChg chg="add mod">
          <ac:chgData name="김 찬호" userId="9103df27452aa894" providerId="LiveId" clId="{5606E9BE-2304-4B98-888F-3C3E34A0082B}" dt="2022-05-31T11:02:43.148" v="286"/>
          <ac:spMkLst>
            <pc:docMk/>
            <pc:sldMk cId="2516674123" sldId="295"/>
            <ac:spMk id="46" creationId="{94B5206B-C48B-5983-8339-40BEBA07C919}"/>
          </ac:spMkLst>
        </pc:spChg>
        <pc:spChg chg="add mod">
          <ac:chgData name="김 찬호" userId="9103df27452aa894" providerId="LiveId" clId="{5606E9BE-2304-4B98-888F-3C3E34A0082B}" dt="2022-05-31T11:02:43.148" v="286"/>
          <ac:spMkLst>
            <pc:docMk/>
            <pc:sldMk cId="2516674123" sldId="295"/>
            <ac:spMk id="47" creationId="{147EEF1A-D270-B9D1-7A67-3DB1B9AEADD8}"/>
          </ac:spMkLst>
        </pc:spChg>
        <pc:spChg chg="add mod">
          <ac:chgData name="김 찬호" userId="9103df27452aa894" providerId="LiveId" clId="{5606E9BE-2304-4B98-888F-3C3E34A0082B}" dt="2022-05-31T11:02:43.148" v="286"/>
          <ac:spMkLst>
            <pc:docMk/>
            <pc:sldMk cId="2516674123" sldId="295"/>
            <ac:spMk id="48" creationId="{1A915A1E-30AF-90C2-0767-996EA259C19E}"/>
          </ac:spMkLst>
        </pc:spChg>
        <pc:graphicFrameChg chg="mod modGraphic">
          <ac:chgData name="김 찬호" userId="9103df27452aa894" providerId="LiveId" clId="{5606E9BE-2304-4B98-888F-3C3E34A0082B}" dt="2022-05-31T13:34:31.027" v="2043" actId="20577"/>
          <ac:graphicFrameMkLst>
            <pc:docMk/>
            <pc:sldMk cId="2516674123" sldId="295"/>
            <ac:graphicFrameMk id="3" creationId="{19BADF79-03F2-A40F-7AF6-B289E0CCD70A}"/>
          </ac:graphicFrameMkLst>
        </pc:graphicFrameChg>
      </pc:sldChg>
      <pc:sldChg chg="addSp modSp add">
        <pc:chgData name="김 찬호" userId="9103df27452aa894" providerId="LiveId" clId="{5606E9BE-2304-4B98-888F-3C3E34A0082B}" dt="2022-05-31T11:05:29.034" v="396"/>
        <pc:sldMkLst>
          <pc:docMk/>
          <pc:sldMk cId="1157930972" sldId="296"/>
        </pc:sldMkLst>
        <pc:spChg chg="add mod">
          <ac:chgData name="김 찬호" userId="9103df27452aa894" providerId="LiveId" clId="{5606E9BE-2304-4B98-888F-3C3E34A0082B}" dt="2022-05-31T11:04:26.452" v="380"/>
          <ac:spMkLst>
            <pc:docMk/>
            <pc:sldMk cId="1157930972" sldId="296"/>
            <ac:spMk id="24" creationId="{744E76DF-077B-492B-FC9F-7FE534D3A462}"/>
          </ac:spMkLst>
        </pc:spChg>
        <pc:spChg chg="add mod">
          <ac:chgData name="김 찬호" userId="9103df27452aa894" providerId="LiveId" clId="{5606E9BE-2304-4B98-888F-3C3E34A0082B}" dt="2022-05-31T11:04:26.452" v="380"/>
          <ac:spMkLst>
            <pc:docMk/>
            <pc:sldMk cId="1157930972" sldId="296"/>
            <ac:spMk id="26" creationId="{45873989-43EF-076B-0CA8-5813DF9B3F9C}"/>
          </ac:spMkLst>
        </pc:spChg>
        <pc:spChg chg="add mod">
          <ac:chgData name="김 찬호" userId="9103df27452aa894" providerId="LiveId" clId="{5606E9BE-2304-4B98-888F-3C3E34A0082B}" dt="2022-05-31T11:04:26.452" v="380"/>
          <ac:spMkLst>
            <pc:docMk/>
            <pc:sldMk cId="1157930972" sldId="296"/>
            <ac:spMk id="28" creationId="{BE874AD2-A8CB-62EB-624B-3A314659F84E}"/>
          </ac:spMkLst>
        </pc:spChg>
        <pc:spChg chg="add mod">
          <ac:chgData name="김 찬호" userId="9103df27452aa894" providerId="LiveId" clId="{5606E9BE-2304-4B98-888F-3C3E34A0082B}" dt="2022-05-31T11:04:26.452" v="380"/>
          <ac:spMkLst>
            <pc:docMk/>
            <pc:sldMk cId="1157930972" sldId="296"/>
            <ac:spMk id="30" creationId="{BAED6736-6A97-FAFA-3791-B87DB3208575}"/>
          </ac:spMkLst>
        </pc:spChg>
        <pc:spChg chg="add mod">
          <ac:chgData name="김 찬호" userId="9103df27452aa894" providerId="LiveId" clId="{5606E9BE-2304-4B98-888F-3C3E34A0082B}" dt="2022-05-31T11:04:26.452" v="380"/>
          <ac:spMkLst>
            <pc:docMk/>
            <pc:sldMk cId="1157930972" sldId="296"/>
            <ac:spMk id="32" creationId="{8295BCC3-8CEA-7835-B5FC-CA070FC0AF99}"/>
          </ac:spMkLst>
        </pc:spChg>
        <pc:spChg chg="add mod">
          <ac:chgData name="김 찬호" userId="9103df27452aa894" providerId="LiveId" clId="{5606E9BE-2304-4B98-888F-3C3E34A0082B}" dt="2022-05-31T11:04:26.452" v="380"/>
          <ac:spMkLst>
            <pc:docMk/>
            <pc:sldMk cId="1157930972" sldId="296"/>
            <ac:spMk id="34" creationId="{CBD0EAB0-6381-BF81-EF13-84FC43B53F27}"/>
          </ac:spMkLst>
        </pc:spChg>
        <pc:spChg chg="add mod">
          <ac:chgData name="김 찬호" userId="9103df27452aa894" providerId="LiveId" clId="{5606E9BE-2304-4B98-888F-3C3E34A0082B}" dt="2022-05-31T11:04:26.452" v="380"/>
          <ac:spMkLst>
            <pc:docMk/>
            <pc:sldMk cId="1157930972" sldId="296"/>
            <ac:spMk id="37" creationId="{0E540015-1823-6262-4D5A-C62F529834C1}"/>
          </ac:spMkLst>
        </pc:spChg>
        <pc:spChg chg="add mod">
          <ac:chgData name="김 찬호" userId="9103df27452aa894" providerId="LiveId" clId="{5606E9BE-2304-4B98-888F-3C3E34A0082B}" dt="2022-05-31T11:04:26.452" v="380"/>
          <ac:spMkLst>
            <pc:docMk/>
            <pc:sldMk cId="1157930972" sldId="296"/>
            <ac:spMk id="38" creationId="{A36A807E-186E-5F6B-3426-F3EFB3857F60}"/>
          </ac:spMkLst>
        </pc:spChg>
        <pc:spChg chg="add mod">
          <ac:chgData name="김 찬호" userId="9103df27452aa894" providerId="LiveId" clId="{5606E9BE-2304-4B98-888F-3C3E34A0082B}" dt="2022-05-31T11:04:26.452" v="380"/>
          <ac:spMkLst>
            <pc:docMk/>
            <pc:sldMk cId="1157930972" sldId="296"/>
            <ac:spMk id="40" creationId="{E7833D11-6C86-B773-F9B9-D5FCF39178F8}"/>
          </ac:spMkLst>
        </pc:spChg>
        <pc:spChg chg="add mod">
          <ac:chgData name="김 찬호" userId="9103df27452aa894" providerId="LiveId" clId="{5606E9BE-2304-4B98-888F-3C3E34A0082B}" dt="2022-05-31T11:05:29.034" v="396"/>
          <ac:spMkLst>
            <pc:docMk/>
            <pc:sldMk cId="1157930972" sldId="296"/>
            <ac:spMk id="41" creationId="{1DC65BFD-3B81-C6AD-3B73-4D671C526702}"/>
          </ac:spMkLst>
        </pc:spChg>
        <pc:graphicFrameChg chg="mod">
          <ac:chgData name="김 찬호" userId="9103df27452aa894" providerId="LiveId" clId="{5606E9BE-2304-4B98-888F-3C3E34A0082B}" dt="2022-05-31T11:04:33.987" v="381"/>
          <ac:graphicFrameMkLst>
            <pc:docMk/>
            <pc:sldMk cId="1157930972" sldId="296"/>
            <ac:graphicFrameMk id="3" creationId="{19BADF79-03F2-A40F-7AF6-B289E0CCD70A}"/>
          </ac:graphicFrameMkLst>
        </pc:graphicFrameChg>
        <pc:cxnChg chg="add mod">
          <ac:chgData name="김 찬호" userId="9103df27452aa894" providerId="LiveId" clId="{5606E9BE-2304-4B98-888F-3C3E34A0082B}" dt="2022-05-31T11:04:26.452" v="380"/>
          <ac:cxnSpMkLst>
            <pc:docMk/>
            <pc:sldMk cId="1157930972" sldId="296"/>
            <ac:cxnSpMk id="35" creationId="{0572E6BB-4BF1-3EE2-769F-3AD525B88972}"/>
          </ac:cxnSpMkLst>
        </pc:cxnChg>
        <pc:cxnChg chg="add mod">
          <ac:chgData name="김 찬호" userId="9103df27452aa894" providerId="LiveId" clId="{5606E9BE-2304-4B98-888F-3C3E34A0082B}" dt="2022-05-31T11:04:26.452" v="380"/>
          <ac:cxnSpMkLst>
            <pc:docMk/>
            <pc:sldMk cId="1157930972" sldId="296"/>
            <ac:cxnSpMk id="36" creationId="{E3BF4C8D-1E9D-05B0-B938-32766568881E}"/>
          </ac:cxnSpMkLst>
        </pc:cxnChg>
      </pc:sldChg>
      <pc:sldChg chg="add del">
        <pc:chgData name="김 찬호" userId="9103df27452aa894" providerId="LiveId" clId="{5606E9BE-2304-4B98-888F-3C3E34A0082B}" dt="2022-05-31T11:04:06.539" v="378" actId="47"/>
        <pc:sldMkLst>
          <pc:docMk/>
          <pc:sldMk cId="4130727437" sldId="296"/>
        </pc:sldMkLst>
      </pc:sldChg>
      <pc:sldChg chg="addSp delSp modSp new mod ord">
        <pc:chgData name="김 찬호" userId="9103df27452aa894" providerId="LiveId" clId="{5606E9BE-2304-4B98-888F-3C3E34A0082B}" dt="2022-06-01T03:28:28.169" v="5528" actId="22"/>
        <pc:sldMkLst>
          <pc:docMk/>
          <pc:sldMk cId="632529053" sldId="297"/>
        </pc:sldMkLst>
        <pc:spChg chg="add mod">
          <ac:chgData name="김 찬호" userId="9103df27452aa894" providerId="LiveId" clId="{5606E9BE-2304-4B98-888F-3C3E34A0082B}" dt="2022-05-31T11:54:24.987" v="759" actId="1076"/>
          <ac:spMkLst>
            <pc:docMk/>
            <pc:sldMk cId="632529053" sldId="297"/>
            <ac:spMk id="2" creationId="{0B9409E2-E31F-3E5A-B842-EC13607605AE}"/>
          </ac:spMkLst>
        </pc:spChg>
        <pc:spChg chg="add del mod ord">
          <ac:chgData name="김 찬호" userId="9103df27452aa894" providerId="LiveId" clId="{5606E9BE-2304-4B98-888F-3C3E34A0082B}" dt="2022-05-31T12:14:56.960" v="970" actId="478"/>
          <ac:spMkLst>
            <pc:docMk/>
            <pc:sldMk cId="632529053" sldId="297"/>
            <ac:spMk id="3" creationId="{0121E5C3-672F-540F-D947-85C935B08C50}"/>
          </ac:spMkLst>
        </pc:spChg>
        <pc:spChg chg="add mod ord">
          <ac:chgData name="김 찬호" userId="9103df27452aa894" providerId="LiveId" clId="{5606E9BE-2304-4B98-888F-3C3E34A0082B}" dt="2022-05-31T13:47:06.542" v="2373" actId="2085"/>
          <ac:spMkLst>
            <pc:docMk/>
            <pc:sldMk cId="632529053" sldId="297"/>
            <ac:spMk id="4" creationId="{4A544958-DF9D-A879-61C3-264FB78F55CC}"/>
          </ac:spMkLst>
        </pc:spChg>
        <pc:picChg chg="add del">
          <ac:chgData name="김 찬호" userId="9103df27452aa894" providerId="LiveId" clId="{5606E9BE-2304-4B98-888F-3C3E34A0082B}" dt="2022-06-01T03:28:28.169" v="5528" actId="22"/>
          <ac:picMkLst>
            <pc:docMk/>
            <pc:sldMk cId="632529053" sldId="297"/>
            <ac:picMk id="5" creationId="{046FFA74-F0D5-2269-7882-D59EA1A64799}"/>
          </ac:picMkLst>
        </pc:picChg>
      </pc:sldChg>
      <pc:sldChg chg="modSp add del mod">
        <pc:chgData name="김 찬호" userId="9103df27452aa894" providerId="LiveId" clId="{5606E9BE-2304-4B98-888F-3C3E34A0082B}" dt="2022-05-31T12:15:15.260" v="973" actId="47"/>
        <pc:sldMkLst>
          <pc:docMk/>
          <pc:sldMk cId="1007106011" sldId="298"/>
        </pc:sldMkLst>
        <pc:spChg chg="mod">
          <ac:chgData name="김 찬호" userId="9103df27452aa894" providerId="LiveId" clId="{5606E9BE-2304-4B98-888F-3C3E34A0082B}" dt="2022-05-31T11:55:35.473" v="788"/>
          <ac:spMkLst>
            <pc:docMk/>
            <pc:sldMk cId="1007106011" sldId="298"/>
            <ac:spMk id="2" creationId="{0B9409E2-E31F-3E5A-B842-EC13607605AE}"/>
          </ac:spMkLst>
        </pc:spChg>
      </pc:sldChg>
      <pc:sldChg chg="delSp modSp add mod">
        <pc:chgData name="김 찬호" userId="9103df27452aa894" providerId="LiveId" clId="{5606E9BE-2304-4B98-888F-3C3E34A0082B}" dt="2022-05-31T12:23:51.622" v="1068"/>
        <pc:sldMkLst>
          <pc:docMk/>
          <pc:sldMk cId="115738503" sldId="299"/>
        </pc:sldMkLst>
        <pc:spChg chg="mod">
          <ac:chgData name="김 찬호" userId="9103df27452aa894" providerId="LiveId" clId="{5606E9BE-2304-4B98-888F-3C3E34A0082B}" dt="2022-05-31T12:00:30.644" v="915" actId="403"/>
          <ac:spMkLst>
            <pc:docMk/>
            <pc:sldMk cId="115738503" sldId="299"/>
            <ac:spMk id="16" creationId="{6AA92505-4FC3-498B-08A6-45EBEEB855CB}"/>
          </ac:spMkLst>
        </pc:spChg>
        <pc:spChg chg="mod">
          <ac:chgData name="김 찬호" userId="9103df27452aa894" providerId="LiveId" clId="{5606E9BE-2304-4B98-888F-3C3E34A0082B}" dt="2022-05-31T12:15:42.335" v="989" actId="20577"/>
          <ac:spMkLst>
            <pc:docMk/>
            <pc:sldMk cId="115738503" sldId="299"/>
            <ac:spMk id="18" creationId="{938CEE7B-7D98-C875-D686-EEF1F9A97F58}"/>
          </ac:spMkLst>
        </pc:spChg>
        <pc:spChg chg="mod">
          <ac:chgData name="김 찬호" userId="9103df27452aa894" providerId="LiveId" clId="{5606E9BE-2304-4B98-888F-3C3E34A0082B}" dt="2022-05-31T12:00:57.375" v="938" actId="20577"/>
          <ac:spMkLst>
            <pc:docMk/>
            <pc:sldMk cId="115738503" sldId="299"/>
            <ac:spMk id="19" creationId="{A17D9AE9-6B1E-DDE5-0EB6-A529CB08C33E}"/>
          </ac:spMkLst>
        </pc:spChg>
        <pc:spChg chg="del">
          <ac:chgData name="김 찬호" userId="9103df27452aa894" providerId="LiveId" clId="{5606E9BE-2304-4B98-888F-3C3E34A0082B}" dt="2022-05-31T11:59:39.165" v="880" actId="478"/>
          <ac:spMkLst>
            <pc:docMk/>
            <pc:sldMk cId="115738503" sldId="299"/>
            <ac:spMk id="20" creationId="{F864FAED-DF8D-C0F4-901E-8A04E524156B}"/>
          </ac:spMkLst>
        </pc:spChg>
        <pc:spChg chg="del mod">
          <ac:chgData name="김 찬호" userId="9103df27452aa894" providerId="LiveId" clId="{5606E9BE-2304-4B98-888F-3C3E34A0082B}" dt="2022-05-31T11:59:37.512" v="879"/>
          <ac:spMkLst>
            <pc:docMk/>
            <pc:sldMk cId="115738503" sldId="299"/>
            <ac:spMk id="21" creationId="{C6F76CF5-0F41-8421-AE18-CBD8BC687991}"/>
          </ac:spMkLst>
        </pc:spChg>
        <pc:spChg chg="del">
          <ac:chgData name="김 찬호" userId="9103df27452aa894" providerId="LiveId" clId="{5606E9BE-2304-4B98-888F-3C3E34A0082B}" dt="2022-05-31T12:01:02.232" v="939" actId="478"/>
          <ac:spMkLst>
            <pc:docMk/>
            <pc:sldMk cId="115738503" sldId="299"/>
            <ac:spMk id="22" creationId="{DF2553B9-0536-6F6E-C813-835DD87BAC58}"/>
          </ac:spMkLst>
        </pc:spChg>
        <pc:graphicFrameChg chg="mod modGraphic">
          <ac:chgData name="김 찬호" userId="9103df27452aa894" providerId="LiveId" clId="{5606E9BE-2304-4B98-888F-3C3E34A0082B}" dt="2022-05-31T11:59:28.148" v="876" actId="5793"/>
          <ac:graphicFrameMkLst>
            <pc:docMk/>
            <pc:sldMk cId="115738503" sldId="299"/>
            <ac:graphicFrameMk id="12" creationId="{FD30D49C-FEC9-08E8-B9E2-7886A07CDF8F}"/>
          </ac:graphicFrameMkLst>
        </pc:graphicFrameChg>
        <pc:graphicFrameChg chg="mod modGraphic">
          <ac:chgData name="김 찬호" userId="9103df27452aa894" providerId="LiveId" clId="{5606E9BE-2304-4B98-888F-3C3E34A0082B}" dt="2022-05-31T12:23:51.622" v="1068"/>
          <ac:graphicFrameMkLst>
            <pc:docMk/>
            <pc:sldMk cId="115738503" sldId="299"/>
            <ac:graphicFrameMk id="13" creationId="{55B8C8D6-C8AB-5D61-E131-7C6726189DFB}"/>
          </ac:graphicFrameMkLst>
        </pc:graphicFrameChg>
      </pc:sldChg>
      <pc:sldChg chg="modSp add mod ord">
        <pc:chgData name="김 찬호" userId="9103df27452aa894" providerId="LiveId" clId="{5606E9BE-2304-4B98-888F-3C3E34A0082B}" dt="2022-05-31T13:47:25.398" v="2374" actId="2085"/>
        <pc:sldMkLst>
          <pc:docMk/>
          <pc:sldMk cId="534012595" sldId="300"/>
        </pc:sldMkLst>
        <pc:spChg chg="mod">
          <ac:chgData name="김 찬호" userId="9103df27452aa894" providerId="LiveId" clId="{5606E9BE-2304-4B98-888F-3C3E34A0082B}" dt="2022-05-31T12:15:21.867" v="985"/>
          <ac:spMkLst>
            <pc:docMk/>
            <pc:sldMk cId="534012595" sldId="300"/>
            <ac:spMk id="2" creationId="{0B9409E2-E31F-3E5A-B842-EC13607605AE}"/>
          </ac:spMkLst>
        </pc:spChg>
        <pc:spChg chg="mod">
          <ac:chgData name="김 찬호" userId="9103df27452aa894" providerId="LiveId" clId="{5606E9BE-2304-4B98-888F-3C3E34A0082B}" dt="2022-05-31T13:47:25.398" v="2374" actId="2085"/>
          <ac:spMkLst>
            <pc:docMk/>
            <pc:sldMk cId="534012595" sldId="300"/>
            <ac:spMk id="4" creationId="{4A544958-DF9D-A879-61C3-264FB78F55CC}"/>
          </ac:spMkLst>
        </pc:spChg>
      </pc:sldChg>
      <pc:sldChg chg="new del">
        <pc:chgData name="김 찬호" userId="9103df27452aa894" providerId="LiveId" clId="{5606E9BE-2304-4B98-888F-3C3E34A0082B}" dt="2022-05-31T12:34:31.258" v="1077" actId="47"/>
        <pc:sldMkLst>
          <pc:docMk/>
          <pc:sldMk cId="2249858581" sldId="301"/>
        </pc:sldMkLst>
      </pc:sldChg>
      <pc:sldChg chg="addSp delSp modSp new mod">
        <pc:chgData name="김 찬호" userId="9103df27452aa894" providerId="LiveId" clId="{5606E9BE-2304-4B98-888F-3C3E34A0082B}" dt="2022-06-01T02:58:57.352" v="5525" actId="2710"/>
        <pc:sldMkLst>
          <pc:docMk/>
          <pc:sldMk cId="3836529255" sldId="301"/>
        </pc:sldMkLst>
        <pc:spChg chg="add mod">
          <ac:chgData name="김 찬호" userId="9103df27452aa894" providerId="LiveId" clId="{5606E9BE-2304-4B98-888F-3C3E34A0082B}" dt="2022-05-31T12:34:49.600" v="1083"/>
          <ac:spMkLst>
            <pc:docMk/>
            <pc:sldMk cId="3836529255" sldId="301"/>
            <ac:spMk id="4" creationId="{F455E003-5F24-62FA-A9D1-5A9B32138D4E}"/>
          </ac:spMkLst>
        </pc:spChg>
        <pc:spChg chg="add mod ord">
          <ac:chgData name="김 찬호" userId="9103df27452aa894" providerId="LiveId" clId="{5606E9BE-2304-4B98-888F-3C3E34A0082B}" dt="2022-05-31T12:39:18.734" v="1109" actId="1076"/>
          <ac:spMkLst>
            <pc:docMk/>
            <pc:sldMk cId="3836529255" sldId="301"/>
            <ac:spMk id="6" creationId="{72C73513-6B25-2B2B-5BA5-1E1FC5E6E819}"/>
          </ac:spMkLst>
        </pc:spChg>
        <pc:spChg chg="add mod">
          <ac:chgData name="김 찬호" userId="9103df27452aa894" providerId="LiveId" clId="{5606E9BE-2304-4B98-888F-3C3E34A0082B}" dt="2022-05-31T12:38:55.323" v="1103" actId="208"/>
          <ac:spMkLst>
            <pc:docMk/>
            <pc:sldMk cId="3836529255" sldId="301"/>
            <ac:spMk id="7" creationId="{896CC016-64B0-B048-AA7F-4789E615A244}"/>
          </ac:spMkLst>
        </pc:spChg>
        <pc:spChg chg="add mod">
          <ac:chgData name="김 찬호" userId="9103df27452aa894" providerId="LiveId" clId="{5606E9BE-2304-4B98-888F-3C3E34A0082B}" dt="2022-05-31T12:51:51.173" v="1418" actId="14100"/>
          <ac:spMkLst>
            <pc:docMk/>
            <pc:sldMk cId="3836529255" sldId="301"/>
            <ac:spMk id="8" creationId="{DA05EDC3-5F05-55C9-527F-4184C3CBFEB5}"/>
          </ac:spMkLst>
        </pc:spChg>
        <pc:spChg chg="add mod">
          <ac:chgData name="김 찬호" userId="9103df27452aa894" providerId="LiveId" clId="{5606E9BE-2304-4B98-888F-3C3E34A0082B}" dt="2022-05-31T13:43:42.528" v="2101" actId="1076"/>
          <ac:spMkLst>
            <pc:docMk/>
            <pc:sldMk cId="3836529255" sldId="301"/>
            <ac:spMk id="9" creationId="{8400C01A-1A8D-27AF-96FB-3E0F9082ADAD}"/>
          </ac:spMkLst>
        </pc:spChg>
        <pc:spChg chg="add mod">
          <ac:chgData name="김 찬호" userId="9103df27452aa894" providerId="LiveId" clId="{5606E9BE-2304-4B98-888F-3C3E34A0082B}" dt="2022-05-31T13:44:53.752" v="2216" actId="20577"/>
          <ac:spMkLst>
            <pc:docMk/>
            <pc:sldMk cId="3836529255" sldId="301"/>
            <ac:spMk id="12" creationId="{8382F166-6C4A-1CE2-666E-C5BC569E63DA}"/>
          </ac:spMkLst>
        </pc:spChg>
        <pc:spChg chg="add mod">
          <ac:chgData name="김 찬호" userId="9103df27452aa894" providerId="LiveId" clId="{5606E9BE-2304-4B98-888F-3C3E34A0082B}" dt="2022-05-31T12:52:34.989" v="1428" actId="1076"/>
          <ac:spMkLst>
            <pc:docMk/>
            <pc:sldMk cId="3836529255" sldId="301"/>
            <ac:spMk id="13" creationId="{24FD88C9-153A-C2F2-4705-3FED3060A307}"/>
          </ac:spMkLst>
        </pc:spChg>
        <pc:spChg chg="add mod">
          <ac:chgData name="김 찬호" userId="9103df27452aa894" providerId="LiveId" clId="{5606E9BE-2304-4B98-888F-3C3E34A0082B}" dt="2022-05-31T13:44:51.701" v="2214" actId="20577"/>
          <ac:spMkLst>
            <pc:docMk/>
            <pc:sldMk cId="3836529255" sldId="301"/>
            <ac:spMk id="15" creationId="{70270B91-9104-FB85-6971-F2084AB6D47A}"/>
          </ac:spMkLst>
        </pc:spChg>
        <pc:spChg chg="add mod">
          <ac:chgData name="김 찬호" userId="9103df27452aa894" providerId="LiveId" clId="{5606E9BE-2304-4B98-888F-3C3E34A0082B}" dt="2022-05-31T12:53:32.341" v="1463" actId="1076"/>
          <ac:spMkLst>
            <pc:docMk/>
            <pc:sldMk cId="3836529255" sldId="301"/>
            <ac:spMk id="16" creationId="{5E1E2CCB-C513-B0F5-2C2E-89F39E19B9D2}"/>
          </ac:spMkLst>
        </pc:spChg>
        <pc:spChg chg="add mod">
          <ac:chgData name="김 찬호" userId="9103df27452aa894" providerId="LiveId" clId="{5606E9BE-2304-4B98-888F-3C3E34A0082B}" dt="2022-05-31T12:54:06.068" v="1475" actId="1076"/>
          <ac:spMkLst>
            <pc:docMk/>
            <pc:sldMk cId="3836529255" sldId="301"/>
            <ac:spMk id="18" creationId="{7466ADC3-9F41-E530-D64B-9AEEBB2A5D2F}"/>
          </ac:spMkLst>
        </pc:spChg>
        <pc:spChg chg="add mod">
          <ac:chgData name="김 찬호" userId="9103df27452aa894" providerId="LiveId" clId="{5606E9BE-2304-4B98-888F-3C3E34A0082B}" dt="2022-05-31T14:41:14.391" v="3550" actId="20577"/>
          <ac:spMkLst>
            <pc:docMk/>
            <pc:sldMk cId="3836529255" sldId="301"/>
            <ac:spMk id="19" creationId="{C9F50BF9-B7D2-CC70-E3F5-62FD698130CD}"/>
          </ac:spMkLst>
        </pc:spChg>
        <pc:spChg chg="add mod">
          <ac:chgData name="김 찬호" userId="9103df27452aa894" providerId="LiveId" clId="{5606E9BE-2304-4B98-888F-3C3E34A0082B}" dt="2022-05-31T12:57:33.789" v="1632" actId="14100"/>
          <ac:spMkLst>
            <pc:docMk/>
            <pc:sldMk cId="3836529255" sldId="301"/>
            <ac:spMk id="25" creationId="{80D6E392-1051-EA76-5B00-2B6D3A2360AB}"/>
          </ac:spMkLst>
        </pc:spChg>
        <pc:spChg chg="add mod">
          <ac:chgData name="김 찬호" userId="9103df27452aa894" providerId="LiveId" clId="{5606E9BE-2304-4B98-888F-3C3E34A0082B}" dt="2022-05-31T12:57:49.613" v="1653" actId="1076"/>
          <ac:spMkLst>
            <pc:docMk/>
            <pc:sldMk cId="3836529255" sldId="301"/>
            <ac:spMk id="26" creationId="{3FD2D4B1-911B-74B5-599C-2D9DCF2E82CA}"/>
          </ac:spMkLst>
        </pc:spChg>
        <pc:spChg chg="add mod">
          <ac:chgData name="김 찬호" userId="9103df27452aa894" providerId="LiveId" clId="{5606E9BE-2304-4B98-888F-3C3E34A0082B}" dt="2022-05-31T13:02:55.571" v="1704" actId="1076"/>
          <ac:spMkLst>
            <pc:docMk/>
            <pc:sldMk cId="3836529255" sldId="301"/>
            <ac:spMk id="29" creationId="{8EC9AF15-7894-D0B1-017D-110FB015F142}"/>
          </ac:spMkLst>
        </pc:spChg>
        <pc:spChg chg="add mod ord">
          <ac:chgData name="김 찬호" userId="9103df27452aa894" providerId="LiveId" clId="{5606E9BE-2304-4B98-888F-3C3E34A0082B}" dt="2022-05-31T13:15:44.564" v="1736" actId="167"/>
          <ac:spMkLst>
            <pc:docMk/>
            <pc:sldMk cId="3836529255" sldId="301"/>
            <ac:spMk id="30" creationId="{32A3761B-50CE-6337-6A47-4EDAE44EA981}"/>
          </ac:spMkLst>
        </pc:spChg>
        <pc:spChg chg="add del mod">
          <ac:chgData name="김 찬호" userId="9103df27452aa894" providerId="LiveId" clId="{5606E9BE-2304-4B98-888F-3C3E34A0082B}" dt="2022-05-31T13:14:59.471" v="1727" actId="478"/>
          <ac:spMkLst>
            <pc:docMk/>
            <pc:sldMk cId="3836529255" sldId="301"/>
            <ac:spMk id="31" creationId="{F08AFEDF-8C69-C5D6-76E0-33A03B261E70}"/>
          </ac:spMkLst>
        </pc:spChg>
        <pc:spChg chg="add mod ord">
          <ac:chgData name="김 찬호" userId="9103df27452aa894" providerId="LiveId" clId="{5606E9BE-2304-4B98-888F-3C3E34A0082B}" dt="2022-05-31T13:23:13.759" v="1937" actId="1076"/>
          <ac:spMkLst>
            <pc:docMk/>
            <pc:sldMk cId="3836529255" sldId="301"/>
            <ac:spMk id="33" creationId="{53FDCB61-1748-2902-2E1A-AF47F49297A4}"/>
          </ac:spMkLst>
        </pc:spChg>
        <pc:spChg chg="add del">
          <ac:chgData name="김 찬호" userId="9103df27452aa894" providerId="LiveId" clId="{5606E9BE-2304-4B98-888F-3C3E34A0082B}" dt="2022-05-31T13:14:53.498" v="1726" actId="11529"/>
          <ac:spMkLst>
            <pc:docMk/>
            <pc:sldMk cId="3836529255" sldId="301"/>
            <ac:spMk id="34" creationId="{8CEBC3E7-C085-713D-296F-E18CBE79727F}"/>
          </ac:spMkLst>
        </pc:spChg>
        <pc:spChg chg="add mod ord">
          <ac:chgData name="김 찬호" userId="9103df27452aa894" providerId="LiveId" clId="{5606E9BE-2304-4B98-888F-3C3E34A0082B}" dt="2022-05-31T13:15:40.052" v="1735" actId="167"/>
          <ac:spMkLst>
            <pc:docMk/>
            <pc:sldMk cId="3836529255" sldId="301"/>
            <ac:spMk id="35" creationId="{F19A4736-2467-B094-C336-2C040851C3A3}"/>
          </ac:spMkLst>
        </pc:spChg>
        <pc:spChg chg="add mod">
          <ac:chgData name="김 찬호" userId="9103df27452aa894" providerId="LiveId" clId="{5606E9BE-2304-4B98-888F-3C3E34A0082B}" dt="2022-05-31T13:16:05.259" v="1741" actId="14100"/>
          <ac:spMkLst>
            <pc:docMk/>
            <pc:sldMk cId="3836529255" sldId="301"/>
            <ac:spMk id="36" creationId="{216C3BCE-7310-89AB-A2ED-B92E3F23A6BC}"/>
          </ac:spMkLst>
        </pc:spChg>
        <pc:spChg chg="add mod">
          <ac:chgData name="김 찬호" userId="9103df27452aa894" providerId="LiveId" clId="{5606E9BE-2304-4B98-888F-3C3E34A0082B}" dt="2022-05-31T13:23:29.042" v="1938" actId="1076"/>
          <ac:spMkLst>
            <pc:docMk/>
            <pc:sldMk cId="3836529255" sldId="301"/>
            <ac:spMk id="43" creationId="{3D94B82D-0B22-1295-B840-74DDFD98C013}"/>
          </ac:spMkLst>
        </pc:spChg>
        <pc:spChg chg="add mod">
          <ac:chgData name="김 찬호" userId="9103df27452aa894" providerId="LiveId" clId="{5606E9BE-2304-4B98-888F-3C3E34A0082B}" dt="2022-05-31T13:23:03.530" v="1934" actId="1076"/>
          <ac:spMkLst>
            <pc:docMk/>
            <pc:sldMk cId="3836529255" sldId="301"/>
            <ac:spMk id="45" creationId="{A16DBAA6-3361-B924-0817-00FCFE5A5E78}"/>
          </ac:spMkLst>
        </pc:spChg>
        <pc:spChg chg="add mod">
          <ac:chgData name="김 찬호" userId="9103df27452aa894" providerId="LiveId" clId="{5606E9BE-2304-4B98-888F-3C3E34A0082B}" dt="2022-06-01T02:56:15.239" v="5356"/>
          <ac:spMkLst>
            <pc:docMk/>
            <pc:sldMk cId="3836529255" sldId="301"/>
            <ac:spMk id="47" creationId="{230EB478-C528-40D9-0051-89CEEF748DEB}"/>
          </ac:spMkLst>
        </pc:spChg>
        <pc:spChg chg="add mod">
          <ac:chgData name="김 찬호" userId="9103df27452aa894" providerId="LiveId" clId="{5606E9BE-2304-4B98-888F-3C3E34A0082B}" dt="2022-05-31T13:31:52.714" v="1997" actId="1076"/>
          <ac:spMkLst>
            <pc:docMk/>
            <pc:sldMk cId="3836529255" sldId="301"/>
            <ac:spMk id="48" creationId="{52A3F8AA-0AE7-8478-603A-7EFD072E0C46}"/>
          </ac:spMkLst>
        </pc:spChg>
        <pc:spChg chg="add mod">
          <ac:chgData name="김 찬호" userId="9103df27452aa894" providerId="LiveId" clId="{5606E9BE-2304-4B98-888F-3C3E34A0082B}" dt="2022-05-31T13:32:14.498" v="1999" actId="1076"/>
          <ac:spMkLst>
            <pc:docMk/>
            <pc:sldMk cId="3836529255" sldId="301"/>
            <ac:spMk id="49" creationId="{35E293AA-93E1-009E-99CF-CE4A0EB906D9}"/>
          </ac:spMkLst>
        </pc:spChg>
        <pc:spChg chg="add mod">
          <ac:chgData name="김 찬호" userId="9103df27452aa894" providerId="LiveId" clId="{5606E9BE-2304-4B98-888F-3C3E34A0082B}" dt="2022-05-31T13:32:51.263" v="2015" actId="20577"/>
          <ac:spMkLst>
            <pc:docMk/>
            <pc:sldMk cId="3836529255" sldId="301"/>
            <ac:spMk id="50" creationId="{F6C74635-17E0-0883-9479-D4184723E0C5}"/>
          </ac:spMkLst>
        </pc:spChg>
        <pc:spChg chg="add mod">
          <ac:chgData name="김 찬호" userId="9103df27452aa894" providerId="LiveId" clId="{5606E9BE-2304-4B98-888F-3C3E34A0082B}" dt="2022-05-31T13:32:40.741" v="2009" actId="20577"/>
          <ac:spMkLst>
            <pc:docMk/>
            <pc:sldMk cId="3836529255" sldId="301"/>
            <ac:spMk id="51" creationId="{A17EBD5B-4560-BAD6-8037-52B9E1C67F31}"/>
          </ac:spMkLst>
        </pc:spChg>
        <pc:spChg chg="add mod">
          <ac:chgData name="김 찬호" userId="9103df27452aa894" providerId="LiveId" clId="{5606E9BE-2304-4B98-888F-3C3E34A0082B}" dt="2022-05-31T13:32:43.631" v="2011" actId="20577"/>
          <ac:spMkLst>
            <pc:docMk/>
            <pc:sldMk cId="3836529255" sldId="301"/>
            <ac:spMk id="52" creationId="{4C21B7DC-0F42-935E-313C-494080EC1DD4}"/>
          </ac:spMkLst>
        </pc:spChg>
        <pc:spChg chg="add mod">
          <ac:chgData name="김 찬호" userId="9103df27452aa894" providerId="LiveId" clId="{5606E9BE-2304-4B98-888F-3C3E34A0082B}" dt="2022-05-31T13:32:48.765" v="2013" actId="20577"/>
          <ac:spMkLst>
            <pc:docMk/>
            <pc:sldMk cId="3836529255" sldId="301"/>
            <ac:spMk id="53" creationId="{39376E80-54F5-AB89-3BDB-636EA400E389}"/>
          </ac:spMkLst>
        </pc:spChg>
        <pc:graphicFrameChg chg="add mod modGraphic">
          <ac:chgData name="김 찬호" userId="9103df27452aa894" providerId="LiveId" clId="{5606E9BE-2304-4B98-888F-3C3E34A0082B}" dt="2022-05-31T13:47:38.865" v="2375" actId="20577"/>
          <ac:graphicFrameMkLst>
            <pc:docMk/>
            <pc:sldMk cId="3836529255" sldId="301"/>
            <ac:graphicFrameMk id="2" creationId="{2E5818D2-A880-1A91-7AEC-026505060FE0}"/>
          </ac:graphicFrameMkLst>
        </pc:graphicFrameChg>
        <pc:graphicFrameChg chg="add mod modGraphic">
          <ac:chgData name="김 찬호" userId="9103df27452aa894" providerId="LiveId" clId="{5606E9BE-2304-4B98-888F-3C3E34A0082B}" dt="2022-06-01T02:58:57.352" v="5525" actId="2710"/>
          <ac:graphicFrameMkLst>
            <pc:docMk/>
            <pc:sldMk cId="3836529255" sldId="301"/>
            <ac:graphicFrameMk id="3" creationId="{18085A2E-8932-BA12-74E4-099D52EC3AAB}"/>
          </ac:graphicFrameMkLst>
        </pc:graphicFrameChg>
        <pc:picChg chg="add mod">
          <ac:chgData name="김 찬호" userId="9103df27452aa894" providerId="LiveId" clId="{5606E9BE-2304-4B98-888F-3C3E34A0082B}" dt="2022-05-31T12:39:22.166" v="1110" actId="1076"/>
          <ac:picMkLst>
            <pc:docMk/>
            <pc:sldMk cId="3836529255" sldId="301"/>
            <ac:picMk id="5" creationId="{08F100A6-EE98-A71A-D204-18B3A3593F55}"/>
          </ac:picMkLst>
        </pc:picChg>
        <pc:picChg chg="add mod">
          <ac:chgData name="김 찬호" userId="9103df27452aa894" providerId="LiveId" clId="{5606E9BE-2304-4B98-888F-3C3E34A0082B}" dt="2022-05-31T13:01:23.629" v="1657" actId="1076"/>
          <ac:picMkLst>
            <pc:docMk/>
            <pc:sldMk cId="3836529255" sldId="301"/>
            <ac:picMk id="28" creationId="{F18643CD-5699-E504-8D15-8D0A2B3029C5}"/>
          </ac:picMkLst>
        </pc:picChg>
        <pc:cxnChg chg="add mod">
          <ac:chgData name="김 찬호" userId="9103df27452aa894" providerId="LiveId" clId="{5606E9BE-2304-4B98-888F-3C3E34A0082B}" dt="2022-05-31T12:40:21.169" v="1141" actId="13822"/>
          <ac:cxnSpMkLst>
            <pc:docMk/>
            <pc:sldMk cId="3836529255" sldId="301"/>
            <ac:cxnSpMk id="11" creationId="{D305208D-FD12-6A3A-5E0D-00B373C4EF88}"/>
          </ac:cxnSpMkLst>
        </pc:cxnChg>
        <pc:cxnChg chg="add mod">
          <ac:chgData name="김 찬호" userId="9103df27452aa894" providerId="LiveId" clId="{5606E9BE-2304-4B98-888F-3C3E34A0082B}" dt="2022-05-31T12:56:52.900" v="1621" actId="1076"/>
          <ac:cxnSpMkLst>
            <pc:docMk/>
            <pc:sldMk cId="3836529255" sldId="301"/>
            <ac:cxnSpMk id="21" creationId="{463937E1-E990-6CD8-9DCA-96B6271294CB}"/>
          </ac:cxnSpMkLst>
        </pc:cxnChg>
        <pc:cxnChg chg="add mod">
          <ac:chgData name="김 찬호" userId="9103df27452aa894" providerId="LiveId" clId="{5606E9BE-2304-4B98-888F-3C3E34A0082B}" dt="2022-05-31T12:56:58.373" v="1623" actId="1076"/>
          <ac:cxnSpMkLst>
            <pc:docMk/>
            <pc:sldMk cId="3836529255" sldId="301"/>
            <ac:cxnSpMk id="22" creationId="{FD5B2459-D31D-0603-7F05-CE6982EC7AE1}"/>
          </ac:cxnSpMkLst>
        </pc:cxnChg>
        <pc:cxnChg chg="add mod">
          <ac:chgData name="김 찬호" userId="9103df27452aa894" providerId="LiveId" clId="{5606E9BE-2304-4B98-888F-3C3E34A0082B}" dt="2022-05-31T12:57:03.469" v="1625" actId="1076"/>
          <ac:cxnSpMkLst>
            <pc:docMk/>
            <pc:sldMk cId="3836529255" sldId="301"/>
            <ac:cxnSpMk id="23" creationId="{6CB1FB1B-050D-8D2A-CFE6-56D136357FB9}"/>
          </ac:cxnSpMkLst>
        </pc:cxnChg>
        <pc:cxnChg chg="add mod">
          <ac:chgData name="김 찬호" userId="9103df27452aa894" providerId="LiveId" clId="{5606E9BE-2304-4B98-888F-3C3E34A0082B}" dt="2022-05-31T13:16:47.690" v="1751" actId="1076"/>
          <ac:cxnSpMkLst>
            <pc:docMk/>
            <pc:sldMk cId="3836529255" sldId="301"/>
            <ac:cxnSpMk id="24" creationId="{6F83DB5E-5BF5-D163-4659-1E8B2807FA9A}"/>
          </ac:cxnSpMkLst>
        </pc:cxnChg>
        <pc:cxnChg chg="add mod">
          <ac:chgData name="김 찬호" userId="9103df27452aa894" providerId="LiveId" clId="{5606E9BE-2304-4B98-888F-3C3E34A0082B}" dt="2022-05-31T13:18:58.737" v="1772" actId="1076"/>
          <ac:cxnSpMkLst>
            <pc:docMk/>
            <pc:sldMk cId="3836529255" sldId="301"/>
            <ac:cxnSpMk id="37" creationId="{BFDA3954-8EE9-7289-DBE8-25848ED77F6B}"/>
          </ac:cxnSpMkLst>
        </pc:cxnChg>
        <pc:cxnChg chg="add del mod">
          <ac:chgData name="김 찬호" userId="9103df27452aa894" providerId="LiveId" clId="{5606E9BE-2304-4B98-888F-3C3E34A0082B}" dt="2022-05-31T13:23:55.070" v="1939" actId="478"/>
          <ac:cxnSpMkLst>
            <pc:docMk/>
            <pc:sldMk cId="3836529255" sldId="301"/>
            <ac:cxnSpMk id="39" creationId="{69E56335-DB01-3A12-A40A-B63E0EE59681}"/>
          </ac:cxnSpMkLst>
        </pc:cxnChg>
        <pc:cxnChg chg="add mod">
          <ac:chgData name="김 찬호" userId="9103df27452aa894" providerId="LiveId" clId="{5606E9BE-2304-4B98-888F-3C3E34A0082B}" dt="2022-05-31T13:19:16.410" v="1778" actId="1076"/>
          <ac:cxnSpMkLst>
            <pc:docMk/>
            <pc:sldMk cId="3836529255" sldId="301"/>
            <ac:cxnSpMk id="40" creationId="{096A3921-2F48-2BEC-DB5C-D8AB3BFA92A3}"/>
          </ac:cxnSpMkLst>
        </pc:cxnChg>
        <pc:cxnChg chg="add mod">
          <ac:chgData name="김 찬호" userId="9103df27452aa894" providerId="LiveId" clId="{5606E9BE-2304-4B98-888F-3C3E34A0082B}" dt="2022-05-31T13:19:22.955" v="1780" actId="1076"/>
          <ac:cxnSpMkLst>
            <pc:docMk/>
            <pc:sldMk cId="3836529255" sldId="301"/>
            <ac:cxnSpMk id="41" creationId="{6D42D3D3-902C-1D30-F249-831F631839DB}"/>
          </ac:cxnSpMkLst>
        </pc:cxnChg>
        <pc:cxnChg chg="add mod">
          <ac:chgData name="김 찬호" userId="9103df27452aa894" providerId="LiveId" clId="{5606E9BE-2304-4B98-888F-3C3E34A0082B}" dt="2022-05-31T13:19:30.810" v="1783" actId="1076"/>
          <ac:cxnSpMkLst>
            <pc:docMk/>
            <pc:sldMk cId="3836529255" sldId="301"/>
            <ac:cxnSpMk id="42" creationId="{710E8672-0F9F-C9CB-7582-2ED11EF1DDE5}"/>
          </ac:cxnSpMkLst>
        </pc:cxnChg>
      </pc:sldChg>
      <pc:sldChg chg="add del">
        <pc:chgData name="김 찬호" userId="9103df27452aa894" providerId="LiveId" clId="{5606E9BE-2304-4B98-888F-3C3E34A0082B}" dt="2022-05-31T14:30:12.436" v="3149" actId="47"/>
        <pc:sldMkLst>
          <pc:docMk/>
          <pc:sldMk cId="428849482" sldId="302"/>
        </pc:sldMkLst>
      </pc:sldChg>
      <pc:sldChg chg="add del">
        <pc:chgData name="김 찬호" userId="9103df27452aa894" providerId="LiveId" clId="{5606E9BE-2304-4B98-888F-3C3E34A0082B}" dt="2022-05-31T12:34:21.182" v="1072"/>
        <pc:sldMkLst>
          <pc:docMk/>
          <pc:sldMk cId="2872578958" sldId="302"/>
        </pc:sldMkLst>
      </pc:sldChg>
      <pc:sldChg chg="add del">
        <pc:chgData name="김 찬호" userId="9103df27452aa894" providerId="LiveId" clId="{5606E9BE-2304-4B98-888F-3C3E34A0082B}" dt="2022-05-31T12:34:31.757" v="1078" actId="47"/>
        <pc:sldMkLst>
          <pc:docMk/>
          <pc:sldMk cId="3040934294" sldId="302"/>
        </pc:sldMkLst>
      </pc:sldChg>
      <pc:sldChg chg="add del">
        <pc:chgData name="김 찬호" userId="9103df27452aa894" providerId="LiveId" clId="{5606E9BE-2304-4B98-888F-3C3E34A0082B}" dt="2022-05-31T12:34:32.084" v="1079" actId="47"/>
        <pc:sldMkLst>
          <pc:docMk/>
          <pc:sldMk cId="1651298668" sldId="303"/>
        </pc:sldMkLst>
      </pc:sldChg>
      <pc:sldChg chg="add del">
        <pc:chgData name="김 찬호" userId="9103df27452aa894" providerId="LiveId" clId="{5606E9BE-2304-4B98-888F-3C3E34A0082B}" dt="2022-05-31T14:30:13.094" v="3150" actId="47"/>
        <pc:sldMkLst>
          <pc:docMk/>
          <pc:sldMk cId="3441023535" sldId="303"/>
        </pc:sldMkLst>
      </pc:sldChg>
      <pc:sldChg chg="add del">
        <pc:chgData name="김 찬호" userId="9103df27452aa894" providerId="LiveId" clId="{5606E9BE-2304-4B98-888F-3C3E34A0082B}" dt="2022-05-31T12:34:32.671" v="1080" actId="47"/>
        <pc:sldMkLst>
          <pc:docMk/>
          <pc:sldMk cId="691109031" sldId="304"/>
        </pc:sldMkLst>
      </pc:sldChg>
      <pc:sldChg chg="add del">
        <pc:chgData name="김 찬호" userId="9103df27452aa894" providerId="LiveId" clId="{5606E9BE-2304-4B98-888F-3C3E34A0082B}" dt="2022-05-31T14:30:13.797" v="3151" actId="47"/>
        <pc:sldMkLst>
          <pc:docMk/>
          <pc:sldMk cId="1750142639" sldId="304"/>
        </pc:sldMkLst>
      </pc:sldChg>
      <pc:sldChg chg="add del">
        <pc:chgData name="김 찬호" userId="9103df27452aa894" providerId="LiveId" clId="{5606E9BE-2304-4B98-888F-3C3E34A0082B}" dt="2022-05-31T12:34:33.325" v="1081" actId="47"/>
        <pc:sldMkLst>
          <pc:docMk/>
          <pc:sldMk cId="294166401" sldId="305"/>
        </pc:sldMkLst>
      </pc:sldChg>
      <pc:sldChg chg="addSp delSp modSp add mod">
        <pc:chgData name="김 찬호" userId="9103df27452aa894" providerId="LiveId" clId="{5606E9BE-2304-4B98-888F-3C3E34A0082B}" dt="2022-05-31T13:33:57.699" v="2036" actId="20577"/>
        <pc:sldMkLst>
          <pc:docMk/>
          <pc:sldMk cId="3925421432" sldId="305"/>
        </pc:sldMkLst>
        <pc:spChg chg="del">
          <ac:chgData name="김 찬호" userId="9103df27452aa894" providerId="LiveId" clId="{5606E9BE-2304-4B98-888F-3C3E34A0082B}" dt="2022-05-31T12:50:19.053" v="1414" actId="478"/>
          <ac:spMkLst>
            <pc:docMk/>
            <pc:sldMk cId="3925421432" sldId="305"/>
            <ac:spMk id="35" creationId="{85F67C6F-8E7F-A641-FC47-C988E0C0E2F4}"/>
          </ac:spMkLst>
        </pc:spChg>
        <pc:spChg chg="del">
          <ac:chgData name="김 찬호" userId="9103df27452aa894" providerId="LiveId" clId="{5606E9BE-2304-4B98-888F-3C3E34A0082B}" dt="2022-05-31T12:50:14.297" v="1412" actId="478"/>
          <ac:spMkLst>
            <pc:docMk/>
            <pc:sldMk cId="3925421432" sldId="305"/>
            <ac:spMk id="36" creationId="{BCC09C8A-EA36-86CC-5D0E-35C0B9AB0AA5}"/>
          </ac:spMkLst>
        </pc:spChg>
        <pc:spChg chg="del">
          <ac:chgData name="김 찬호" userId="9103df27452aa894" providerId="LiveId" clId="{5606E9BE-2304-4B98-888F-3C3E34A0082B}" dt="2022-05-31T12:50:16.972" v="1413" actId="478"/>
          <ac:spMkLst>
            <pc:docMk/>
            <pc:sldMk cId="3925421432" sldId="305"/>
            <ac:spMk id="37" creationId="{5BF55136-91B0-98B3-5265-8E5C80108D24}"/>
          </ac:spMkLst>
        </pc:spChg>
        <pc:spChg chg="mod">
          <ac:chgData name="김 찬호" userId="9103df27452aa894" providerId="LiveId" clId="{5606E9BE-2304-4B98-888F-3C3E34A0082B}" dt="2022-05-31T12:50:22.429" v="1415" actId="1076"/>
          <ac:spMkLst>
            <pc:docMk/>
            <pc:sldMk cId="3925421432" sldId="305"/>
            <ac:spMk id="38" creationId="{D413BB1A-CFFB-4980-127C-6853513E6F61}"/>
          </ac:spMkLst>
        </pc:spChg>
        <pc:spChg chg="add mod">
          <ac:chgData name="김 찬호" userId="9103df27452aa894" providerId="LiveId" clId="{5606E9BE-2304-4B98-888F-3C3E34A0082B}" dt="2022-05-31T12:49:41.382" v="1352" actId="1076"/>
          <ac:spMkLst>
            <pc:docMk/>
            <pc:sldMk cId="3925421432" sldId="305"/>
            <ac:spMk id="41" creationId="{93EFF535-C381-D90C-6D59-AAB754D2D6D5}"/>
          </ac:spMkLst>
        </pc:spChg>
        <pc:spChg chg="add mod">
          <ac:chgData name="김 찬호" userId="9103df27452aa894" providerId="LiveId" clId="{5606E9BE-2304-4B98-888F-3C3E34A0082B}" dt="2022-05-31T12:49:41.382" v="1352" actId="1076"/>
          <ac:spMkLst>
            <pc:docMk/>
            <pc:sldMk cId="3925421432" sldId="305"/>
            <ac:spMk id="42" creationId="{84AB5B4A-FE62-E9CE-9E43-BE037AEA0994}"/>
          </ac:spMkLst>
        </pc:spChg>
        <pc:spChg chg="add mod">
          <ac:chgData name="김 찬호" userId="9103df27452aa894" providerId="LiveId" clId="{5606E9BE-2304-4B98-888F-3C3E34A0082B}" dt="2022-05-31T12:49:41.382" v="1352" actId="1076"/>
          <ac:spMkLst>
            <pc:docMk/>
            <pc:sldMk cId="3925421432" sldId="305"/>
            <ac:spMk id="46" creationId="{D9E55A80-A87E-FCFB-47B4-78522331E63C}"/>
          </ac:spMkLst>
        </pc:spChg>
        <pc:graphicFrameChg chg="mod modGraphic">
          <ac:chgData name="김 찬호" userId="9103df27452aa894" providerId="LiveId" clId="{5606E9BE-2304-4B98-888F-3C3E34A0082B}" dt="2022-05-31T13:33:57.699" v="2036" actId="20577"/>
          <ac:graphicFrameMkLst>
            <pc:docMk/>
            <pc:sldMk cId="3925421432" sldId="305"/>
            <ac:graphicFrameMk id="3" creationId="{FCC82F02-ED52-3E98-5F90-59D295382876}"/>
          </ac:graphicFrameMkLst>
        </pc:graphicFrameChg>
      </pc:sldChg>
      <pc:sldChg chg="add">
        <pc:chgData name="김 찬호" userId="9103df27452aa894" providerId="LiveId" clId="{5606E9BE-2304-4B98-888F-3C3E34A0082B}" dt="2022-05-31T12:50:48.538" v="1416"/>
        <pc:sldMkLst>
          <pc:docMk/>
          <pc:sldMk cId="3591612702" sldId="306"/>
        </pc:sldMkLst>
      </pc:sldChg>
      <pc:sldChg chg="add">
        <pc:chgData name="김 찬호" userId="9103df27452aa894" providerId="LiveId" clId="{5606E9BE-2304-4B98-888F-3C3E34A0082B}" dt="2022-05-31T12:51:06.589" v="1417"/>
        <pc:sldMkLst>
          <pc:docMk/>
          <pc:sldMk cId="2976359541" sldId="307"/>
        </pc:sldMkLst>
      </pc:sldChg>
      <pc:sldChg chg="modSp add mod">
        <pc:chgData name="김 찬호" userId="9103df27452aa894" providerId="LiveId" clId="{5606E9BE-2304-4B98-888F-3C3E34A0082B}" dt="2022-05-31T13:46:06.321" v="2326"/>
        <pc:sldMkLst>
          <pc:docMk/>
          <pc:sldMk cId="3800014865" sldId="308"/>
        </pc:sldMkLst>
        <pc:spChg chg="mod">
          <ac:chgData name="김 찬호" userId="9103df27452aa894" providerId="LiveId" clId="{5606E9BE-2304-4B98-888F-3C3E34A0082B}" dt="2022-05-31T13:46:06.321" v="2326"/>
          <ac:spMkLst>
            <pc:docMk/>
            <pc:sldMk cId="3800014865" sldId="308"/>
            <ac:spMk id="2" creationId="{DB9E83A5-3B17-A1DF-0526-F48248470BA3}"/>
          </ac:spMkLst>
        </pc:spChg>
      </pc:sldChg>
      <pc:sldChg chg="addSp delSp modSp add mod">
        <pc:chgData name="김 찬호" userId="9103df27452aa894" providerId="LiveId" clId="{5606E9BE-2304-4B98-888F-3C3E34A0082B}" dt="2022-06-01T02:58:46.034" v="5523" actId="2710"/>
        <pc:sldMkLst>
          <pc:docMk/>
          <pc:sldMk cId="991198749" sldId="309"/>
        </pc:sldMkLst>
        <pc:spChg chg="del">
          <ac:chgData name="김 찬호" userId="9103df27452aa894" providerId="LiveId" clId="{5606E9BE-2304-4B98-888F-3C3E34A0082B}" dt="2022-05-31T14:01:10.002" v="2463" actId="478"/>
          <ac:spMkLst>
            <pc:docMk/>
            <pc:sldMk cId="991198749" sldId="309"/>
            <ac:spMk id="8" creationId="{DA05EDC3-5F05-55C9-527F-4184C3CBFEB5}"/>
          </ac:spMkLst>
        </pc:spChg>
        <pc:spChg chg="del">
          <ac:chgData name="김 찬호" userId="9103df27452aa894" providerId="LiveId" clId="{5606E9BE-2304-4B98-888F-3C3E34A0082B}" dt="2022-05-31T14:01:16.872" v="2469" actId="478"/>
          <ac:spMkLst>
            <pc:docMk/>
            <pc:sldMk cId="991198749" sldId="309"/>
            <ac:spMk id="9" creationId="{8400C01A-1A8D-27AF-96FB-3E0F9082ADAD}"/>
          </ac:spMkLst>
        </pc:spChg>
        <pc:spChg chg="add mod">
          <ac:chgData name="김 찬호" userId="9103df27452aa894" providerId="LiveId" clId="{5606E9BE-2304-4B98-888F-3C3E34A0082B}" dt="2022-05-31T14:01:51.551" v="2510" actId="1076"/>
          <ac:spMkLst>
            <pc:docMk/>
            <pc:sldMk cId="991198749" sldId="309"/>
            <ac:spMk id="10" creationId="{E655EC4B-BB08-EF6D-F0C9-86438F3F6198}"/>
          </ac:spMkLst>
        </pc:spChg>
        <pc:spChg chg="del">
          <ac:chgData name="김 찬호" userId="9103df27452aa894" providerId="LiveId" clId="{5606E9BE-2304-4B98-888F-3C3E34A0082B}" dt="2022-05-31T14:01:15.375" v="2468" actId="478"/>
          <ac:spMkLst>
            <pc:docMk/>
            <pc:sldMk cId="991198749" sldId="309"/>
            <ac:spMk id="12" creationId="{8382F166-6C4A-1CE2-666E-C5BC569E63DA}"/>
          </ac:spMkLst>
        </pc:spChg>
        <pc:spChg chg="del">
          <ac:chgData name="김 찬호" userId="9103df27452aa894" providerId="LiveId" clId="{5606E9BE-2304-4B98-888F-3C3E34A0082B}" dt="2022-05-31T14:01:12.706" v="2466" actId="478"/>
          <ac:spMkLst>
            <pc:docMk/>
            <pc:sldMk cId="991198749" sldId="309"/>
            <ac:spMk id="13" creationId="{24FD88C9-153A-C2F2-4705-3FED3060A307}"/>
          </ac:spMkLst>
        </pc:spChg>
        <pc:spChg chg="del">
          <ac:chgData name="김 찬호" userId="9103df27452aa894" providerId="LiveId" clId="{5606E9BE-2304-4B98-888F-3C3E34A0082B}" dt="2022-05-31T14:01:13.889" v="2467" actId="478"/>
          <ac:spMkLst>
            <pc:docMk/>
            <pc:sldMk cId="991198749" sldId="309"/>
            <ac:spMk id="15" creationId="{70270B91-9104-FB85-6971-F2084AB6D47A}"/>
          </ac:spMkLst>
        </pc:spChg>
        <pc:spChg chg="del mod">
          <ac:chgData name="김 찬호" userId="9103df27452aa894" providerId="LiveId" clId="{5606E9BE-2304-4B98-888F-3C3E34A0082B}" dt="2022-05-31T14:01:11.411" v="2465" actId="478"/>
          <ac:spMkLst>
            <pc:docMk/>
            <pc:sldMk cId="991198749" sldId="309"/>
            <ac:spMk id="16" creationId="{5E1E2CCB-C513-B0F5-2C2E-89F39E19B9D2}"/>
          </ac:spMkLst>
        </pc:spChg>
        <pc:spChg chg="del">
          <ac:chgData name="김 찬호" userId="9103df27452aa894" providerId="LiveId" clId="{5606E9BE-2304-4B98-888F-3C3E34A0082B}" dt="2022-05-31T14:01:08.220" v="2461" actId="478"/>
          <ac:spMkLst>
            <pc:docMk/>
            <pc:sldMk cId="991198749" sldId="309"/>
            <ac:spMk id="18" creationId="{7466ADC3-9F41-E530-D64B-9AEEBB2A5D2F}"/>
          </ac:spMkLst>
        </pc:spChg>
        <pc:spChg chg="mod">
          <ac:chgData name="김 찬호" userId="9103df27452aa894" providerId="LiveId" clId="{5606E9BE-2304-4B98-888F-3C3E34A0082B}" dt="2022-05-31T14:41:53.476" v="3612"/>
          <ac:spMkLst>
            <pc:docMk/>
            <pc:sldMk cId="991198749" sldId="309"/>
            <ac:spMk id="19" creationId="{C9F50BF9-B7D2-CC70-E3F5-62FD698130CD}"/>
          </ac:spMkLst>
        </pc:spChg>
        <pc:spChg chg="add mod">
          <ac:chgData name="김 찬호" userId="9103df27452aa894" providerId="LiveId" clId="{5606E9BE-2304-4B98-888F-3C3E34A0082B}" dt="2022-06-01T02:34:50.496" v="4608"/>
          <ac:spMkLst>
            <pc:docMk/>
            <pc:sldMk cId="991198749" sldId="309"/>
            <ac:spMk id="27" creationId="{9467335D-8D7E-ED29-2A91-180D15C968AA}"/>
          </ac:spMkLst>
        </pc:spChg>
        <pc:spChg chg="add mod">
          <ac:chgData name="김 찬호" userId="9103df27452aa894" providerId="LiveId" clId="{5606E9BE-2304-4B98-888F-3C3E34A0082B}" dt="2022-06-01T02:30:11.832" v="4446" actId="20577"/>
          <ac:spMkLst>
            <pc:docMk/>
            <pc:sldMk cId="991198749" sldId="309"/>
            <ac:spMk id="28" creationId="{7CF01A6B-107B-A03E-DA9C-D800DA70827B}"/>
          </ac:spMkLst>
        </pc:spChg>
        <pc:spChg chg="del mod">
          <ac:chgData name="김 찬호" userId="9103df27452aa894" providerId="LiveId" clId="{5606E9BE-2304-4B98-888F-3C3E34A0082B}" dt="2022-05-31T14:00:50.314" v="2449"/>
          <ac:spMkLst>
            <pc:docMk/>
            <pc:sldMk cId="991198749" sldId="309"/>
            <ac:spMk id="29" creationId="{8EC9AF15-7894-D0B1-017D-110FB015F142}"/>
          </ac:spMkLst>
        </pc:spChg>
        <pc:spChg chg="del mod">
          <ac:chgData name="김 찬호" userId="9103df27452aa894" providerId="LiveId" clId="{5606E9BE-2304-4B98-888F-3C3E34A0082B}" dt="2022-05-31T14:00:58.522" v="2454" actId="478"/>
          <ac:spMkLst>
            <pc:docMk/>
            <pc:sldMk cId="991198749" sldId="309"/>
            <ac:spMk id="30" creationId="{32A3761B-50CE-6337-6A47-4EDAE44EA981}"/>
          </ac:spMkLst>
        </pc:spChg>
        <pc:spChg chg="del mod">
          <ac:chgData name="김 찬호" userId="9103df27452aa894" providerId="LiveId" clId="{5606E9BE-2304-4B98-888F-3C3E34A0082B}" dt="2022-05-31T14:01:01.552" v="2457" actId="478"/>
          <ac:spMkLst>
            <pc:docMk/>
            <pc:sldMk cId="991198749" sldId="309"/>
            <ac:spMk id="33" creationId="{53FDCB61-1748-2902-2E1A-AF47F49297A4}"/>
          </ac:spMkLst>
        </pc:spChg>
        <pc:spChg chg="del">
          <ac:chgData name="김 찬호" userId="9103df27452aa894" providerId="LiveId" clId="{5606E9BE-2304-4B98-888F-3C3E34A0082B}" dt="2022-05-31T14:00:50.314" v="2447" actId="478"/>
          <ac:spMkLst>
            <pc:docMk/>
            <pc:sldMk cId="991198749" sldId="309"/>
            <ac:spMk id="36" creationId="{216C3BCE-7310-89AB-A2ED-B92E3F23A6BC}"/>
          </ac:spMkLst>
        </pc:spChg>
        <pc:spChg chg="del mod">
          <ac:chgData name="김 찬호" userId="9103df27452aa894" providerId="LiveId" clId="{5606E9BE-2304-4B98-888F-3C3E34A0082B}" dt="2022-05-31T14:01:01.552" v="2457" actId="478"/>
          <ac:spMkLst>
            <pc:docMk/>
            <pc:sldMk cId="991198749" sldId="309"/>
            <ac:spMk id="43" creationId="{3D94B82D-0B22-1295-B840-74DDFD98C013}"/>
          </ac:spMkLst>
        </pc:spChg>
        <pc:spChg chg="del">
          <ac:chgData name="김 찬호" userId="9103df27452aa894" providerId="LiveId" clId="{5606E9BE-2304-4B98-888F-3C3E34A0082B}" dt="2022-05-31T14:00:56.411" v="2453" actId="478"/>
          <ac:spMkLst>
            <pc:docMk/>
            <pc:sldMk cId="991198749" sldId="309"/>
            <ac:spMk id="45" creationId="{A16DBAA6-3361-B924-0817-00FCFE5A5E78}"/>
          </ac:spMkLst>
        </pc:spChg>
        <pc:spChg chg="del mod">
          <ac:chgData name="김 찬호" userId="9103df27452aa894" providerId="LiveId" clId="{5606E9BE-2304-4B98-888F-3C3E34A0082B}" dt="2022-05-31T14:01:04.260" v="2459" actId="478"/>
          <ac:spMkLst>
            <pc:docMk/>
            <pc:sldMk cId="991198749" sldId="309"/>
            <ac:spMk id="47" creationId="{230EB478-C528-40D9-0051-89CEEF748DEB}"/>
          </ac:spMkLst>
        </pc:spChg>
        <pc:spChg chg="mod">
          <ac:chgData name="김 찬호" userId="9103df27452aa894" providerId="LiveId" clId="{5606E9BE-2304-4B98-888F-3C3E34A0082B}" dt="2022-06-01T02:29:48.087" v="4441" actId="1076"/>
          <ac:spMkLst>
            <pc:docMk/>
            <pc:sldMk cId="991198749" sldId="309"/>
            <ac:spMk id="49" creationId="{35E293AA-93E1-009E-99CF-CE4A0EB906D9}"/>
          </ac:spMkLst>
        </pc:spChg>
        <pc:spChg chg="del">
          <ac:chgData name="김 찬호" userId="9103df27452aa894" providerId="LiveId" clId="{5606E9BE-2304-4B98-888F-3C3E34A0082B}" dt="2022-05-31T14:18:31.938" v="3098" actId="478"/>
          <ac:spMkLst>
            <pc:docMk/>
            <pc:sldMk cId="991198749" sldId="309"/>
            <ac:spMk id="50" creationId="{F6C74635-17E0-0883-9479-D4184723E0C5}"/>
          </ac:spMkLst>
        </pc:spChg>
        <pc:spChg chg="del">
          <ac:chgData name="김 찬호" userId="9103df27452aa894" providerId="LiveId" clId="{5606E9BE-2304-4B98-888F-3C3E34A0082B}" dt="2022-05-31T14:01:20.023" v="2470" actId="478"/>
          <ac:spMkLst>
            <pc:docMk/>
            <pc:sldMk cId="991198749" sldId="309"/>
            <ac:spMk id="51" creationId="{A17EBD5B-4560-BAD6-8037-52B9E1C67F31}"/>
          </ac:spMkLst>
        </pc:spChg>
        <pc:spChg chg="del">
          <ac:chgData name="김 찬호" userId="9103df27452aa894" providerId="LiveId" clId="{5606E9BE-2304-4B98-888F-3C3E34A0082B}" dt="2022-05-31T14:01:06.059" v="2460" actId="478"/>
          <ac:spMkLst>
            <pc:docMk/>
            <pc:sldMk cId="991198749" sldId="309"/>
            <ac:spMk id="52" creationId="{4C21B7DC-0F42-935E-313C-494080EC1DD4}"/>
          </ac:spMkLst>
        </pc:spChg>
        <pc:spChg chg="del">
          <ac:chgData name="김 찬호" userId="9103df27452aa894" providerId="LiveId" clId="{5606E9BE-2304-4B98-888F-3C3E34A0082B}" dt="2022-05-31T14:01:01.552" v="2457" actId="478"/>
          <ac:spMkLst>
            <pc:docMk/>
            <pc:sldMk cId="991198749" sldId="309"/>
            <ac:spMk id="53" creationId="{39376E80-54F5-AB89-3BDB-636EA400E389}"/>
          </ac:spMkLst>
        </pc:spChg>
        <pc:graphicFrameChg chg="mod modGraphic">
          <ac:chgData name="김 찬호" userId="9103df27452aa894" providerId="LiveId" clId="{5606E9BE-2304-4B98-888F-3C3E34A0082B}" dt="2022-05-31T14:00:06.339" v="2444" actId="20577"/>
          <ac:graphicFrameMkLst>
            <pc:docMk/>
            <pc:sldMk cId="991198749" sldId="309"/>
            <ac:graphicFrameMk id="2" creationId="{2E5818D2-A880-1A91-7AEC-026505060FE0}"/>
          </ac:graphicFrameMkLst>
        </pc:graphicFrameChg>
        <pc:graphicFrameChg chg="mod modGraphic">
          <ac:chgData name="김 찬호" userId="9103df27452aa894" providerId="LiveId" clId="{5606E9BE-2304-4B98-888F-3C3E34A0082B}" dt="2022-06-01T02:58:46.034" v="5523" actId="2710"/>
          <ac:graphicFrameMkLst>
            <pc:docMk/>
            <pc:sldMk cId="991198749" sldId="309"/>
            <ac:graphicFrameMk id="3" creationId="{18085A2E-8932-BA12-74E4-099D52EC3AAB}"/>
          </ac:graphicFrameMkLst>
        </pc:graphicFrameChg>
        <pc:graphicFrameChg chg="add del mod modGraphic">
          <ac:chgData name="김 찬호" userId="9103df27452aa894" providerId="LiveId" clId="{5606E9BE-2304-4B98-888F-3C3E34A0082B}" dt="2022-06-01T02:29:45.378" v="4440" actId="1076"/>
          <ac:graphicFrameMkLst>
            <pc:docMk/>
            <pc:sldMk cId="991198749" sldId="309"/>
            <ac:graphicFrameMk id="20" creationId="{4F25E6D2-6124-2FEF-FD6E-46D3E29B6531}"/>
          </ac:graphicFrameMkLst>
        </pc:graphicFrameChg>
        <pc:picChg chg="del">
          <ac:chgData name="김 찬호" userId="9103df27452aa894" providerId="LiveId" clId="{5606E9BE-2304-4B98-888F-3C3E34A0082B}" dt="2022-05-31T14:00:13.160" v="2445" actId="478"/>
          <ac:picMkLst>
            <pc:docMk/>
            <pc:sldMk cId="991198749" sldId="309"/>
            <ac:picMk id="28" creationId="{F18643CD-5699-E504-8D15-8D0A2B3029C5}"/>
          </ac:picMkLst>
        </pc:picChg>
        <pc:cxnChg chg="del">
          <ac:chgData name="김 찬호" userId="9103df27452aa894" providerId="LiveId" clId="{5606E9BE-2304-4B98-888F-3C3E34A0082B}" dt="2022-05-31T14:01:09.104" v="2462" actId="478"/>
          <ac:cxnSpMkLst>
            <pc:docMk/>
            <pc:sldMk cId="991198749" sldId="309"/>
            <ac:cxnSpMk id="11" creationId="{D305208D-FD12-6A3A-5E0D-00B373C4EF88}"/>
          </ac:cxnSpMkLst>
        </pc:cxnChg>
        <pc:cxnChg chg="add mod">
          <ac:chgData name="김 찬호" userId="9103df27452aa894" providerId="LiveId" clId="{5606E9BE-2304-4B98-888F-3C3E34A0082B}" dt="2022-05-31T14:01:57.658" v="2512" actId="13822"/>
          <ac:cxnSpMkLst>
            <pc:docMk/>
            <pc:sldMk cId="991198749" sldId="309"/>
            <ac:cxnSpMk id="17" creationId="{FBD0AF81-1234-97EC-01DD-365923D990BC}"/>
          </ac:cxnSpMkLst>
        </pc:cxnChg>
        <pc:cxnChg chg="del">
          <ac:chgData name="김 찬호" userId="9103df27452aa894" providerId="LiveId" clId="{5606E9BE-2304-4B98-888F-3C3E34A0082B}" dt="2022-05-31T14:01:01.552" v="2457" actId="478"/>
          <ac:cxnSpMkLst>
            <pc:docMk/>
            <pc:sldMk cId="991198749" sldId="309"/>
            <ac:cxnSpMk id="37" creationId="{BFDA3954-8EE9-7289-DBE8-25848ED77F6B}"/>
          </ac:cxnSpMkLst>
        </pc:cxnChg>
        <pc:cxnChg chg="del">
          <ac:chgData name="김 찬호" userId="9103df27452aa894" providerId="LiveId" clId="{5606E9BE-2304-4B98-888F-3C3E34A0082B}" dt="2022-05-31T14:01:01.552" v="2457" actId="478"/>
          <ac:cxnSpMkLst>
            <pc:docMk/>
            <pc:sldMk cId="991198749" sldId="309"/>
            <ac:cxnSpMk id="40" creationId="{096A3921-2F48-2BEC-DB5C-D8AB3BFA92A3}"/>
          </ac:cxnSpMkLst>
        </pc:cxnChg>
        <pc:cxnChg chg="del">
          <ac:chgData name="김 찬호" userId="9103df27452aa894" providerId="LiveId" clId="{5606E9BE-2304-4B98-888F-3C3E34A0082B}" dt="2022-05-31T14:01:01.552" v="2457" actId="478"/>
          <ac:cxnSpMkLst>
            <pc:docMk/>
            <pc:sldMk cId="991198749" sldId="309"/>
            <ac:cxnSpMk id="41" creationId="{6D42D3D3-902C-1D30-F249-831F631839DB}"/>
          </ac:cxnSpMkLst>
        </pc:cxnChg>
        <pc:cxnChg chg="del">
          <ac:chgData name="김 찬호" userId="9103df27452aa894" providerId="LiveId" clId="{5606E9BE-2304-4B98-888F-3C3E34A0082B}" dt="2022-05-31T14:01:01.552" v="2457" actId="478"/>
          <ac:cxnSpMkLst>
            <pc:docMk/>
            <pc:sldMk cId="991198749" sldId="309"/>
            <ac:cxnSpMk id="42" creationId="{710E8672-0F9F-C9CB-7582-2ED11EF1DDE5}"/>
          </ac:cxnSpMkLst>
        </pc:cxnChg>
      </pc:sldChg>
      <pc:sldChg chg="modSp add del mod">
        <pc:chgData name="김 찬호" userId="9103df27452aa894" providerId="LiveId" clId="{5606E9BE-2304-4B98-888F-3C3E34A0082B}" dt="2022-05-31T14:42:08.522" v="3629" actId="47"/>
        <pc:sldMkLst>
          <pc:docMk/>
          <pc:sldMk cId="2667210116" sldId="310"/>
        </pc:sldMkLst>
        <pc:spChg chg="mod">
          <ac:chgData name="김 찬호" userId="9103df27452aa894" providerId="LiveId" clId="{5606E9BE-2304-4B98-888F-3C3E34A0082B}" dt="2022-05-31T14:36:00.097" v="3407"/>
          <ac:spMkLst>
            <pc:docMk/>
            <pc:sldMk cId="2667210116" sldId="310"/>
            <ac:spMk id="10" creationId="{E655EC4B-BB08-EF6D-F0C9-86438F3F6198}"/>
          </ac:spMkLst>
        </pc:spChg>
        <pc:spChg chg="mod">
          <ac:chgData name="김 찬호" userId="9103df27452aa894" providerId="LiveId" clId="{5606E9BE-2304-4B98-888F-3C3E34A0082B}" dt="2022-05-31T14:39:37.853" v="3464"/>
          <ac:spMkLst>
            <pc:docMk/>
            <pc:sldMk cId="2667210116" sldId="310"/>
            <ac:spMk id="19" creationId="{C9F50BF9-B7D2-CC70-E3F5-62FD698130CD}"/>
          </ac:spMkLst>
        </pc:spChg>
        <pc:graphicFrameChg chg="mod modGraphic">
          <ac:chgData name="김 찬호" userId="9103df27452aa894" providerId="LiveId" clId="{5606E9BE-2304-4B98-888F-3C3E34A0082B}" dt="2022-05-31T14:36:24.694" v="3427" actId="20577"/>
          <ac:graphicFrameMkLst>
            <pc:docMk/>
            <pc:sldMk cId="2667210116" sldId="310"/>
            <ac:graphicFrameMk id="2" creationId="{2E5818D2-A880-1A91-7AEC-026505060FE0}"/>
          </ac:graphicFrameMkLst>
        </pc:graphicFrameChg>
      </pc:sldChg>
      <pc:sldChg chg="add del">
        <pc:chgData name="김 찬호" userId="9103df27452aa894" providerId="LiveId" clId="{5606E9BE-2304-4B98-888F-3C3E34A0082B}" dt="2022-05-31T14:42:09.633" v="3630" actId="47"/>
        <pc:sldMkLst>
          <pc:docMk/>
          <pc:sldMk cId="1456089220" sldId="311"/>
        </pc:sldMkLst>
      </pc:sldChg>
      <pc:sldChg chg="add del">
        <pc:chgData name="김 찬호" userId="9103df27452aa894" providerId="LiveId" clId="{5606E9BE-2304-4B98-888F-3C3E34A0082B}" dt="2022-05-31T14:42:10.402" v="3631" actId="47"/>
        <pc:sldMkLst>
          <pc:docMk/>
          <pc:sldMk cId="628984696" sldId="312"/>
        </pc:sldMkLst>
      </pc:sldChg>
      <pc:sldChg chg="modSp add mod">
        <pc:chgData name="김 찬호" userId="9103df27452aa894" providerId="LiveId" clId="{5606E9BE-2304-4B98-888F-3C3E34A0082B}" dt="2022-05-31T14:42:03.115" v="3628" actId="20577"/>
        <pc:sldMkLst>
          <pc:docMk/>
          <pc:sldMk cId="3166722084" sldId="313"/>
        </pc:sldMkLst>
        <pc:spChg chg="mod">
          <ac:chgData name="김 찬호" userId="9103df27452aa894" providerId="LiveId" clId="{5606E9BE-2304-4B98-888F-3C3E34A0082B}" dt="2022-05-31T14:42:03.115" v="3628" actId="20577"/>
          <ac:spMkLst>
            <pc:docMk/>
            <pc:sldMk cId="3166722084" sldId="313"/>
            <ac:spMk id="2" creationId="{DB9E83A5-3B17-A1DF-0526-F48248470BA3}"/>
          </ac:spMkLst>
        </pc:spChg>
      </pc:sldChg>
      <pc:sldChg chg="modSp add mod ord">
        <pc:chgData name="김 찬호" userId="9103df27452aa894" providerId="LiveId" clId="{5606E9BE-2304-4B98-888F-3C3E34A0082B}" dt="2022-05-31T14:31:02.243" v="3160" actId="1076"/>
        <pc:sldMkLst>
          <pc:docMk/>
          <pc:sldMk cId="1806762610" sldId="314"/>
        </pc:sldMkLst>
        <pc:spChg chg="mod">
          <ac:chgData name="김 찬호" userId="9103df27452aa894" providerId="LiveId" clId="{5606E9BE-2304-4B98-888F-3C3E34A0082B}" dt="2022-05-31T14:31:02.243" v="3160" actId="1076"/>
          <ac:spMkLst>
            <pc:docMk/>
            <pc:sldMk cId="1806762610" sldId="314"/>
            <ac:spMk id="2" creationId="{0B9409E2-E31F-3E5A-B842-EC13607605AE}"/>
          </ac:spMkLst>
        </pc:spChg>
      </pc:sldChg>
      <pc:sldChg chg="modSp add mod">
        <pc:chgData name="김 찬호" userId="9103df27452aa894" providerId="LiveId" clId="{5606E9BE-2304-4B98-888F-3C3E34A0082B}" dt="2022-05-31T14:42:16.788" v="3634" actId="20577"/>
        <pc:sldMkLst>
          <pc:docMk/>
          <pc:sldMk cId="797387298" sldId="315"/>
        </pc:sldMkLst>
        <pc:spChg chg="mod">
          <ac:chgData name="김 찬호" userId="9103df27452aa894" providerId="LiveId" clId="{5606E9BE-2304-4B98-888F-3C3E34A0082B}" dt="2022-05-31T14:42:16.788" v="3634" actId="20577"/>
          <ac:spMkLst>
            <pc:docMk/>
            <pc:sldMk cId="797387298" sldId="315"/>
            <ac:spMk id="2" creationId="{DB9E83A5-3B17-A1DF-0526-F48248470BA3}"/>
          </ac:spMkLst>
        </pc:spChg>
      </pc:sldChg>
      <pc:sldChg chg="addSp delSp modSp add mod">
        <pc:chgData name="김 찬호" userId="9103df27452aa894" providerId="LiveId" clId="{5606E9BE-2304-4B98-888F-3C3E34A0082B}" dt="2022-06-01T02:58:52.160" v="5524" actId="2710"/>
        <pc:sldMkLst>
          <pc:docMk/>
          <pc:sldMk cId="2341764093" sldId="316"/>
        </pc:sldMkLst>
        <pc:spChg chg="add mod">
          <ac:chgData name="김 찬호" userId="9103df27452aa894" providerId="LiveId" clId="{5606E9BE-2304-4B98-888F-3C3E34A0082B}" dt="2022-06-01T02:35:00.767" v="4636"/>
          <ac:spMkLst>
            <pc:docMk/>
            <pc:sldMk cId="2341764093" sldId="316"/>
            <ac:spMk id="9" creationId="{988EA774-CF93-8F24-1CE7-97AEF197E64E}"/>
          </ac:spMkLst>
        </pc:spChg>
        <pc:spChg chg="mod">
          <ac:chgData name="김 찬호" userId="9103df27452aa894" providerId="LiveId" clId="{5606E9BE-2304-4B98-888F-3C3E34A0082B}" dt="2022-05-31T14:43:42.484" v="3718"/>
          <ac:spMkLst>
            <pc:docMk/>
            <pc:sldMk cId="2341764093" sldId="316"/>
            <ac:spMk id="10" creationId="{E655EC4B-BB08-EF6D-F0C9-86438F3F6198}"/>
          </ac:spMkLst>
        </pc:spChg>
        <pc:spChg chg="mod">
          <ac:chgData name="김 찬호" userId="9103df27452aa894" providerId="LiveId" clId="{5606E9BE-2304-4B98-888F-3C3E34A0082B}" dt="2022-05-31T14:41:38.756" v="3581"/>
          <ac:spMkLst>
            <pc:docMk/>
            <pc:sldMk cId="2341764093" sldId="316"/>
            <ac:spMk id="19" creationId="{C9F50BF9-B7D2-CC70-E3F5-62FD698130CD}"/>
          </ac:spMkLst>
        </pc:spChg>
        <pc:spChg chg="add del mod">
          <ac:chgData name="김 찬호" userId="9103df27452aa894" providerId="LiveId" clId="{5606E9BE-2304-4B98-888F-3C3E34A0082B}" dt="2022-05-31T14:48:53.563" v="3929" actId="478"/>
          <ac:spMkLst>
            <pc:docMk/>
            <pc:sldMk cId="2341764093" sldId="316"/>
            <ac:spMk id="27" creationId="{E1855757-63BF-4560-7510-C6846BBF7241}"/>
          </ac:spMkLst>
        </pc:spChg>
        <pc:spChg chg="add mod">
          <ac:chgData name="김 찬호" userId="9103df27452aa894" providerId="LiveId" clId="{5606E9BE-2304-4B98-888F-3C3E34A0082B}" dt="2022-05-31T14:49:06.265" v="3933" actId="20577"/>
          <ac:spMkLst>
            <pc:docMk/>
            <pc:sldMk cId="2341764093" sldId="316"/>
            <ac:spMk id="28" creationId="{DFDB7676-2C64-F64A-A313-C45B1949C763}"/>
          </ac:spMkLst>
        </pc:spChg>
        <pc:spChg chg="mod">
          <ac:chgData name="김 찬호" userId="9103df27452aa894" providerId="LiveId" clId="{5606E9BE-2304-4B98-888F-3C3E34A0082B}" dt="2022-05-31T14:44:05.274" v="3750" actId="1076"/>
          <ac:spMkLst>
            <pc:docMk/>
            <pc:sldMk cId="2341764093" sldId="316"/>
            <ac:spMk id="49" creationId="{35E293AA-93E1-009E-99CF-CE4A0EB906D9}"/>
          </ac:spMkLst>
        </pc:spChg>
        <pc:graphicFrameChg chg="mod modGraphic">
          <ac:chgData name="김 찬호" userId="9103df27452aa894" providerId="LiveId" clId="{5606E9BE-2304-4B98-888F-3C3E34A0082B}" dt="2022-05-31T14:42:50.927" v="3697" actId="20577"/>
          <ac:graphicFrameMkLst>
            <pc:docMk/>
            <pc:sldMk cId="2341764093" sldId="316"/>
            <ac:graphicFrameMk id="2" creationId="{2E5818D2-A880-1A91-7AEC-026505060FE0}"/>
          </ac:graphicFrameMkLst>
        </pc:graphicFrameChg>
        <pc:graphicFrameChg chg="mod modGraphic">
          <ac:chgData name="김 찬호" userId="9103df27452aa894" providerId="LiveId" clId="{5606E9BE-2304-4B98-888F-3C3E34A0082B}" dt="2022-06-01T02:58:52.160" v="5524" actId="2710"/>
          <ac:graphicFrameMkLst>
            <pc:docMk/>
            <pc:sldMk cId="2341764093" sldId="316"/>
            <ac:graphicFrameMk id="3" creationId="{18085A2E-8932-BA12-74E4-099D52EC3AAB}"/>
          </ac:graphicFrameMkLst>
        </pc:graphicFrameChg>
        <pc:graphicFrameChg chg="add mod modGraphic">
          <ac:chgData name="김 찬호" userId="9103df27452aa894" providerId="LiveId" clId="{5606E9BE-2304-4B98-888F-3C3E34A0082B}" dt="2022-06-01T02:30:50.399" v="4543"/>
          <ac:graphicFrameMkLst>
            <pc:docMk/>
            <pc:sldMk cId="2341764093" sldId="316"/>
            <ac:graphicFrameMk id="8" creationId="{DFAC9F8B-87CF-AEA6-B443-8723477C68AF}"/>
          </ac:graphicFrameMkLst>
        </pc:graphicFrameChg>
        <pc:graphicFrameChg chg="del modGraphic">
          <ac:chgData name="김 찬호" userId="9103df27452aa894" providerId="LiveId" clId="{5606E9BE-2304-4B98-888F-3C3E34A0082B}" dt="2022-05-31T14:42:27.262" v="3636" actId="478"/>
          <ac:graphicFrameMkLst>
            <pc:docMk/>
            <pc:sldMk cId="2341764093" sldId="316"/>
            <ac:graphicFrameMk id="20" creationId="{4F25E6D2-6124-2FEF-FD6E-46D3E29B6531}"/>
          </ac:graphicFrameMkLst>
        </pc:graphicFrameChg>
      </pc:sldChg>
      <pc:sldChg chg="addSp delSp modSp add mod">
        <pc:chgData name="김 찬호" userId="9103df27452aa894" providerId="LiveId" clId="{5606E9BE-2304-4B98-888F-3C3E34A0082B}" dt="2022-06-01T02:58:42.095" v="5522" actId="2710"/>
        <pc:sldMkLst>
          <pc:docMk/>
          <pc:sldMk cId="1124413427" sldId="317"/>
        </pc:sldMkLst>
        <pc:spChg chg="mod">
          <ac:chgData name="김 찬호" userId="9103df27452aa894" providerId="LiveId" clId="{5606E9BE-2304-4B98-888F-3C3E34A0082B}" dt="2022-05-31T14:49:58.084" v="4030" actId="20577"/>
          <ac:spMkLst>
            <pc:docMk/>
            <pc:sldMk cId="1124413427" sldId="317"/>
            <ac:spMk id="10" creationId="{E655EC4B-BB08-EF6D-F0C9-86438F3F6198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27" creationId="{5BA152C0-9774-2AA9-F2E4-2C7D12CF0DE8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28" creationId="{FEBF63B7-0591-EE81-7218-F895E9359AA6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29" creationId="{8AFB8711-AE56-BD9C-DD0E-611B3B9DCF17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31" creationId="{BE04EA5C-479B-5791-B032-C1C741EB5C22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32" creationId="{DD4D5577-B30C-61EB-9EEE-75CD8F080335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33" creationId="{BA50311A-22BB-BA62-F9B6-5F59454B23B9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34" creationId="{2B6AEAF6-3DFA-E9F1-0235-35F9CA2739CB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36" creationId="{958408D2-FDD1-34C9-0D1F-A284ECA3A143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37" creationId="{86CADA49-62E2-9088-1B8A-00CB39D1D452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39" creationId="{2C5A76F4-F9EA-4467-F7F4-B410AC3FB580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40" creationId="{01D6C774-C032-28E8-9F32-2F36512BAE7F}"/>
          </ac:spMkLst>
        </pc:spChg>
        <pc:spChg chg="add mod">
          <ac:chgData name="김 찬호" userId="9103df27452aa894" providerId="LiveId" clId="{5606E9BE-2304-4B98-888F-3C3E34A0082B}" dt="2022-06-01T02:35:26.488" v="4649" actId="20577"/>
          <ac:spMkLst>
            <pc:docMk/>
            <pc:sldMk cId="1124413427" sldId="317"/>
            <ac:spMk id="41" creationId="{CD666CA3-D71F-5E9D-A5A3-8228A935BF08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42" creationId="{9807ED94-2917-2F97-434E-6E6E261072E6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44" creationId="{ABDC016F-DAAF-17E9-195E-58877D5C037F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45" creationId="{EE68845C-DCA7-0333-47FB-3EDF17AE3ACB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46" creationId="{2D0CF89C-474B-7250-5758-5A8C8C87EE54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47" creationId="{FE8E9D36-DBD2-F430-BE71-6F5469825E1D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51" creationId="{16C81BCD-F142-363D-059A-5E4FFCB4952C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52" creationId="{4255387D-EF22-C888-F29A-658C87C0881C}"/>
          </ac:spMkLst>
        </pc:spChg>
        <pc:spChg chg="add mod">
          <ac:chgData name="김 찬호" userId="9103df27452aa894" providerId="LiveId" clId="{5606E9BE-2304-4B98-888F-3C3E34A0082B}" dt="2022-06-01T02:34:26.911" v="4579" actId="1076"/>
          <ac:spMkLst>
            <pc:docMk/>
            <pc:sldMk cId="1124413427" sldId="317"/>
            <ac:spMk id="53" creationId="{33956B46-247B-5445-976C-D7062B555A9E}"/>
          </ac:spMkLst>
        </pc:spChg>
        <pc:spChg chg="add del mod">
          <ac:chgData name="김 찬호" userId="9103df27452aa894" providerId="LiveId" clId="{5606E9BE-2304-4B98-888F-3C3E34A0082B}" dt="2022-06-01T02:34:33.838" v="4581" actId="478"/>
          <ac:spMkLst>
            <pc:docMk/>
            <pc:sldMk cId="1124413427" sldId="317"/>
            <ac:spMk id="57" creationId="{CA797100-C813-FFF7-FF6A-3E360A2EF8B3}"/>
          </ac:spMkLst>
        </pc:spChg>
        <pc:spChg chg="add mod">
          <ac:chgData name="김 찬호" userId="9103df27452aa894" providerId="LiveId" clId="{5606E9BE-2304-4B98-888F-3C3E34A0082B}" dt="2022-06-01T02:34:42.617" v="4592"/>
          <ac:spMkLst>
            <pc:docMk/>
            <pc:sldMk cId="1124413427" sldId="317"/>
            <ac:spMk id="58" creationId="{1A714A0E-3F76-D6F8-153D-A041260193EC}"/>
          </ac:spMkLst>
        </pc:spChg>
        <pc:graphicFrameChg chg="mod modGraphic">
          <ac:chgData name="김 찬호" userId="9103df27452aa894" providerId="LiveId" clId="{5606E9BE-2304-4B98-888F-3C3E34A0082B}" dt="2022-06-01T02:56:24.926" v="5362" actId="20577"/>
          <ac:graphicFrameMkLst>
            <pc:docMk/>
            <pc:sldMk cId="1124413427" sldId="317"/>
            <ac:graphicFrameMk id="2" creationId="{2E5818D2-A880-1A91-7AEC-026505060FE0}"/>
          </ac:graphicFrameMkLst>
        </pc:graphicFrameChg>
        <pc:graphicFrameChg chg="mod modGraphic">
          <ac:chgData name="김 찬호" userId="9103df27452aa894" providerId="LiveId" clId="{5606E9BE-2304-4B98-888F-3C3E34A0082B}" dt="2022-06-01T02:58:42.095" v="5522" actId="2710"/>
          <ac:graphicFrameMkLst>
            <pc:docMk/>
            <pc:sldMk cId="1124413427" sldId="317"/>
            <ac:graphicFrameMk id="3" creationId="{18085A2E-8932-BA12-74E4-099D52EC3AAB}"/>
          </ac:graphicFrameMkLst>
        </pc:graphicFrameChg>
        <pc:graphicFrameChg chg="del">
          <ac:chgData name="김 찬호" userId="9103df27452aa894" providerId="LiveId" clId="{5606E9BE-2304-4B98-888F-3C3E34A0082B}" dt="2022-05-31T14:49:53.113" v="4014" actId="478"/>
          <ac:graphicFrameMkLst>
            <pc:docMk/>
            <pc:sldMk cId="1124413427" sldId="317"/>
            <ac:graphicFrameMk id="20" creationId="{4F25E6D2-6124-2FEF-FD6E-46D3E29B6531}"/>
          </ac:graphicFrameMkLst>
        </pc:graphicFrameChg>
        <pc:picChg chg="add del">
          <ac:chgData name="김 찬호" userId="9103df27452aa894" providerId="LiveId" clId="{5606E9BE-2304-4B98-888F-3C3E34A0082B}" dt="2022-06-01T02:28:49.414" v="4425" actId="22"/>
          <ac:picMkLst>
            <pc:docMk/>
            <pc:sldMk cId="1124413427" sldId="317"/>
            <ac:picMk id="9" creationId="{EC5FA79B-8994-D0B9-EE96-440929DDD7A4}"/>
          </ac:picMkLst>
        </pc:picChg>
        <pc:cxnChg chg="add mod">
          <ac:chgData name="김 찬호" userId="9103df27452aa894" providerId="LiveId" clId="{5606E9BE-2304-4B98-888F-3C3E34A0082B}" dt="2022-06-01T02:34:26.911" v="4579" actId="1076"/>
          <ac:cxnSpMkLst>
            <pc:docMk/>
            <pc:sldMk cId="1124413427" sldId="317"/>
            <ac:cxnSpMk id="30" creationId="{03563686-0A5A-1EF3-7E76-CDEC7BB06230}"/>
          </ac:cxnSpMkLst>
        </pc:cxnChg>
        <pc:cxnChg chg="add del mod">
          <ac:chgData name="김 찬호" userId="9103df27452aa894" providerId="LiveId" clId="{5606E9BE-2304-4B98-888F-3C3E34A0082B}" dt="2022-06-01T02:32:33.568" v="4558" actId="478"/>
          <ac:cxnSpMkLst>
            <pc:docMk/>
            <pc:sldMk cId="1124413427" sldId="317"/>
            <ac:cxnSpMk id="38" creationId="{7D8CFDAA-1230-706E-D6FC-BFB0A94DDA96}"/>
          </ac:cxnSpMkLst>
        </pc:cxnChg>
        <pc:cxnChg chg="add del mod">
          <ac:chgData name="김 찬호" userId="9103df27452aa894" providerId="LiveId" clId="{5606E9BE-2304-4B98-888F-3C3E34A0082B}" dt="2022-06-01T02:32:34.238" v="4559" actId="478"/>
          <ac:cxnSpMkLst>
            <pc:docMk/>
            <pc:sldMk cId="1124413427" sldId="317"/>
            <ac:cxnSpMk id="43" creationId="{4565E7C0-E90F-DA32-B858-0D18CA049A7B}"/>
          </ac:cxnSpMkLst>
        </pc:cxnChg>
        <pc:cxnChg chg="add del mod">
          <ac:chgData name="김 찬호" userId="9103df27452aa894" providerId="LiveId" clId="{5606E9BE-2304-4B98-888F-3C3E34A0082B}" dt="2022-06-01T02:32:35.041" v="4560" actId="478"/>
          <ac:cxnSpMkLst>
            <pc:docMk/>
            <pc:sldMk cId="1124413427" sldId="317"/>
            <ac:cxnSpMk id="50" creationId="{F4685F2C-C6B6-A790-EFCB-4C297FD055A8}"/>
          </ac:cxnSpMkLst>
        </pc:cxnChg>
        <pc:cxnChg chg="add mod">
          <ac:chgData name="김 찬호" userId="9103df27452aa894" providerId="LiveId" clId="{5606E9BE-2304-4B98-888F-3C3E34A0082B}" dt="2022-06-01T02:34:26.911" v="4579" actId="1076"/>
          <ac:cxnSpMkLst>
            <pc:docMk/>
            <pc:sldMk cId="1124413427" sldId="317"/>
            <ac:cxnSpMk id="54" creationId="{4BB56263-3AD7-907A-D052-30DFA3BF0AB1}"/>
          </ac:cxnSpMkLst>
        </pc:cxnChg>
        <pc:cxnChg chg="add mod">
          <ac:chgData name="김 찬호" userId="9103df27452aa894" providerId="LiveId" clId="{5606E9BE-2304-4B98-888F-3C3E34A0082B}" dt="2022-06-01T02:34:26.911" v="4579" actId="1076"/>
          <ac:cxnSpMkLst>
            <pc:docMk/>
            <pc:sldMk cId="1124413427" sldId="317"/>
            <ac:cxnSpMk id="55" creationId="{C58A82C8-6D03-DB13-8166-F2801F602E45}"/>
          </ac:cxnSpMkLst>
        </pc:cxnChg>
        <pc:cxnChg chg="add mod">
          <ac:chgData name="김 찬호" userId="9103df27452aa894" providerId="LiveId" clId="{5606E9BE-2304-4B98-888F-3C3E34A0082B}" dt="2022-06-01T02:34:26.911" v="4579" actId="1076"/>
          <ac:cxnSpMkLst>
            <pc:docMk/>
            <pc:sldMk cId="1124413427" sldId="317"/>
            <ac:cxnSpMk id="56" creationId="{5D7D5BA4-4E39-2EE5-C604-86E63CD13841}"/>
          </ac:cxnSpMkLst>
        </pc:cxnChg>
      </pc:sldChg>
      <pc:sldChg chg="modSp add mod">
        <pc:chgData name="김 찬호" userId="9103df27452aa894" providerId="LiveId" clId="{5606E9BE-2304-4B98-888F-3C3E34A0082B}" dt="2022-06-01T02:17:32.411" v="4422" actId="208"/>
        <pc:sldMkLst>
          <pc:docMk/>
          <pc:sldMk cId="39639137" sldId="318"/>
        </pc:sldMkLst>
        <pc:spChg chg="mod">
          <ac:chgData name="김 찬호" userId="9103df27452aa894" providerId="LiveId" clId="{5606E9BE-2304-4B98-888F-3C3E34A0082B}" dt="2022-05-31T14:53:39.772" v="4209"/>
          <ac:spMkLst>
            <pc:docMk/>
            <pc:sldMk cId="39639137" sldId="318"/>
            <ac:spMk id="4" creationId="{CCA1A6B8-2470-036E-75C9-90EB15B5DE62}"/>
          </ac:spMkLst>
        </pc:spChg>
        <pc:graphicFrameChg chg="mod modGraphic">
          <ac:chgData name="김 찬호" userId="9103df27452aa894" providerId="LiveId" clId="{5606E9BE-2304-4B98-888F-3C3E34A0082B}" dt="2022-06-01T02:17:32.411" v="4422" actId="208"/>
          <ac:graphicFrameMkLst>
            <pc:docMk/>
            <pc:sldMk cId="39639137" sldId="318"/>
            <ac:graphicFrameMk id="3" creationId="{6EF4ECAF-DFC1-2F4D-D92C-53945649B56D}"/>
          </ac:graphicFrameMkLst>
        </pc:graphicFrameChg>
      </pc:sldChg>
      <pc:sldChg chg="addSp modSp add del mod">
        <pc:chgData name="김 찬호" userId="9103df27452aa894" providerId="LiveId" clId="{5606E9BE-2304-4B98-888F-3C3E34A0082B}" dt="2022-05-31T14:53:31.370" v="4199" actId="47"/>
        <pc:sldMkLst>
          <pc:docMk/>
          <pc:sldMk cId="121864924" sldId="318"/>
        </pc:sldMkLst>
        <pc:spChg chg="add mod">
          <ac:chgData name="김 찬호" userId="9103df27452aa894" providerId="LiveId" clId="{5606E9BE-2304-4B98-888F-3C3E34A0082B}" dt="2022-05-31T14:52:20.122" v="4155" actId="1076"/>
          <ac:spMkLst>
            <pc:docMk/>
            <pc:sldMk cId="121864924" sldId="318"/>
            <ac:spMk id="4" creationId="{4F5F9C1C-4505-8BDB-73F9-AEB572DFDE40}"/>
          </ac:spMkLst>
        </pc:spChg>
      </pc:sldChg>
      <pc:sldChg chg="modSp add mod">
        <pc:chgData name="김 찬호" userId="9103df27452aa894" providerId="LiveId" clId="{5606E9BE-2304-4B98-888F-3C3E34A0082B}" dt="2022-06-01T02:38:07.167" v="4799"/>
        <pc:sldMkLst>
          <pc:docMk/>
          <pc:sldMk cId="119023292" sldId="319"/>
        </pc:sldMkLst>
        <pc:spChg chg="mod">
          <ac:chgData name="김 찬호" userId="9103df27452aa894" providerId="LiveId" clId="{5606E9BE-2304-4B98-888F-3C3E34A0082B}" dt="2022-06-01T02:38:07.167" v="4799"/>
          <ac:spMkLst>
            <pc:docMk/>
            <pc:sldMk cId="119023292" sldId="319"/>
            <ac:spMk id="2" creationId="{DB9E83A5-3B17-A1DF-0526-F48248470BA3}"/>
          </ac:spMkLst>
        </pc:spChg>
      </pc:sldChg>
      <pc:sldChg chg="addSp delSp modSp add mod">
        <pc:chgData name="김 찬호" userId="9103df27452aa894" providerId="LiveId" clId="{5606E9BE-2304-4B98-888F-3C3E34A0082B}" dt="2022-06-01T02:58:37.370" v="5521" actId="2710"/>
        <pc:sldMkLst>
          <pc:docMk/>
          <pc:sldMk cId="745772026" sldId="320"/>
        </pc:sldMkLst>
        <pc:spChg chg="del">
          <ac:chgData name="김 찬호" userId="9103df27452aa894" providerId="LiveId" clId="{5606E9BE-2304-4B98-888F-3C3E34A0082B}" dt="2022-06-01T02:49:37.789" v="4955" actId="478"/>
          <ac:spMkLst>
            <pc:docMk/>
            <pc:sldMk cId="745772026" sldId="320"/>
            <ac:spMk id="9" creationId="{988EA774-CF93-8F24-1CE7-97AEF197E64E}"/>
          </ac:spMkLst>
        </pc:spChg>
        <pc:spChg chg="mod">
          <ac:chgData name="김 찬호" userId="9103df27452aa894" providerId="LiveId" clId="{5606E9BE-2304-4B98-888F-3C3E34A0082B}" dt="2022-06-01T02:45:38.813" v="4890"/>
          <ac:spMkLst>
            <pc:docMk/>
            <pc:sldMk cId="745772026" sldId="320"/>
            <ac:spMk id="10" creationId="{E655EC4B-BB08-EF6D-F0C9-86438F3F6198}"/>
          </ac:spMkLst>
        </pc:spChg>
        <pc:spChg chg="del">
          <ac:chgData name="김 찬호" userId="9103df27452aa894" providerId="LiveId" clId="{5606E9BE-2304-4B98-888F-3C3E34A0082B}" dt="2022-06-01T02:49:38.822" v="4956" actId="478"/>
          <ac:spMkLst>
            <pc:docMk/>
            <pc:sldMk cId="745772026" sldId="320"/>
            <ac:spMk id="28" creationId="{DFDB7676-2C64-F64A-A313-C45B1949C763}"/>
          </ac:spMkLst>
        </pc:spChg>
        <pc:spChg chg="add mod">
          <ac:chgData name="김 찬호" userId="9103df27452aa894" providerId="LiveId" clId="{5606E9BE-2304-4B98-888F-3C3E34A0082B}" dt="2022-06-01T02:51:45.322" v="5079" actId="20577"/>
          <ac:spMkLst>
            <pc:docMk/>
            <pc:sldMk cId="745772026" sldId="320"/>
            <ac:spMk id="29" creationId="{59200188-924C-4DAE-B8D8-1368C6B57FAE}"/>
          </ac:spMkLst>
        </pc:spChg>
        <pc:spChg chg="add del mod">
          <ac:chgData name="김 찬호" userId="9103df27452aa894" providerId="LiveId" clId="{5606E9BE-2304-4B98-888F-3C3E34A0082B}" dt="2022-06-01T02:49:30.882" v="4954" actId="478"/>
          <ac:spMkLst>
            <pc:docMk/>
            <pc:sldMk cId="745772026" sldId="320"/>
            <ac:spMk id="32" creationId="{A992ADA7-57C7-0C94-9D10-44C42A61AB3D}"/>
          </ac:spMkLst>
        </pc:spChg>
        <pc:spChg chg="add del mod">
          <ac:chgData name="김 찬호" userId="9103df27452aa894" providerId="LiveId" clId="{5606E9BE-2304-4B98-888F-3C3E34A0082B}" dt="2022-06-01T02:49:30.882" v="4954" actId="478"/>
          <ac:spMkLst>
            <pc:docMk/>
            <pc:sldMk cId="745772026" sldId="320"/>
            <ac:spMk id="33" creationId="{6C4865A8-91D5-C40C-D373-9CF023B835E2}"/>
          </ac:spMkLst>
        </pc:spChg>
        <pc:spChg chg="add del mod">
          <ac:chgData name="김 찬호" userId="9103df27452aa894" providerId="LiveId" clId="{5606E9BE-2304-4B98-888F-3C3E34A0082B}" dt="2022-06-01T02:49:30.882" v="4954" actId="478"/>
          <ac:spMkLst>
            <pc:docMk/>
            <pc:sldMk cId="745772026" sldId="320"/>
            <ac:spMk id="34" creationId="{54B496BB-67DB-8EAD-EF7A-B8891B5DC1C1}"/>
          </ac:spMkLst>
        </pc:spChg>
        <pc:spChg chg="del mod">
          <ac:chgData name="김 찬호" userId="9103df27452aa894" providerId="LiveId" clId="{5606E9BE-2304-4B98-888F-3C3E34A0082B}" dt="2022-06-01T02:46:33.444" v="4906" actId="478"/>
          <ac:spMkLst>
            <pc:docMk/>
            <pc:sldMk cId="745772026" sldId="320"/>
            <ac:spMk id="35" creationId="{F19A4736-2467-B094-C336-2C040851C3A3}"/>
          </ac:spMkLst>
        </pc:spChg>
        <pc:spChg chg="add del mod">
          <ac:chgData name="김 찬호" userId="9103df27452aa894" providerId="LiveId" clId="{5606E9BE-2304-4B98-888F-3C3E34A0082B}" dt="2022-06-01T02:49:30.882" v="4954" actId="478"/>
          <ac:spMkLst>
            <pc:docMk/>
            <pc:sldMk cId="745772026" sldId="320"/>
            <ac:spMk id="36" creationId="{6683E700-5CCD-0044-FCB6-9571E9B7775A}"/>
          </ac:spMkLst>
        </pc:spChg>
        <pc:spChg chg="add del mod">
          <ac:chgData name="김 찬호" userId="9103df27452aa894" providerId="LiveId" clId="{5606E9BE-2304-4B98-888F-3C3E34A0082B}" dt="2022-06-01T02:49:30.882" v="4954" actId="478"/>
          <ac:spMkLst>
            <pc:docMk/>
            <pc:sldMk cId="745772026" sldId="320"/>
            <ac:spMk id="37" creationId="{B30570EE-F620-9924-56D2-B13DBC997EE1}"/>
          </ac:spMkLst>
        </pc:spChg>
        <pc:spChg chg="add del mod">
          <ac:chgData name="김 찬호" userId="9103df27452aa894" providerId="LiveId" clId="{5606E9BE-2304-4B98-888F-3C3E34A0082B}" dt="2022-06-01T02:49:30.882" v="4954" actId="478"/>
          <ac:spMkLst>
            <pc:docMk/>
            <pc:sldMk cId="745772026" sldId="320"/>
            <ac:spMk id="38" creationId="{B1841A4F-6F5E-3BF6-8A88-910E31008506}"/>
          </ac:spMkLst>
        </pc:spChg>
        <pc:spChg chg="add del mod">
          <ac:chgData name="김 찬호" userId="9103df27452aa894" providerId="LiveId" clId="{5606E9BE-2304-4B98-888F-3C3E34A0082B}" dt="2022-06-01T02:56:05.419" v="5339" actId="478"/>
          <ac:spMkLst>
            <pc:docMk/>
            <pc:sldMk cId="745772026" sldId="320"/>
            <ac:spMk id="43" creationId="{EB78DF49-99A3-22DE-4F98-01824AE45008}"/>
          </ac:spMkLst>
        </pc:spChg>
        <pc:spChg chg="add del mod">
          <ac:chgData name="김 찬호" userId="9103df27452aa894" providerId="LiveId" clId="{5606E9BE-2304-4B98-888F-3C3E34A0082B}" dt="2022-06-01T02:56:05.419" v="5339" actId="478"/>
          <ac:spMkLst>
            <pc:docMk/>
            <pc:sldMk cId="745772026" sldId="320"/>
            <ac:spMk id="44" creationId="{B2081725-0F4A-FCF8-66A8-5C294B1C44BB}"/>
          </ac:spMkLst>
        </pc:spChg>
        <pc:spChg chg="add del mod">
          <ac:chgData name="김 찬호" userId="9103df27452aa894" providerId="LiveId" clId="{5606E9BE-2304-4B98-888F-3C3E34A0082B}" dt="2022-06-01T02:56:05.419" v="5339" actId="478"/>
          <ac:spMkLst>
            <pc:docMk/>
            <pc:sldMk cId="745772026" sldId="320"/>
            <ac:spMk id="45" creationId="{BD627626-FA00-3500-F04E-555C6911AC5B}"/>
          </ac:spMkLst>
        </pc:spChg>
        <pc:spChg chg="add mod">
          <ac:chgData name="김 찬호" userId="9103df27452aa894" providerId="LiveId" clId="{5606E9BE-2304-4B98-888F-3C3E34A0082B}" dt="2022-06-01T02:57:18.765" v="5380" actId="1076"/>
          <ac:spMkLst>
            <pc:docMk/>
            <pc:sldMk cId="745772026" sldId="320"/>
            <ac:spMk id="46" creationId="{648C779C-EEEF-9CCE-B5AF-8532AA6EE68E}"/>
          </ac:spMkLst>
        </pc:spChg>
        <pc:spChg chg="add del mod">
          <ac:chgData name="김 찬호" userId="9103df27452aa894" providerId="LiveId" clId="{5606E9BE-2304-4B98-888F-3C3E34A0082B}" dt="2022-06-01T02:57:22.266" v="5382"/>
          <ac:spMkLst>
            <pc:docMk/>
            <pc:sldMk cId="745772026" sldId="320"/>
            <ac:spMk id="47" creationId="{5A3B4013-767D-4B7E-BEE4-620222A26F84}"/>
          </ac:spMkLst>
        </pc:spChg>
        <pc:spChg chg="mod">
          <ac:chgData name="김 찬호" userId="9103df27452aa894" providerId="LiveId" clId="{5606E9BE-2304-4B98-888F-3C3E34A0082B}" dt="2022-06-01T02:57:42.436" v="5389" actId="1076"/>
          <ac:spMkLst>
            <pc:docMk/>
            <pc:sldMk cId="745772026" sldId="320"/>
            <ac:spMk id="49" creationId="{35E293AA-93E1-009E-99CF-CE4A0EB906D9}"/>
          </ac:spMkLst>
        </pc:spChg>
        <pc:spChg chg="add mod">
          <ac:chgData name="김 찬호" userId="9103df27452aa894" providerId="LiveId" clId="{5606E9BE-2304-4B98-888F-3C3E34A0082B}" dt="2022-06-01T02:57:27.093" v="5384" actId="1076"/>
          <ac:spMkLst>
            <pc:docMk/>
            <pc:sldMk cId="745772026" sldId="320"/>
            <ac:spMk id="50" creationId="{73C70D16-6D88-65FE-195F-AD24F153A9D6}"/>
          </ac:spMkLst>
        </pc:spChg>
        <pc:spChg chg="add mod">
          <ac:chgData name="김 찬호" userId="9103df27452aa894" providerId="LiveId" clId="{5606E9BE-2304-4B98-888F-3C3E34A0082B}" dt="2022-06-01T02:57:31.293" v="5386" actId="1076"/>
          <ac:spMkLst>
            <pc:docMk/>
            <pc:sldMk cId="745772026" sldId="320"/>
            <ac:spMk id="51" creationId="{FBF2B528-81A5-CFA5-A25D-5F18B1938CF7}"/>
          </ac:spMkLst>
        </pc:spChg>
        <pc:spChg chg="add mod">
          <ac:chgData name="김 찬호" userId="9103df27452aa894" providerId="LiveId" clId="{5606E9BE-2304-4B98-888F-3C3E34A0082B}" dt="2022-06-01T02:57:34.557" v="5388" actId="1076"/>
          <ac:spMkLst>
            <pc:docMk/>
            <pc:sldMk cId="745772026" sldId="320"/>
            <ac:spMk id="52" creationId="{DBA3BA02-63AC-4D76-3C66-A1DB180B0C9D}"/>
          </ac:spMkLst>
        </pc:spChg>
        <pc:spChg chg="add mod">
          <ac:chgData name="김 찬호" userId="9103df27452aa894" providerId="LiveId" clId="{5606E9BE-2304-4B98-888F-3C3E34A0082B}" dt="2022-06-01T02:58:29.332" v="5520" actId="20577"/>
          <ac:spMkLst>
            <pc:docMk/>
            <pc:sldMk cId="745772026" sldId="320"/>
            <ac:spMk id="53" creationId="{4DA4AFE9-70E7-4DEB-47E3-F74B3D3CCA78}"/>
          </ac:spMkLst>
        </pc:spChg>
        <pc:graphicFrameChg chg="mod modGraphic">
          <ac:chgData name="김 찬호" userId="9103df27452aa894" providerId="LiveId" clId="{5606E9BE-2304-4B98-888F-3C3E34A0082B}" dt="2022-06-01T02:39:17.529" v="4860" actId="20577"/>
          <ac:graphicFrameMkLst>
            <pc:docMk/>
            <pc:sldMk cId="745772026" sldId="320"/>
            <ac:graphicFrameMk id="2" creationId="{2E5818D2-A880-1A91-7AEC-026505060FE0}"/>
          </ac:graphicFrameMkLst>
        </pc:graphicFrameChg>
        <pc:graphicFrameChg chg="mod modGraphic">
          <ac:chgData name="김 찬호" userId="9103df27452aa894" providerId="LiveId" clId="{5606E9BE-2304-4B98-888F-3C3E34A0082B}" dt="2022-06-01T02:58:37.370" v="5521" actId="2710"/>
          <ac:graphicFrameMkLst>
            <pc:docMk/>
            <pc:sldMk cId="745772026" sldId="320"/>
            <ac:graphicFrameMk id="3" creationId="{18085A2E-8932-BA12-74E4-099D52EC3AAB}"/>
          </ac:graphicFrameMkLst>
        </pc:graphicFrameChg>
        <pc:graphicFrameChg chg="del">
          <ac:chgData name="김 찬호" userId="9103df27452aa894" providerId="LiveId" clId="{5606E9BE-2304-4B98-888F-3C3E34A0082B}" dt="2022-06-01T02:39:26.690" v="4861" actId="478"/>
          <ac:graphicFrameMkLst>
            <pc:docMk/>
            <pc:sldMk cId="745772026" sldId="320"/>
            <ac:graphicFrameMk id="8" creationId="{DFAC9F8B-87CF-AEA6-B443-8723477C68AF}"/>
          </ac:graphicFrameMkLst>
        </pc:graphicFrameChg>
        <pc:graphicFrameChg chg="add mod modGraphic">
          <ac:chgData name="김 찬호" userId="9103df27452aa894" providerId="LiveId" clId="{5606E9BE-2304-4B98-888F-3C3E34A0082B}" dt="2022-06-01T02:58:19.792" v="5516" actId="20577"/>
          <ac:graphicFrameMkLst>
            <pc:docMk/>
            <pc:sldMk cId="745772026" sldId="320"/>
            <ac:graphicFrameMk id="12" creationId="{6ECB0370-7E91-D773-65D2-F767DA71D6FE}"/>
          </ac:graphicFrameMkLst>
        </pc:graphicFrameChg>
        <pc:cxnChg chg="add mod">
          <ac:chgData name="김 찬호" userId="9103df27452aa894" providerId="LiveId" clId="{5606E9BE-2304-4B98-888F-3C3E34A0082B}" dt="2022-06-01T02:51:41.814" v="5078" actId="14100"/>
          <ac:cxnSpMkLst>
            <pc:docMk/>
            <pc:sldMk cId="745772026" sldId="320"/>
            <ac:cxnSpMk id="27" creationId="{F4527C07-89E4-2BFF-D97B-3531CD8BC7C6}"/>
          </ac:cxnSpMkLst>
        </pc:cxnChg>
        <pc:cxnChg chg="add del mod">
          <ac:chgData name="김 찬호" userId="9103df27452aa894" providerId="LiveId" clId="{5606E9BE-2304-4B98-888F-3C3E34A0082B}" dt="2022-06-01T02:45:58.040" v="4894" actId="478"/>
          <ac:cxnSpMkLst>
            <pc:docMk/>
            <pc:sldMk cId="745772026" sldId="320"/>
            <ac:cxnSpMk id="30" creationId="{2FAC55E8-7580-CAE6-95D7-1B4C5386A385}"/>
          </ac:cxnSpMkLst>
        </pc:cxnChg>
        <pc:cxnChg chg="add del mod">
          <ac:chgData name="김 찬호" userId="9103df27452aa894" providerId="LiveId" clId="{5606E9BE-2304-4B98-888F-3C3E34A0082B}" dt="2022-06-01T02:45:58.040" v="4894" actId="478"/>
          <ac:cxnSpMkLst>
            <pc:docMk/>
            <pc:sldMk cId="745772026" sldId="320"/>
            <ac:cxnSpMk id="31" creationId="{D2D51A51-41BC-D39A-B95C-E9DEC4431406}"/>
          </ac:cxnSpMkLst>
        </pc:cxnChg>
        <pc:cxnChg chg="add del mod">
          <ac:chgData name="김 찬호" userId="9103df27452aa894" providerId="LiveId" clId="{5606E9BE-2304-4B98-888F-3C3E34A0082B}" dt="2022-06-01T02:49:30.882" v="4954" actId="478"/>
          <ac:cxnSpMkLst>
            <pc:docMk/>
            <pc:sldMk cId="745772026" sldId="320"/>
            <ac:cxnSpMk id="39" creationId="{9AA8B663-D988-9A51-F741-4FD5A347C6EB}"/>
          </ac:cxnSpMkLst>
        </pc:cxnChg>
        <pc:cxnChg chg="add del mod">
          <ac:chgData name="김 찬호" userId="9103df27452aa894" providerId="LiveId" clId="{5606E9BE-2304-4B98-888F-3C3E34A0082B}" dt="2022-06-01T02:46:17.851" v="4901"/>
          <ac:cxnSpMkLst>
            <pc:docMk/>
            <pc:sldMk cId="745772026" sldId="320"/>
            <ac:cxnSpMk id="40" creationId="{022C0CF8-BB49-4D89-800E-11D663E86C55}"/>
          </ac:cxnSpMkLst>
        </pc:cxnChg>
        <pc:cxnChg chg="add del mod">
          <ac:chgData name="김 찬호" userId="9103df27452aa894" providerId="LiveId" clId="{5606E9BE-2304-4B98-888F-3C3E34A0082B}" dt="2022-06-01T02:49:30.882" v="4954" actId="478"/>
          <ac:cxnSpMkLst>
            <pc:docMk/>
            <pc:sldMk cId="745772026" sldId="320"/>
            <ac:cxnSpMk id="41" creationId="{6FE33D65-C7DB-CFA8-D519-2B244FB0B950}"/>
          </ac:cxnSpMkLst>
        </pc:cxnChg>
        <pc:cxnChg chg="add del mod">
          <ac:chgData name="김 찬호" userId="9103df27452aa894" providerId="LiveId" clId="{5606E9BE-2304-4B98-888F-3C3E34A0082B}" dt="2022-06-01T02:49:30.882" v="4954" actId="478"/>
          <ac:cxnSpMkLst>
            <pc:docMk/>
            <pc:sldMk cId="745772026" sldId="320"/>
            <ac:cxnSpMk id="42" creationId="{6A8D18B0-5319-ECDD-1DC5-88F152CFACD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41002-66B9-444D-8E25-C4ED2278C04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B57851-CF97-4385-8728-622AC89E5C0E}">
      <dgm:prSet phldrT="[텍스트]" custT="1"/>
      <dgm:spPr>
        <a:solidFill>
          <a:schemeClr val="bg2">
            <a:lumMod val="50000"/>
          </a:schemeClr>
        </a:solidFill>
        <a:ln w="158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400" dirty="0"/>
            <a:t>메인 페이지</a:t>
          </a:r>
        </a:p>
      </dgm:t>
    </dgm:pt>
    <dgm:pt modelId="{F4DF68F9-3137-42D0-A492-7D145844D53A}" type="parTrans" cxnId="{7427DAB0-3F05-4472-A860-ACD6A876D441}">
      <dgm:prSet/>
      <dgm:spPr/>
      <dgm:t>
        <a:bodyPr/>
        <a:lstStyle/>
        <a:p>
          <a:pPr latinLnBrk="1"/>
          <a:endParaRPr lang="ko-KR" altLang="en-US"/>
        </a:p>
      </dgm:t>
    </dgm:pt>
    <dgm:pt modelId="{D4B8AC01-1AC0-4CE8-B8A5-C73BD86977C8}" type="sibTrans" cxnId="{7427DAB0-3F05-4472-A860-ACD6A876D441}">
      <dgm:prSet/>
      <dgm:spPr/>
      <dgm:t>
        <a:bodyPr/>
        <a:lstStyle/>
        <a:p>
          <a:pPr latinLnBrk="1"/>
          <a:endParaRPr lang="ko-KR" altLang="en-US"/>
        </a:p>
      </dgm:t>
    </dgm:pt>
    <dgm:pt modelId="{78F2E6DD-099B-4B9F-A570-AC6861149324}" type="asst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2000" dirty="0"/>
            <a:t>Login</a:t>
          </a:r>
          <a:endParaRPr lang="ko-KR" altLang="en-US" sz="2000" dirty="0"/>
        </a:p>
      </dgm:t>
    </dgm:pt>
    <dgm:pt modelId="{F1E87B13-F4D4-4B57-89CA-C1A3D74FF440}" type="parTrans" cxnId="{18E2B850-2882-494B-A1ED-7215F79119AB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1504895-AC68-474F-B06C-AD861B4F49FD}" type="sibTrans" cxnId="{18E2B850-2882-494B-A1ED-7215F79119AB}">
      <dgm:prSet/>
      <dgm:spPr/>
      <dgm:t>
        <a:bodyPr/>
        <a:lstStyle/>
        <a:p>
          <a:pPr latinLnBrk="1"/>
          <a:endParaRPr lang="ko-KR" altLang="en-US"/>
        </a:p>
      </dgm:t>
    </dgm:pt>
    <dgm:pt modelId="{DD7023A1-C7C8-4B41-9F77-B12E49A922CE}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 err="1"/>
            <a:t>푸르미</a:t>
          </a:r>
          <a:r>
            <a:rPr lang="ko-KR" altLang="en-US" sz="2000" dirty="0"/>
            <a:t> 카드</a:t>
          </a:r>
        </a:p>
      </dgm:t>
    </dgm:pt>
    <dgm:pt modelId="{16D604AA-94F8-4AB4-9146-629F9560ECA0}" type="parTrans" cxnId="{B49545FC-7814-4C0B-BDC5-DC3136BFF22D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80538EC-78FA-41F7-AE55-D0D73A7024A6}" type="sibTrans" cxnId="{B49545FC-7814-4C0B-BDC5-DC3136BFF22D}">
      <dgm:prSet/>
      <dgm:spPr/>
      <dgm:t>
        <a:bodyPr/>
        <a:lstStyle/>
        <a:p>
          <a:pPr latinLnBrk="1"/>
          <a:endParaRPr lang="ko-KR" altLang="en-US"/>
        </a:p>
      </dgm:t>
    </dgm:pt>
    <dgm:pt modelId="{BC5093C5-8466-4FBB-BB7F-22BC2688D955}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/>
            <a:t>가맹점 조회</a:t>
          </a:r>
        </a:p>
      </dgm:t>
    </dgm:pt>
    <dgm:pt modelId="{A6E70978-5A99-443C-B718-514FB565C47D}" type="parTrans" cxnId="{E7AE3E24-C71B-4396-900D-F4542025EAA2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8430D50-B8C1-49BB-8275-FE3607FDC1E7}" type="sibTrans" cxnId="{E7AE3E24-C71B-4396-900D-F4542025EAA2}">
      <dgm:prSet/>
      <dgm:spPr/>
      <dgm:t>
        <a:bodyPr/>
        <a:lstStyle/>
        <a:p>
          <a:pPr latinLnBrk="1"/>
          <a:endParaRPr lang="ko-KR" altLang="en-US"/>
        </a:p>
      </dgm:t>
    </dgm:pt>
    <dgm:pt modelId="{55165DED-CFEE-4F72-ABD5-68EF64619FA2}" type="asst">
      <dgm:prSet phldrT="[텍스트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dirty="0"/>
            <a:t>비밀번호 찾기</a:t>
          </a:r>
        </a:p>
      </dgm:t>
    </dgm:pt>
    <dgm:pt modelId="{928C0B7A-F240-441B-A575-79BBC24A29D6}" type="parTrans" cxnId="{3FABA9F9-B4BA-4E45-B5D4-B55440854471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F9C0FDF-F2C0-4CCA-976E-9B1F9A8B7FA9}" type="sibTrans" cxnId="{3FABA9F9-B4BA-4E45-B5D4-B55440854471}">
      <dgm:prSet/>
      <dgm:spPr/>
      <dgm:t>
        <a:bodyPr/>
        <a:lstStyle/>
        <a:p>
          <a:pPr latinLnBrk="1"/>
          <a:endParaRPr lang="ko-KR" altLang="en-US"/>
        </a:p>
      </dgm:t>
    </dgm:pt>
    <dgm:pt modelId="{27B70B93-A716-42FC-819C-1F92CFBADC71}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/>
            <a:t>공지사항</a:t>
          </a:r>
        </a:p>
      </dgm:t>
    </dgm:pt>
    <dgm:pt modelId="{914C02A8-EC5A-48B4-94AA-D60F2E47B2EA}" type="parTrans" cxnId="{0FD6E4A3-5740-47DC-B491-AFC16563569B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FEF1F9C-52AE-4F3A-BD05-A8F77F018426}" type="sibTrans" cxnId="{0FD6E4A3-5740-47DC-B491-AFC16563569B}">
      <dgm:prSet/>
      <dgm:spPr/>
      <dgm:t>
        <a:bodyPr/>
        <a:lstStyle/>
        <a:p>
          <a:pPr latinLnBrk="1"/>
          <a:endParaRPr lang="ko-KR" altLang="en-US"/>
        </a:p>
      </dgm:t>
    </dgm:pt>
    <dgm:pt modelId="{6A204BC2-B198-483A-96EC-52D02B6E8E56}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/>
            <a:t>고객센터</a:t>
          </a:r>
        </a:p>
      </dgm:t>
    </dgm:pt>
    <dgm:pt modelId="{E8FFB4EA-B073-4AB2-A54F-3D64652BC081}" type="parTrans" cxnId="{DD5CC8E3-AE80-4CAC-A2AB-37C945957AF6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CB496F0-7DDD-40D2-8D54-52CBB1251180}" type="sibTrans" cxnId="{DD5CC8E3-AE80-4CAC-A2AB-37C945957AF6}">
      <dgm:prSet/>
      <dgm:spPr/>
      <dgm:t>
        <a:bodyPr/>
        <a:lstStyle/>
        <a:p>
          <a:pPr latinLnBrk="1"/>
          <a:endParaRPr lang="ko-KR" altLang="en-US"/>
        </a:p>
      </dgm:t>
    </dgm:pt>
    <dgm:pt modelId="{272430DA-78BD-4593-AEB6-3053DBC100EC}">
      <dgm:prSet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/>
            <a:t>공지확인</a:t>
          </a:r>
        </a:p>
      </dgm:t>
    </dgm:pt>
    <dgm:pt modelId="{C2FB0AF2-F389-4424-9132-7345EB58CDD3}" type="parTrans" cxnId="{0D7DBBB5-9D39-42FC-8CD5-4578F046E38F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4EA9F95-E808-4F90-8BF1-96AE82120BA1}" type="sibTrans" cxnId="{0D7DBBB5-9D39-42FC-8CD5-4578F046E38F}">
      <dgm:prSet/>
      <dgm:spPr/>
      <dgm:t>
        <a:bodyPr/>
        <a:lstStyle/>
        <a:p>
          <a:pPr latinLnBrk="1"/>
          <a:endParaRPr lang="ko-KR" altLang="en-US"/>
        </a:p>
      </dgm:t>
    </dgm:pt>
    <dgm:pt modelId="{4ABBFF82-1414-43F3-8474-FDFA968B14BF}">
      <dgm:prSet phldrT="[텍스트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/>
            <a:t>질문하기</a:t>
          </a:r>
        </a:p>
      </dgm:t>
    </dgm:pt>
    <dgm:pt modelId="{16A8873F-D816-451C-82A0-064EFBC20F26}" type="parTrans" cxnId="{F82A1E00-4B29-47B8-B35A-40F96322325F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AD6AE1E-5617-4F83-B9E1-7247FFC22510}" type="sibTrans" cxnId="{F82A1E00-4B29-47B8-B35A-40F96322325F}">
      <dgm:prSet/>
      <dgm:spPr/>
      <dgm:t>
        <a:bodyPr/>
        <a:lstStyle/>
        <a:p>
          <a:pPr latinLnBrk="1"/>
          <a:endParaRPr lang="ko-KR" altLang="en-US"/>
        </a:p>
      </dgm:t>
    </dgm:pt>
    <dgm:pt modelId="{7FD17914-DE8B-4248-950D-112D703EF740}" type="pres">
      <dgm:prSet presAssocID="{0CD41002-66B9-444D-8E25-C4ED2278C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417E3D-92DB-49EB-B7A3-B7F31E0BF871}" type="pres">
      <dgm:prSet presAssocID="{85B57851-CF97-4385-8728-622AC89E5C0E}" presName="hierRoot1" presStyleCnt="0">
        <dgm:presLayoutVars>
          <dgm:hierBranch val="init"/>
        </dgm:presLayoutVars>
      </dgm:prSet>
      <dgm:spPr/>
    </dgm:pt>
    <dgm:pt modelId="{DA21BB3F-2CEB-413F-94AD-4F55B4550788}" type="pres">
      <dgm:prSet presAssocID="{85B57851-CF97-4385-8728-622AC89E5C0E}" presName="rootComposite1" presStyleCnt="0"/>
      <dgm:spPr/>
    </dgm:pt>
    <dgm:pt modelId="{80443EF4-5F89-4A8A-83BA-A6F55AF933FC}" type="pres">
      <dgm:prSet presAssocID="{85B57851-CF97-4385-8728-622AC89E5C0E}" presName="rootText1" presStyleLbl="node0" presStyleIdx="0" presStyleCnt="1" custScaleX="109146" custScaleY="49528" custLinFactNeighborX="-414" custLinFactNeighborY="-12413">
        <dgm:presLayoutVars>
          <dgm:chPref val="3"/>
        </dgm:presLayoutVars>
      </dgm:prSet>
      <dgm:spPr/>
    </dgm:pt>
    <dgm:pt modelId="{7F3CDF50-9FDC-407D-8B99-44DE4376229E}" type="pres">
      <dgm:prSet presAssocID="{85B57851-CF97-4385-8728-622AC89E5C0E}" presName="rootConnector1" presStyleLbl="node1" presStyleIdx="0" presStyleCnt="0"/>
      <dgm:spPr/>
    </dgm:pt>
    <dgm:pt modelId="{2D9F91D2-1C79-4DB5-A1AB-A6E089D920B8}" type="pres">
      <dgm:prSet presAssocID="{85B57851-CF97-4385-8728-622AC89E5C0E}" presName="hierChild2" presStyleCnt="0"/>
      <dgm:spPr/>
    </dgm:pt>
    <dgm:pt modelId="{02D91549-B354-43D1-9EA0-42158AE2A5EA}" type="pres">
      <dgm:prSet presAssocID="{16D604AA-94F8-4AB4-9146-629F9560ECA0}" presName="Name37" presStyleLbl="parChTrans1D2" presStyleIdx="0" presStyleCnt="5"/>
      <dgm:spPr/>
    </dgm:pt>
    <dgm:pt modelId="{5FF29721-3C11-45BE-8235-54D7DADB91B0}" type="pres">
      <dgm:prSet presAssocID="{DD7023A1-C7C8-4B41-9F77-B12E49A922CE}" presName="hierRoot2" presStyleCnt="0">
        <dgm:presLayoutVars>
          <dgm:hierBranch val="init"/>
        </dgm:presLayoutVars>
      </dgm:prSet>
      <dgm:spPr/>
    </dgm:pt>
    <dgm:pt modelId="{7E85AE6C-35DE-47D3-95D0-65D18477B427}" type="pres">
      <dgm:prSet presAssocID="{DD7023A1-C7C8-4B41-9F77-B12E49A922CE}" presName="rootComposite" presStyleCnt="0"/>
      <dgm:spPr/>
    </dgm:pt>
    <dgm:pt modelId="{2C9A34FE-B5BC-4ECF-B984-764B02813E57}" type="pres">
      <dgm:prSet presAssocID="{DD7023A1-C7C8-4B41-9F77-B12E49A922CE}" presName="rootText" presStyleLbl="node2" presStyleIdx="0" presStyleCnt="4" custScaleX="101240" custScaleY="49117" custLinFactNeighborX="689" custLinFactNeighborY="64">
        <dgm:presLayoutVars>
          <dgm:chPref val="3"/>
        </dgm:presLayoutVars>
      </dgm:prSet>
      <dgm:spPr/>
    </dgm:pt>
    <dgm:pt modelId="{D18B3DA1-94F8-423B-9B7A-E4BA986CF982}" type="pres">
      <dgm:prSet presAssocID="{DD7023A1-C7C8-4B41-9F77-B12E49A922CE}" presName="rootConnector" presStyleLbl="node2" presStyleIdx="0" presStyleCnt="4"/>
      <dgm:spPr/>
    </dgm:pt>
    <dgm:pt modelId="{4011C811-FAC4-49E1-B2D6-CB11B6DF23AE}" type="pres">
      <dgm:prSet presAssocID="{DD7023A1-C7C8-4B41-9F77-B12E49A922CE}" presName="hierChild4" presStyleCnt="0"/>
      <dgm:spPr/>
    </dgm:pt>
    <dgm:pt modelId="{E62817EC-B235-4903-926E-B56F29CAB8E7}" type="pres">
      <dgm:prSet presAssocID="{DD7023A1-C7C8-4B41-9F77-B12E49A922CE}" presName="hierChild5" presStyleCnt="0"/>
      <dgm:spPr/>
    </dgm:pt>
    <dgm:pt modelId="{9C3A7B8D-35A9-4AEF-81ED-E8D410B31D79}" type="pres">
      <dgm:prSet presAssocID="{A6E70978-5A99-443C-B718-514FB565C47D}" presName="Name37" presStyleLbl="parChTrans1D2" presStyleIdx="1" presStyleCnt="5"/>
      <dgm:spPr/>
    </dgm:pt>
    <dgm:pt modelId="{F10E1755-7932-4A95-BCCC-C9DFA50A2E49}" type="pres">
      <dgm:prSet presAssocID="{BC5093C5-8466-4FBB-BB7F-22BC2688D955}" presName="hierRoot2" presStyleCnt="0">
        <dgm:presLayoutVars>
          <dgm:hierBranch val="init"/>
        </dgm:presLayoutVars>
      </dgm:prSet>
      <dgm:spPr/>
    </dgm:pt>
    <dgm:pt modelId="{902C7A92-4CB9-445A-A569-16BCD0C61188}" type="pres">
      <dgm:prSet presAssocID="{BC5093C5-8466-4FBB-BB7F-22BC2688D955}" presName="rootComposite" presStyleCnt="0"/>
      <dgm:spPr/>
    </dgm:pt>
    <dgm:pt modelId="{1A58ACF8-BAF9-413E-8271-626DDF05004D}" type="pres">
      <dgm:prSet presAssocID="{BC5093C5-8466-4FBB-BB7F-22BC2688D955}" presName="rootText" presStyleLbl="node2" presStyleIdx="1" presStyleCnt="4" custScaleX="101199" custScaleY="48978" custLinFactNeighborX="-7914">
        <dgm:presLayoutVars>
          <dgm:chPref val="3"/>
        </dgm:presLayoutVars>
      </dgm:prSet>
      <dgm:spPr/>
    </dgm:pt>
    <dgm:pt modelId="{2CC371D6-1A70-4F5F-A073-A4434A4E952A}" type="pres">
      <dgm:prSet presAssocID="{BC5093C5-8466-4FBB-BB7F-22BC2688D955}" presName="rootConnector" presStyleLbl="node2" presStyleIdx="1" presStyleCnt="4"/>
      <dgm:spPr/>
    </dgm:pt>
    <dgm:pt modelId="{58A65855-54F5-44F1-96BA-F8C4231E47D6}" type="pres">
      <dgm:prSet presAssocID="{BC5093C5-8466-4FBB-BB7F-22BC2688D955}" presName="hierChild4" presStyleCnt="0"/>
      <dgm:spPr/>
    </dgm:pt>
    <dgm:pt modelId="{AB1391BE-31EF-4006-9E96-360E59232C77}" type="pres">
      <dgm:prSet presAssocID="{BC5093C5-8466-4FBB-BB7F-22BC2688D955}" presName="hierChild5" presStyleCnt="0"/>
      <dgm:spPr/>
    </dgm:pt>
    <dgm:pt modelId="{8E29FBE5-F4CB-4E8F-BB60-60FFAA16F816}" type="pres">
      <dgm:prSet presAssocID="{914C02A8-EC5A-48B4-94AA-D60F2E47B2EA}" presName="Name37" presStyleLbl="parChTrans1D2" presStyleIdx="2" presStyleCnt="5"/>
      <dgm:spPr/>
    </dgm:pt>
    <dgm:pt modelId="{486A05F5-95F6-44F7-88EF-DAA29C085AD6}" type="pres">
      <dgm:prSet presAssocID="{27B70B93-A716-42FC-819C-1F92CFBADC71}" presName="hierRoot2" presStyleCnt="0">
        <dgm:presLayoutVars>
          <dgm:hierBranch val="init"/>
        </dgm:presLayoutVars>
      </dgm:prSet>
      <dgm:spPr/>
    </dgm:pt>
    <dgm:pt modelId="{384A058F-AF1D-4338-A4CA-99668578D307}" type="pres">
      <dgm:prSet presAssocID="{27B70B93-A716-42FC-819C-1F92CFBADC71}" presName="rootComposite" presStyleCnt="0"/>
      <dgm:spPr/>
    </dgm:pt>
    <dgm:pt modelId="{3ECBB54B-EB90-4C36-9BE3-00F549909E8D}" type="pres">
      <dgm:prSet presAssocID="{27B70B93-A716-42FC-819C-1F92CFBADC71}" presName="rootText" presStyleLbl="node2" presStyleIdx="2" presStyleCnt="4" custScaleX="101199" custScaleY="48978" custLinFactNeighborX="7498">
        <dgm:presLayoutVars>
          <dgm:chPref val="3"/>
        </dgm:presLayoutVars>
      </dgm:prSet>
      <dgm:spPr/>
    </dgm:pt>
    <dgm:pt modelId="{969F64E6-F0DA-4D1F-B834-283589F3A851}" type="pres">
      <dgm:prSet presAssocID="{27B70B93-A716-42FC-819C-1F92CFBADC71}" presName="rootConnector" presStyleLbl="node2" presStyleIdx="2" presStyleCnt="4"/>
      <dgm:spPr/>
    </dgm:pt>
    <dgm:pt modelId="{F742C233-91AC-4D60-B7B5-DD3A56229C02}" type="pres">
      <dgm:prSet presAssocID="{27B70B93-A716-42FC-819C-1F92CFBADC71}" presName="hierChild4" presStyleCnt="0"/>
      <dgm:spPr/>
    </dgm:pt>
    <dgm:pt modelId="{59E530F2-FBF5-46FA-8FDB-6EEF67481A9D}" type="pres">
      <dgm:prSet presAssocID="{C2FB0AF2-F389-4424-9132-7345EB58CDD3}" presName="Name37" presStyleLbl="parChTrans1D3" presStyleIdx="0" presStyleCnt="3"/>
      <dgm:spPr/>
    </dgm:pt>
    <dgm:pt modelId="{DFA21B81-CB52-4F47-962E-EC60F7ADB6BE}" type="pres">
      <dgm:prSet presAssocID="{272430DA-78BD-4593-AEB6-3053DBC100EC}" presName="hierRoot2" presStyleCnt="0">
        <dgm:presLayoutVars>
          <dgm:hierBranch val="init"/>
        </dgm:presLayoutVars>
      </dgm:prSet>
      <dgm:spPr/>
    </dgm:pt>
    <dgm:pt modelId="{B3BF36AB-AE4E-4137-841D-CB1E61D02C25}" type="pres">
      <dgm:prSet presAssocID="{272430DA-78BD-4593-AEB6-3053DBC100EC}" presName="rootComposite" presStyleCnt="0"/>
      <dgm:spPr/>
    </dgm:pt>
    <dgm:pt modelId="{ABECDA15-3E0C-4062-8806-930EA9C4A130}" type="pres">
      <dgm:prSet presAssocID="{272430DA-78BD-4593-AEB6-3053DBC100EC}" presName="rootText" presStyleLbl="node3" presStyleIdx="0" presStyleCnt="2" custScaleX="69252" custScaleY="35086" custLinFactNeighborX="9284" custLinFactNeighborY="1954">
        <dgm:presLayoutVars>
          <dgm:chPref val="3"/>
        </dgm:presLayoutVars>
      </dgm:prSet>
      <dgm:spPr/>
    </dgm:pt>
    <dgm:pt modelId="{1A782795-F90A-4BDD-9E77-E9A513482D8F}" type="pres">
      <dgm:prSet presAssocID="{272430DA-78BD-4593-AEB6-3053DBC100EC}" presName="rootConnector" presStyleLbl="node3" presStyleIdx="0" presStyleCnt="2"/>
      <dgm:spPr/>
    </dgm:pt>
    <dgm:pt modelId="{FED03EA8-BABD-4273-A5F0-F9A2FAB55566}" type="pres">
      <dgm:prSet presAssocID="{272430DA-78BD-4593-AEB6-3053DBC100EC}" presName="hierChild4" presStyleCnt="0"/>
      <dgm:spPr/>
    </dgm:pt>
    <dgm:pt modelId="{AB4C3559-868C-4AE8-8839-5B4C67DBFF7B}" type="pres">
      <dgm:prSet presAssocID="{272430DA-78BD-4593-AEB6-3053DBC100EC}" presName="hierChild5" presStyleCnt="0"/>
      <dgm:spPr/>
    </dgm:pt>
    <dgm:pt modelId="{86AF6149-BBF1-4931-AF0A-C266667DCE9A}" type="pres">
      <dgm:prSet presAssocID="{27B70B93-A716-42FC-819C-1F92CFBADC71}" presName="hierChild5" presStyleCnt="0"/>
      <dgm:spPr/>
    </dgm:pt>
    <dgm:pt modelId="{B8312A77-9579-42BC-A070-2C617A677A71}" type="pres">
      <dgm:prSet presAssocID="{E8FFB4EA-B073-4AB2-A54F-3D64652BC081}" presName="Name37" presStyleLbl="parChTrans1D2" presStyleIdx="3" presStyleCnt="5"/>
      <dgm:spPr/>
    </dgm:pt>
    <dgm:pt modelId="{E89DE93B-3BD0-4959-BB0F-D0DB6EEA0F76}" type="pres">
      <dgm:prSet presAssocID="{6A204BC2-B198-483A-96EC-52D02B6E8E56}" presName="hierRoot2" presStyleCnt="0">
        <dgm:presLayoutVars>
          <dgm:hierBranch val="init"/>
        </dgm:presLayoutVars>
      </dgm:prSet>
      <dgm:spPr/>
    </dgm:pt>
    <dgm:pt modelId="{7EAE29B6-FD01-4BBD-BC89-991AB9E9F1F8}" type="pres">
      <dgm:prSet presAssocID="{6A204BC2-B198-483A-96EC-52D02B6E8E56}" presName="rootComposite" presStyleCnt="0"/>
      <dgm:spPr/>
    </dgm:pt>
    <dgm:pt modelId="{0B1EE7AB-8C1E-4025-B767-AA83A68EDA19}" type="pres">
      <dgm:prSet presAssocID="{6A204BC2-B198-483A-96EC-52D02B6E8E56}" presName="rootText" presStyleLbl="node2" presStyleIdx="3" presStyleCnt="4" custScaleX="93173" custScaleY="45222">
        <dgm:presLayoutVars>
          <dgm:chPref val="3"/>
        </dgm:presLayoutVars>
      </dgm:prSet>
      <dgm:spPr/>
    </dgm:pt>
    <dgm:pt modelId="{E772BB0F-E85D-464A-BCF5-2B6A0281367B}" type="pres">
      <dgm:prSet presAssocID="{6A204BC2-B198-483A-96EC-52D02B6E8E56}" presName="rootConnector" presStyleLbl="node2" presStyleIdx="3" presStyleCnt="4"/>
      <dgm:spPr/>
    </dgm:pt>
    <dgm:pt modelId="{1B4F633C-3730-4274-BE83-3DB7FDB8FFEA}" type="pres">
      <dgm:prSet presAssocID="{6A204BC2-B198-483A-96EC-52D02B6E8E56}" presName="hierChild4" presStyleCnt="0"/>
      <dgm:spPr/>
    </dgm:pt>
    <dgm:pt modelId="{8D18CA5E-97A3-4D2D-B511-D99F34B6E44D}" type="pres">
      <dgm:prSet presAssocID="{16A8873F-D816-451C-82A0-064EFBC20F26}" presName="Name37" presStyleLbl="parChTrans1D3" presStyleIdx="1" presStyleCnt="3"/>
      <dgm:spPr/>
    </dgm:pt>
    <dgm:pt modelId="{AE1B2AB4-C1F6-426C-9953-115CB8169233}" type="pres">
      <dgm:prSet presAssocID="{4ABBFF82-1414-43F3-8474-FDFA968B14BF}" presName="hierRoot2" presStyleCnt="0">
        <dgm:presLayoutVars>
          <dgm:hierBranch val="init"/>
        </dgm:presLayoutVars>
      </dgm:prSet>
      <dgm:spPr/>
    </dgm:pt>
    <dgm:pt modelId="{82DB4078-65E6-455D-B3C6-86BA16EC1E8C}" type="pres">
      <dgm:prSet presAssocID="{4ABBFF82-1414-43F3-8474-FDFA968B14BF}" presName="rootComposite" presStyleCnt="0"/>
      <dgm:spPr/>
    </dgm:pt>
    <dgm:pt modelId="{CD443C9F-A98A-45D1-A6B9-6CF64475AEA7}" type="pres">
      <dgm:prSet presAssocID="{4ABBFF82-1414-43F3-8474-FDFA968B14BF}" presName="rootText" presStyleLbl="node3" presStyleIdx="1" presStyleCnt="2" custScaleX="69252" custScaleY="35086" custLinFactNeighborX="3420" custLinFactNeighborY="5863">
        <dgm:presLayoutVars>
          <dgm:chPref val="3"/>
        </dgm:presLayoutVars>
      </dgm:prSet>
      <dgm:spPr/>
    </dgm:pt>
    <dgm:pt modelId="{EC80EB8C-3E21-42F6-B4FB-F1FEA9B7FDEE}" type="pres">
      <dgm:prSet presAssocID="{4ABBFF82-1414-43F3-8474-FDFA968B14BF}" presName="rootConnector" presStyleLbl="node3" presStyleIdx="1" presStyleCnt="2"/>
      <dgm:spPr/>
    </dgm:pt>
    <dgm:pt modelId="{C743CB65-ECBD-484B-AF8C-AB8BE20DFE3B}" type="pres">
      <dgm:prSet presAssocID="{4ABBFF82-1414-43F3-8474-FDFA968B14BF}" presName="hierChild4" presStyleCnt="0"/>
      <dgm:spPr/>
    </dgm:pt>
    <dgm:pt modelId="{CE480E28-DE7A-497E-AA2E-8B88FFCE0A8B}" type="pres">
      <dgm:prSet presAssocID="{4ABBFF82-1414-43F3-8474-FDFA968B14BF}" presName="hierChild5" presStyleCnt="0"/>
      <dgm:spPr/>
    </dgm:pt>
    <dgm:pt modelId="{9E4A0449-672E-4FBC-824A-AEB0CFDDF1C2}" type="pres">
      <dgm:prSet presAssocID="{6A204BC2-B198-483A-96EC-52D02B6E8E56}" presName="hierChild5" presStyleCnt="0"/>
      <dgm:spPr/>
    </dgm:pt>
    <dgm:pt modelId="{E2BE2CD0-D691-4473-9456-0538B8B4CF0F}" type="pres">
      <dgm:prSet presAssocID="{85B57851-CF97-4385-8728-622AC89E5C0E}" presName="hierChild3" presStyleCnt="0"/>
      <dgm:spPr/>
    </dgm:pt>
    <dgm:pt modelId="{90D08A11-8BD1-48C3-BEA9-B98498B02AB5}" type="pres">
      <dgm:prSet presAssocID="{F1E87B13-F4D4-4B57-89CA-C1A3D74FF440}" presName="Name111" presStyleLbl="parChTrans1D2" presStyleIdx="4" presStyleCnt="5"/>
      <dgm:spPr/>
    </dgm:pt>
    <dgm:pt modelId="{6FCF6962-DB35-4472-8D68-2CE17D4954A5}" type="pres">
      <dgm:prSet presAssocID="{78F2E6DD-099B-4B9F-A570-AC6861149324}" presName="hierRoot3" presStyleCnt="0">
        <dgm:presLayoutVars>
          <dgm:hierBranch val="init"/>
        </dgm:presLayoutVars>
      </dgm:prSet>
      <dgm:spPr/>
    </dgm:pt>
    <dgm:pt modelId="{1F773776-0B56-4914-9155-5CC22437E310}" type="pres">
      <dgm:prSet presAssocID="{78F2E6DD-099B-4B9F-A570-AC6861149324}" presName="rootComposite3" presStyleCnt="0"/>
      <dgm:spPr/>
    </dgm:pt>
    <dgm:pt modelId="{FAD26EBB-6A68-4666-B0CC-F928F4EB9CDE}" type="pres">
      <dgm:prSet presAssocID="{78F2E6DD-099B-4B9F-A570-AC6861149324}" presName="rootText3" presStyleLbl="asst1" presStyleIdx="0" presStyleCnt="2" custScaleX="101199" custScaleY="48933" custLinFactX="54491" custLinFactNeighborX="100000" custLinFactNeighborY="-36505">
        <dgm:presLayoutVars>
          <dgm:chPref val="3"/>
        </dgm:presLayoutVars>
      </dgm:prSet>
      <dgm:spPr/>
    </dgm:pt>
    <dgm:pt modelId="{480581B2-8C69-4EE0-AFCF-510A4CA09ACA}" type="pres">
      <dgm:prSet presAssocID="{78F2E6DD-099B-4B9F-A570-AC6861149324}" presName="rootConnector3" presStyleLbl="asst1" presStyleIdx="0" presStyleCnt="2"/>
      <dgm:spPr/>
    </dgm:pt>
    <dgm:pt modelId="{8654F97F-9E68-46F6-B771-1907C68B9D15}" type="pres">
      <dgm:prSet presAssocID="{78F2E6DD-099B-4B9F-A570-AC6861149324}" presName="hierChild6" presStyleCnt="0"/>
      <dgm:spPr/>
    </dgm:pt>
    <dgm:pt modelId="{C13064A8-D496-4296-A0C7-851F311E53F1}" type="pres">
      <dgm:prSet presAssocID="{78F2E6DD-099B-4B9F-A570-AC6861149324}" presName="hierChild7" presStyleCnt="0"/>
      <dgm:spPr/>
    </dgm:pt>
    <dgm:pt modelId="{6E213D83-11AC-4A00-97E3-5DEC3B4A177E}" type="pres">
      <dgm:prSet presAssocID="{928C0B7A-F240-441B-A575-79BBC24A29D6}" presName="Name111" presStyleLbl="parChTrans1D3" presStyleIdx="2" presStyleCnt="3"/>
      <dgm:spPr/>
    </dgm:pt>
    <dgm:pt modelId="{4E6A7E39-0A10-4F90-AD41-05DAA64B8A67}" type="pres">
      <dgm:prSet presAssocID="{55165DED-CFEE-4F72-ABD5-68EF64619FA2}" presName="hierRoot3" presStyleCnt="0">
        <dgm:presLayoutVars>
          <dgm:hierBranch val="init"/>
        </dgm:presLayoutVars>
      </dgm:prSet>
      <dgm:spPr/>
    </dgm:pt>
    <dgm:pt modelId="{51697B78-3917-4D02-8C44-E647D78BAA0E}" type="pres">
      <dgm:prSet presAssocID="{55165DED-CFEE-4F72-ABD5-68EF64619FA2}" presName="rootComposite3" presStyleCnt="0"/>
      <dgm:spPr/>
    </dgm:pt>
    <dgm:pt modelId="{FCA62356-DE65-4BB1-BC40-564C95089D0D}" type="pres">
      <dgm:prSet presAssocID="{55165DED-CFEE-4F72-ABD5-68EF64619FA2}" presName="rootText3" presStyleLbl="asst1" presStyleIdx="1" presStyleCnt="2" custScaleX="93404" custScaleY="31867" custLinFactX="100000" custLinFactY="-5347" custLinFactNeighborX="187674" custLinFactNeighborY="-100000">
        <dgm:presLayoutVars>
          <dgm:chPref val="3"/>
        </dgm:presLayoutVars>
      </dgm:prSet>
      <dgm:spPr/>
    </dgm:pt>
    <dgm:pt modelId="{21A00B08-3CA3-4698-85EC-2956E1628DC5}" type="pres">
      <dgm:prSet presAssocID="{55165DED-CFEE-4F72-ABD5-68EF64619FA2}" presName="rootConnector3" presStyleLbl="asst1" presStyleIdx="1" presStyleCnt="2"/>
      <dgm:spPr/>
    </dgm:pt>
    <dgm:pt modelId="{1EA778F7-A336-4437-ADE2-FAB9FF527DD1}" type="pres">
      <dgm:prSet presAssocID="{55165DED-CFEE-4F72-ABD5-68EF64619FA2}" presName="hierChild6" presStyleCnt="0"/>
      <dgm:spPr/>
    </dgm:pt>
    <dgm:pt modelId="{334475D2-4954-43D7-8823-D0FAC5F09198}" type="pres">
      <dgm:prSet presAssocID="{55165DED-CFEE-4F72-ABD5-68EF64619FA2}" presName="hierChild7" presStyleCnt="0"/>
      <dgm:spPr/>
    </dgm:pt>
  </dgm:ptLst>
  <dgm:cxnLst>
    <dgm:cxn modelId="{F82A1E00-4B29-47B8-B35A-40F96322325F}" srcId="{6A204BC2-B198-483A-96EC-52D02B6E8E56}" destId="{4ABBFF82-1414-43F3-8474-FDFA968B14BF}" srcOrd="0" destOrd="0" parTransId="{16A8873F-D816-451C-82A0-064EFBC20F26}" sibTransId="{0AD6AE1E-5617-4F83-B9E1-7247FFC22510}"/>
    <dgm:cxn modelId="{53113B06-4545-4F5E-BB3A-04B9E0220843}" type="presOf" srcId="{4ABBFF82-1414-43F3-8474-FDFA968B14BF}" destId="{EC80EB8C-3E21-42F6-B4FB-F1FEA9B7FDEE}" srcOrd="1" destOrd="0" presId="urn:microsoft.com/office/officeart/2005/8/layout/orgChart1"/>
    <dgm:cxn modelId="{870D470C-4C45-4A94-BD28-997C21BE95AE}" type="presOf" srcId="{914C02A8-EC5A-48B4-94AA-D60F2E47B2EA}" destId="{8E29FBE5-F4CB-4E8F-BB60-60FFAA16F816}" srcOrd="0" destOrd="0" presId="urn:microsoft.com/office/officeart/2005/8/layout/orgChart1"/>
    <dgm:cxn modelId="{6675FE12-734F-431D-B9A1-58D0172F8EA7}" type="presOf" srcId="{55165DED-CFEE-4F72-ABD5-68EF64619FA2}" destId="{21A00B08-3CA3-4698-85EC-2956E1628DC5}" srcOrd="1" destOrd="0" presId="urn:microsoft.com/office/officeart/2005/8/layout/orgChart1"/>
    <dgm:cxn modelId="{5EE64813-ECB8-4E82-8BB1-6C5570EE674A}" type="presOf" srcId="{85B57851-CF97-4385-8728-622AC89E5C0E}" destId="{7F3CDF50-9FDC-407D-8B99-44DE4376229E}" srcOrd="1" destOrd="0" presId="urn:microsoft.com/office/officeart/2005/8/layout/orgChart1"/>
    <dgm:cxn modelId="{ED72D014-76C4-431C-8925-81158460B66F}" type="presOf" srcId="{E8FFB4EA-B073-4AB2-A54F-3D64652BC081}" destId="{B8312A77-9579-42BC-A070-2C617A677A71}" srcOrd="0" destOrd="0" presId="urn:microsoft.com/office/officeart/2005/8/layout/orgChart1"/>
    <dgm:cxn modelId="{E7AE3E24-C71B-4396-900D-F4542025EAA2}" srcId="{85B57851-CF97-4385-8728-622AC89E5C0E}" destId="{BC5093C5-8466-4FBB-BB7F-22BC2688D955}" srcOrd="2" destOrd="0" parTransId="{A6E70978-5A99-443C-B718-514FB565C47D}" sibTransId="{28430D50-B8C1-49BB-8275-FE3607FDC1E7}"/>
    <dgm:cxn modelId="{3CB8FE28-9325-4AD1-85C4-A352E73ADA61}" type="presOf" srcId="{6A204BC2-B198-483A-96EC-52D02B6E8E56}" destId="{E772BB0F-E85D-464A-BCF5-2B6A0281367B}" srcOrd="1" destOrd="0" presId="urn:microsoft.com/office/officeart/2005/8/layout/orgChart1"/>
    <dgm:cxn modelId="{EE42752C-CF6D-47A5-8BD0-67CE11C53D23}" type="presOf" srcId="{272430DA-78BD-4593-AEB6-3053DBC100EC}" destId="{ABECDA15-3E0C-4062-8806-930EA9C4A130}" srcOrd="0" destOrd="0" presId="urn:microsoft.com/office/officeart/2005/8/layout/orgChart1"/>
    <dgm:cxn modelId="{7DE46937-2FEE-4FE4-862C-F66815E51B58}" type="presOf" srcId="{16D604AA-94F8-4AB4-9146-629F9560ECA0}" destId="{02D91549-B354-43D1-9EA0-42158AE2A5EA}" srcOrd="0" destOrd="0" presId="urn:microsoft.com/office/officeart/2005/8/layout/orgChart1"/>
    <dgm:cxn modelId="{4A2C4662-7E7B-4DDC-83DC-7C8C2DDBCF53}" type="presOf" srcId="{55165DED-CFEE-4F72-ABD5-68EF64619FA2}" destId="{FCA62356-DE65-4BB1-BC40-564C95089D0D}" srcOrd="0" destOrd="0" presId="urn:microsoft.com/office/officeart/2005/8/layout/orgChart1"/>
    <dgm:cxn modelId="{5F5C7264-6FCC-42AD-85C4-003F7FE4E0E5}" type="presOf" srcId="{DD7023A1-C7C8-4B41-9F77-B12E49A922CE}" destId="{2C9A34FE-B5BC-4ECF-B984-764B02813E57}" srcOrd="0" destOrd="0" presId="urn:microsoft.com/office/officeart/2005/8/layout/orgChart1"/>
    <dgm:cxn modelId="{18E2B850-2882-494B-A1ED-7215F79119AB}" srcId="{85B57851-CF97-4385-8728-622AC89E5C0E}" destId="{78F2E6DD-099B-4B9F-A570-AC6861149324}" srcOrd="0" destOrd="0" parTransId="{F1E87B13-F4D4-4B57-89CA-C1A3D74FF440}" sibTransId="{81504895-AC68-474F-B06C-AD861B4F49FD}"/>
    <dgm:cxn modelId="{2C65D254-F63B-428B-9E59-981A8FB4B137}" type="presOf" srcId="{27B70B93-A716-42FC-819C-1F92CFBADC71}" destId="{3ECBB54B-EB90-4C36-9BE3-00F549909E8D}" srcOrd="0" destOrd="0" presId="urn:microsoft.com/office/officeart/2005/8/layout/orgChart1"/>
    <dgm:cxn modelId="{01AB0F55-9A8B-4671-9E5E-646AB5B0C1F1}" type="presOf" srcId="{78F2E6DD-099B-4B9F-A570-AC6861149324}" destId="{480581B2-8C69-4EE0-AFCF-510A4CA09ACA}" srcOrd="1" destOrd="0" presId="urn:microsoft.com/office/officeart/2005/8/layout/orgChart1"/>
    <dgm:cxn modelId="{CEF6927B-6695-498A-9C34-8DCCAAA04EC4}" type="presOf" srcId="{C2FB0AF2-F389-4424-9132-7345EB58CDD3}" destId="{59E530F2-FBF5-46FA-8FDB-6EEF67481A9D}" srcOrd="0" destOrd="0" presId="urn:microsoft.com/office/officeart/2005/8/layout/orgChart1"/>
    <dgm:cxn modelId="{E0CC7F80-1935-4462-AC1E-1DB43CBB9B1C}" type="presOf" srcId="{DD7023A1-C7C8-4B41-9F77-B12E49A922CE}" destId="{D18B3DA1-94F8-423B-9B7A-E4BA986CF982}" srcOrd="1" destOrd="0" presId="urn:microsoft.com/office/officeart/2005/8/layout/orgChart1"/>
    <dgm:cxn modelId="{8CA68E81-52E7-470A-BB7C-7BFC556E08E1}" type="presOf" srcId="{6A204BC2-B198-483A-96EC-52D02B6E8E56}" destId="{0B1EE7AB-8C1E-4025-B767-AA83A68EDA19}" srcOrd="0" destOrd="0" presId="urn:microsoft.com/office/officeart/2005/8/layout/orgChart1"/>
    <dgm:cxn modelId="{353B0383-CE32-4E26-9603-A8275E2AB493}" type="presOf" srcId="{16A8873F-D816-451C-82A0-064EFBC20F26}" destId="{8D18CA5E-97A3-4D2D-B511-D99F34B6E44D}" srcOrd="0" destOrd="0" presId="urn:microsoft.com/office/officeart/2005/8/layout/orgChart1"/>
    <dgm:cxn modelId="{19A01790-9BBC-4920-844D-CC89AA9890F7}" type="presOf" srcId="{0CD41002-66B9-444D-8E25-C4ED2278C040}" destId="{7FD17914-DE8B-4248-950D-112D703EF740}" srcOrd="0" destOrd="0" presId="urn:microsoft.com/office/officeart/2005/8/layout/orgChart1"/>
    <dgm:cxn modelId="{F9391198-E60D-4712-B85F-E3C1A13639A9}" type="presOf" srcId="{27B70B93-A716-42FC-819C-1F92CFBADC71}" destId="{969F64E6-F0DA-4D1F-B834-283589F3A851}" srcOrd="1" destOrd="0" presId="urn:microsoft.com/office/officeart/2005/8/layout/orgChart1"/>
    <dgm:cxn modelId="{F5CEFE9B-CFB7-4A66-8FB2-399CDBFC6B52}" type="presOf" srcId="{85B57851-CF97-4385-8728-622AC89E5C0E}" destId="{80443EF4-5F89-4A8A-83BA-A6F55AF933FC}" srcOrd="0" destOrd="0" presId="urn:microsoft.com/office/officeart/2005/8/layout/orgChart1"/>
    <dgm:cxn modelId="{7F013A9E-ACAE-437D-82A3-9C39F78D579B}" type="presOf" srcId="{BC5093C5-8466-4FBB-BB7F-22BC2688D955}" destId="{2CC371D6-1A70-4F5F-A073-A4434A4E952A}" srcOrd="1" destOrd="0" presId="urn:microsoft.com/office/officeart/2005/8/layout/orgChart1"/>
    <dgm:cxn modelId="{0FD6E4A3-5740-47DC-B491-AFC16563569B}" srcId="{85B57851-CF97-4385-8728-622AC89E5C0E}" destId="{27B70B93-A716-42FC-819C-1F92CFBADC71}" srcOrd="3" destOrd="0" parTransId="{914C02A8-EC5A-48B4-94AA-D60F2E47B2EA}" sibTransId="{2FEF1F9C-52AE-4F3A-BD05-A8F77F018426}"/>
    <dgm:cxn modelId="{45F3BEA6-DE09-47A6-BE73-BA6EDC285DC1}" type="presOf" srcId="{272430DA-78BD-4593-AEB6-3053DBC100EC}" destId="{1A782795-F90A-4BDD-9E77-E9A513482D8F}" srcOrd="1" destOrd="0" presId="urn:microsoft.com/office/officeart/2005/8/layout/orgChart1"/>
    <dgm:cxn modelId="{6313F5AF-D74B-4638-A500-CAA93B3691DC}" type="presOf" srcId="{78F2E6DD-099B-4B9F-A570-AC6861149324}" destId="{FAD26EBB-6A68-4666-B0CC-F928F4EB9CDE}" srcOrd="0" destOrd="0" presId="urn:microsoft.com/office/officeart/2005/8/layout/orgChart1"/>
    <dgm:cxn modelId="{7427DAB0-3F05-4472-A860-ACD6A876D441}" srcId="{0CD41002-66B9-444D-8E25-C4ED2278C040}" destId="{85B57851-CF97-4385-8728-622AC89E5C0E}" srcOrd="0" destOrd="0" parTransId="{F4DF68F9-3137-42D0-A492-7D145844D53A}" sibTransId="{D4B8AC01-1AC0-4CE8-B8A5-C73BD86977C8}"/>
    <dgm:cxn modelId="{0D7DBBB5-9D39-42FC-8CD5-4578F046E38F}" srcId="{27B70B93-A716-42FC-819C-1F92CFBADC71}" destId="{272430DA-78BD-4593-AEB6-3053DBC100EC}" srcOrd="0" destOrd="0" parTransId="{C2FB0AF2-F389-4424-9132-7345EB58CDD3}" sibTransId="{74EA9F95-E808-4F90-8BF1-96AE82120BA1}"/>
    <dgm:cxn modelId="{94C35EB6-4263-48B5-BF77-B833FF7A5613}" type="presOf" srcId="{BC5093C5-8466-4FBB-BB7F-22BC2688D955}" destId="{1A58ACF8-BAF9-413E-8271-626DDF05004D}" srcOrd="0" destOrd="0" presId="urn:microsoft.com/office/officeart/2005/8/layout/orgChart1"/>
    <dgm:cxn modelId="{692D1BCA-D863-477B-A616-A8C451F63D7D}" type="presOf" srcId="{928C0B7A-F240-441B-A575-79BBC24A29D6}" destId="{6E213D83-11AC-4A00-97E3-5DEC3B4A177E}" srcOrd="0" destOrd="0" presId="urn:microsoft.com/office/officeart/2005/8/layout/orgChart1"/>
    <dgm:cxn modelId="{89EEB3D5-A68B-4668-8905-BCF21226CD86}" type="presOf" srcId="{F1E87B13-F4D4-4B57-89CA-C1A3D74FF440}" destId="{90D08A11-8BD1-48C3-BEA9-B98498B02AB5}" srcOrd="0" destOrd="0" presId="urn:microsoft.com/office/officeart/2005/8/layout/orgChart1"/>
    <dgm:cxn modelId="{DD5CC8E3-AE80-4CAC-A2AB-37C945957AF6}" srcId="{85B57851-CF97-4385-8728-622AC89E5C0E}" destId="{6A204BC2-B198-483A-96EC-52D02B6E8E56}" srcOrd="4" destOrd="0" parTransId="{E8FFB4EA-B073-4AB2-A54F-3D64652BC081}" sibTransId="{ACB496F0-7DDD-40D2-8D54-52CBB1251180}"/>
    <dgm:cxn modelId="{F6A48FF1-A8F3-4E48-873F-E59B34A997A9}" type="presOf" srcId="{A6E70978-5A99-443C-B718-514FB565C47D}" destId="{9C3A7B8D-35A9-4AEF-81ED-E8D410B31D79}" srcOrd="0" destOrd="0" presId="urn:microsoft.com/office/officeart/2005/8/layout/orgChart1"/>
    <dgm:cxn modelId="{A176E2F8-80B8-497D-8A60-99796BE85C38}" type="presOf" srcId="{4ABBFF82-1414-43F3-8474-FDFA968B14BF}" destId="{CD443C9F-A98A-45D1-A6B9-6CF64475AEA7}" srcOrd="0" destOrd="0" presId="urn:microsoft.com/office/officeart/2005/8/layout/orgChart1"/>
    <dgm:cxn modelId="{3FABA9F9-B4BA-4E45-B5D4-B55440854471}" srcId="{78F2E6DD-099B-4B9F-A570-AC6861149324}" destId="{55165DED-CFEE-4F72-ABD5-68EF64619FA2}" srcOrd="0" destOrd="0" parTransId="{928C0B7A-F240-441B-A575-79BBC24A29D6}" sibTransId="{9F9C0FDF-F2C0-4CCA-976E-9B1F9A8B7FA9}"/>
    <dgm:cxn modelId="{B49545FC-7814-4C0B-BDC5-DC3136BFF22D}" srcId="{85B57851-CF97-4385-8728-622AC89E5C0E}" destId="{DD7023A1-C7C8-4B41-9F77-B12E49A922CE}" srcOrd="1" destOrd="0" parTransId="{16D604AA-94F8-4AB4-9146-629F9560ECA0}" sibTransId="{680538EC-78FA-41F7-AE55-D0D73A7024A6}"/>
    <dgm:cxn modelId="{65440EB6-BA8A-4C04-A216-03E16AEDAAB0}" type="presParOf" srcId="{7FD17914-DE8B-4248-950D-112D703EF740}" destId="{B4417E3D-92DB-49EB-B7A3-B7F31E0BF871}" srcOrd="0" destOrd="0" presId="urn:microsoft.com/office/officeart/2005/8/layout/orgChart1"/>
    <dgm:cxn modelId="{FEC369FE-8110-4F38-89CE-B76123D12AA9}" type="presParOf" srcId="{B4417E3D-92DB-49EB-B7A3-B7F31E0BF871}" destId="{DA21BB3F-2CEB-413F-94AD-4F55B4550788}" srcOrd="0" destOrd="0" presId="urn:microsoft.com/office/officeart/2005/8/layout/orgChart1"/>
    <dgm:cxn modelId="{DA112BD8-A1FF-43E8-B166-40F4DC99D722}" type="presParOf" srcId="{DA21BB3F-2CEB-413F-94AD-4F55B4550788}" destId="{80443EF4-5F89-4A8A-83BA-A6F55AF933FC}" srcOrd="0" destOrd="0" presId="urn:microsoft.com/office/officeart/2005/8/layout/orgChart1"/>
    <dgm:cxn modelId="{684A7DB4-FD5A-457F-9257-17F8040AE352}" type="presParOf" srcId="{DA21BB3F-2CEB-413F-94AD-4F55B4550788}" destId="{7F3CDF50-9FDC-407D-8B99-44DE4376229E}" srcOrd="1" destOrd="0" presId="urn:microsoft.com/office/officeart/2005/8/layout/orgChart1"/>
    <dgm:cxn modelId="{94FAFFF9-C23A-4E7D-964E-9E52AC17B56F}" type="presParOf" srcId="{B4417E3D-92DB-49EB-B7A3-B7F31E0BF871}" destId="{2D9F91D2-1C79-4DB5-A1AB-A6E089D920B8}" srcOrd="1" destOrd="0" presId="urn:microsoft.com/office/officeart/2005/8/layout/orgChart1"/>
    <dgm:cxn modelId="{982522CF-243D-4568-A4E2-A6F1D46CCA05}" type="presParOf" srcId="{2D9F91D2-1C79-4DB5-A1AB-A6E089D920B8}" destId="{02D91549-B354-43D1-9EA0-42158AE2A5EA}" srcOrd="0" destOrd="0" presId="urn:microsoft.com/office/officeart/2005/8/layout/orgChart1"/>
    <dgm:cxn modelId="{E6D307D9-DAFF-448D-8653-84A8A2DC3774}" type="presParOf" srcId="{2D9F91D2-1C79-4DB5-A1AB-A6E089D920B8}" destId="{5FF29721-3C11-45BE-8235-54D7DADB91B0}" srcOrd="1" destOrd="0" presId="urn:microsoft.com/office/officeart/2005/8/layout/orgChart1"/>
    <dgm:cxn modelId="{193355CB-0217-485B-8885-559D18A051C5}" type="presParOf" srcId="{5FF29721-3C11-45BE-8235-54D7DADB91B0}" destId="{7E85AE6C-35DE-47D3-95D0-65D18477B427}" srcOrd="0" destOrd="0" presId="urn:microsoft.com/office/officeart/2005/8/layout/orgChart1"/>
    <dgm:cxn modelId="{7102704F-3B55-4DDC-9F90-1C21ABC8EC6D}" type="presParOf" srcId="{7E85AE6C-35DE-47D3-95D0-65D18477B427}" destId="{2C9A34FE-B5BC-4ECF-B984-764B02813E57}" srcOrd="0" destOrd="0" presId="urn:microsoft.com/office/officeart/2005/8/layout/orgChart1"/>
    <dgm:cxn modelId="{E43E068E-3890-4BC7-94CE-633210160740}" type="presParOf" srcId="{7E85AE6C-35DE-47D3-95D0-65D18477B427}" destId="{D18B3DA1-94F8-423B-9B7A-E4BA986CF982}" srcOrd="1" destOrd="0" presId="urn:microsoft.com/office/officeart/2005/8/layout/orgChart1"/>
    <dgm:cxn modelId="{6BE4128E-71E5-477E-AB50-6BFD7231EBC2}" type="presParOf" srcId="{5FF29721-3C11-45BE-8235-54D7DADB91B0}" destId="{4011C811-FAC4-49E1-B2D6-CB11B6DF23AE}" srcOrd="1" destOrd="0" presId="urn:microsoft.com/office/officeart/2005/8/layout/orgChart1"/>
    <dgm:cxn modelId="{ED461450-0BBC-42C8-8018-AE5E2A4F98AA}" type="presParOf" srcId="{5FF29721-3C11-45BE-8235-54D7DADB91B0}" destId="{E62817EC-B235-4903-926E-B56F29CAB8E7}" srcOrd="2" destOrd="0" presId="urn:microsoft.com/office/officeart/2005/8/layout/orgChart1"/>
    <dgm:cxn modelId="{C52ED375-921D-4133-B553-4B0570901AF4}" type="presParOf" srcId="{2D9F91D2-1C79-4DB5-A1AB-A6E089D920B8}" destId="{9C3A7B8D-35A9-4AEF-81ED-E8D410B31D79}" srcOrd="2" destOrd="0" presId="urn:microsoft.com/office/officeart/2005/8/layout/orgChart1"/>
    <dgm:cxn modelId="{4B72FEC9-F0B3-4052-9546-36600B50E6D2}" type="presParOf" srcId="{2D9F91D2-1C79-4DB5-A1AB-A6E089D920B8}" destId="{F10E1755-7932-4A95-BCCC-C9DFA50A2E49}" srcOrd="3" destOrd="0" presId="urn:microsoft.com/office/officeart/2005/8/layout/orgChart1"/>
    <dgm:cxn modelId="{5EF5ED44-50A0-412A-9CA9-07DFBCD05BA9}" type="presParOf" srcId="{F10E1755-7932-4A95-BCCC-C9DFA50A2E49}" destId="{902C7A92-4CB9-445A-A569-16BCD0C61188}" srcOrd="0" destOrd="0" presId="urn:microsoft.com/office/officeart/2005/8/layout/orgChart1"/>
    <dgm:cxn modelId="{F6F64534-DAB6-4C67-8B68-E1E31A988AFA}" type="presParOf" srcId="{902C7A92-4CB9-445A-A569-16BCD0C61188}" destId="{1A58ACF8-BAF9-413E-8271-626DDF05004D}" srcOrd="0" destOrd="0" presId="urn:microsoft.com/office/officeart/2005/8/layout/orgChart1"/>
    <dgm:cxn modelId="{BC15947B-22E1-4389-ADA7-97BE28DFE826}" type="presParOf" srcId="{902C7A92-4CB9-445A-A569-16BCD0C61188}" destId="{2CC371D6-1A70-4F5F-A073-A4434A4E952A}" srcOrd="1" destOrd="0" presId="urn:microsoft.com/office/officeart/2005/8/layout/orgChart1"/>
    <dgm:cxn modelId="{8F9B4877-356C-42BB-84E2-6AC95CB037B9}" type="presParOf" srcId="{F10E1755-7932-4A95-BCCC-C9DFA50A2E49}" destId="{58A65855-54F5-44F1-96BA-F8C4231E47D6}" srcOrd="1" destOrd="0" presId="urn:microsoft.com/office/officeart/2005/8/layout/orgChart1"/>
    <dgm:cxn modelId="{9DF35F71-ED10-4D3F-8188-4129FE2A11AF}" type="presParOf" srcId="{F10E1755-7932-4A95-BCCC-C9DFA50A2E49}" destId="{AB1391BE-31EF-4006-9E96-360E59232C77}" srcOrd="2" destOrd="0" presId="urn:microsoft.com/office/officeart/2005/8/layout/orgChart1"/>
    <dgm:cxn modelId="{86537417-6A06-414A-A8D8-09C4FF81C841}" type="presParOf" srcId="{2D9F91D2-1C79-4DB5-A1AB-A6E089D920B8}" destId="{8E29FBE5-F4CB-4E8F-BB60-60FFAA16F816}" srcOrd="4" destOrd="0" presId="urn:microsoft.com/office/officeart/2005/8/layout/orgChart1"/>
    <dgm:cxn modelId="{E36C4466-0DE4-45F5-A401-0E1E3B12B436}" type="presParOf" srcId="{2D9F91D2-1C79-4DB5-A1AB-A6E089D920B8}" destId="{486A05F5-95F6-44F7-88EF-DAA29C085AD6}" srcOrd="5" destOrd="0" presId="urn:microsoft.com/office/officeart/2005/8/layout/orgChart1"/>
    <dgm:cxn modelId="{E8AD1CE0-2FB8-47CF-8C4D-0F1DC27B78F3}" type="presParOf" srcId="{486A05F5-95F6-44F7-88EF-DAA29C085AD6}" destId="{384A058F-AF1D-4338-A4CA-99668578D307}" srcOrd="0" destOrd="0" presId="urn:microsoft.com/office/officeart/2005/8/layout/orgChart1"/>
    <dgm:cxn modelId="{DA7F837E-341E-4803-95CE-3A61E70733AD}" type="presParOf" srcId="{384A058F-AF1D-4338-A4CA-99668578D307}" destId="{3ECBB54B-EB90-4C36-9BE3-00F549909E8D}" srcOrd="0" destOrd="0" presId="urn:microsoft.com/office/officeart/2005/8/layout/orgChart1"/>
    <dgm:cxn modelId="{CB493CD6-5A60-4C68-B320-BE793750FA5D}" type="presParOf" srcId="{384A058F-AF1D-4338-A4CA-99668578D307}" destId="{969F64E6-F0DA-4D1F-B834-283589F3A851}" srcOrd="1" destOrd="0" presId="urn:microsoft.com/office/officeart/2005/8/layout/orgChart1"/>
    <dgm:cxn modelId="{8A5019C7-6D30-4B99-AF9E-E261AB50F04E}" type="presParOf" srcId="{486A05F5-95F6-44F7-88EF-DAA29C085AD6}" destId="{F742C233-91AC-4D60-B7B5-DD3A56229C02}" srcOrd="1" destOrd="0" presId="urn:microsoft.com/office/officeart/2005/8/layout/orgChart1"/>
    <dgm:cxn modelId="{DFCEB11E-B512-4B65-AF44-1049043D902F}" type="presParOf" srcId="{F742C233-91AC-4D60-B7B5-DD3A56229C02}" destId="{59E530F2-FBF5-46FA-8FDB-6EEF67481A9D}" srcOrd="0" destOrd="0" presId="urn:microsoft.com/office/officeart/2005/8/layout/orgChart1"/>
    <dgm:cxn modelId="{2F7D7011-9BA5-4393-8263-699A67EBF845}" type="presParOf" srcId="{F742C233-91AC-4D60-B7B5-DD3A56229C02}" destId="{DFA21B81-CB52-4F47-962E-EC60F7ADB6BE}" srcOrd="1" destOrd="0" presId="urn:microsoft.com/office/officeart/2005/8/layout/orgChart1"/>
    <dgm:cxn modelId="{9D2A6163-388A-4909-AF8C-2DA6DDB60E6F}" type="presParOf" srcId="{DFA21B81-CB52-4F47-962E-EC60F7ADB6BE}" destId="{B3BF36AB-AE4E-4137-841D-CB1E61D02C25}" srcOrd="0" destOrd="0" presId="urn:microsoft.com/office/officeart/2005/8/layout/orgChart1"/>
    <dgm:cxn modelId="{E993D13D-4C0F-4390-88C2-E44C8723A430}" type="presParOf" srcId="{B3BF36AB-AE4E-4137-841D-CB1E61D02C25}" destId="{ABECDA15-3E0C-4062-8806-930EA9C4A130}" srcOrd="0" destOrd="0" presId="urn:microsoft.com/office/officeart/2005/8/layout/orgChart1"/>
    <dgm:cxn modelId="{C1B6D2F4-3568-401C-BA55-A3B6531D6C28}" type="presParOf" srcId="{B3BF36AB-AE4E-4137-841D-CB1E61D02C25}" destId="{1A782795-F90A-4BDD-9E77-E9A513482D8F}" srcOrd="1" destOrd="0" presId="urn:microsoft.com/office/officeart/2005/8/layout/orgChart1"/>
    <dgm:cxn modelId="{4D27D36E-7671-4C26-97E9-4101291BF069}" type="presParOf" srcId="{DFA21B81-CB52-4F47-962E-EC60F7ADB6BE}" destId="{FED03EA8-BABD-4273-A5F0-F9A2FAB55566}" srcOrd="1" destOrd="0" presId="urn:microsoft.com/office/officeart/2005/8/layout/orgChart1"/>
    <dgm:cxn modelId="{FF0ED095-DEE5-428B-8A41-C57B5DF207C1}" type="presParOf" srcId="{DFA21B81-CB52-4F47-962E-EC60F7ADB6BE}" destId="{AB4C3559-868C-4AE8-8839-5B4C67DBFF7B}" srcOrd="2" destOrd="0" presId="urn:microsoft.com/office/officeart/2005/8/layout/orgChart1"/>
    <dgm:cxn modelId="{ED4EF9BD-354C-4A4B-802F-D2D1F23E704A}" type="presParOf" srcId="{486A05F5-95F6-44F7-88EF-DAA29C085AD6}" destId="{86AF6149-BBF1-4931-AF0A-C266667DCE9A}" srcOrd="2" destOrd="0" presId="urn:microsoft.com/office/officeart/2005/8/layout/orgChart1"/>
    <dgm:cxn modelId="{07B7B300-3E30-409A-8938-59047719F3E4}" type="presParOf" srcId="{2D9F91D2-1C79-4DB5-A1AB-A6E089D920B8}" destId="{B8312A77-9579-42BC-A070-2C617A677A71}" srcOrd="6" destOrd="0" presId="urn:microsoft.com/office/officeart/2005/8/layout/orgChart1"/>
    <dgm:cxn modelId="{8C2899B0-8C88-4B72-BFC6-027CE48CF230}" type="presParOf" srcId="{2D9F91D2-1C79-4DB5-A1AB-A6E089D920B8}" destId="{E89DE93B-3BD0-4959-BB0F-D0DB6EEA0F76}" srcOrd="7" destOrd="0" presId="urn:microsoft.com/office/officeart/2005/8/layout/orgChart1"/>
    <dgm:cxn modelId="{9F725258-8144-4B92-9E50-5C895A770736}" type="presParOf" srcId="{E89DE93B-3BD0-4959-BB0F-D0DB6EEA0F76}" destId="{7EAE29B6-FD01-4BBD-BC89-991AB9E9F1F8}" srcOrd="0" destOrd="0" presId="urn:microsoft.com/office/officeart/2005/8/layout/orgChart1"/>
    <dgm:cxn modelId="{1BF049D4-FD5C-462B-B26C-C65391F28899}" type="presParOf" srcId="{7EAE29B6-FD01-4BBD-BC89-991AB9E9F1F8}" destId="{0B1EE7AB-8C1E-4025-B767-AA83A68EDA19}" srcOrd="0" destOrd="0" presId="urn:microsoft.com/office/officeart/2005/8/layout/orgChart1"/>
    <dgm:cxn modelId="{534D550B-184F-4B3E-B5CD-78AFAB6F2CF0}" type="presParOf" srcId="{7EAE29B6-FD01-4BBD-BC89-991AB9E9F1F8}" destId="{E772BB0F-E85D-464A-BCF5-2B6A0281367B}" srcOrd="1" destOrd="0" presId="urn:microsoft.com/office/officeart/2005/8/layout/orgChart1"/>
    <dgm:cxn modelId="{FD1B4648-CDCA-4949-AFF0-5A108F036A28}" type="presParOf" srcId="{E89DE93B-3BD0-4959-BB0F-D0DB6EEA0F76}" destId="{1B4F633C-3730-4274-BE83-3DB7FDB8FFEA}" srcOrd="1" destOrd="0" presId="urn:microsoft.com/office/officeart/2005/8/layout/orgChart1"/>
    <dgm:cxn modelId="{2E6D9042-C55C-4324-88C0-040B353D23A7}" type="presParOf" srcId="{1B4F633C-3730-4274-BE83-3DB7FDB8FFEA}" destId="{8D18CA5E-97A3-4D2D-B511-D99F34B6E44D}" srcOrd="0" destOrd="0" presId="urn:microsoft.com/office/officeart/2005/8/layout/orgChart1"/>
    <dgm:cxn modelId="{8C952A84-F71C-4197-B385-35A03982BB00}" type="presParOf" srcId="{1B4F633C-3730-4274-BE83-3DB7FDB8FFEA}" destId="{AE1B2AB4-C1F6-426C-9953-115CB8169233}" srcOrd="1" destOrd="0" presId="urn:microsoft.com/office/officeart/2005/8/layout/orgChart1"/>
    <dgm:cxn modelId="{7D750C25-6AA1-4FAB-816D-507FACB9CAC0}" type="presParOf" srcId="{AE1B2AB4-C1F6-426C-9953-115CB8169233}" destId="{82DB4078-65E6-455D-B3C6-86BA16EC1E8C}" srcOrd="0" destOrd="0" presId="urn:microsoft.com/office/officeart/2005/8/layout/orgChart1"/>
    <dgm:cxn modelId="{F3BBAE28-B2EC-48A5-AD5A-64991B627B6D}" type="presParOf" srcId="{82DB4078-65E6-455D-B3C6-86BA16EC1E8C}" destId="{CD443C9F-A98A-45D1-A6B9-6CF64475AEA7}" srcOrd="0" destOrd="0" presId="urn:microsoft.com/office/officeart/2005/8/layout/orgChart1"/>
    <dgm:cxn modelId="{BE23E1C4-FD89-40BD-BC20-F8D8DC8DE28B}" type="presParOf" srcId="{82DB4078-65E6-455D-B3C6-86BA16EC1E8C}" destId="{EC80EB8C-3E21-42F6-B4FB-F1FEA9B7FDEE}" srcOrd="1" destOrd="0" presId="urn:microsoft.com/office/officeart/2005/8/layout/orgChart1"/>
    <dgm:cxn modelId="{9B73EA91-CB3E-4304-9075-AA5D9EABADCE}" type="presParOf" srcId="{AE1B2AB4-C1F6-426C-9953-115CB8169233}" destId="{C743CB65-ECBD-484B-AF8C-AB8BE20DFE3B}" srcOrd="1" destOrd="0" presId="urn:microsoft.com/office/officeart/2005/8/layout/orgChart1"/>
    <dgm:cxn modelId="{279A6EFC-8DDA-4F88-AB85-78C7A1417007}" type="presParOf" srcId="{AE1B2AB4-C1F6-426C-9953-115CB8169233}" destId="{CE480E28-DE7A-497E-AA2E-8B88FFCE0A8B}" srcOrd="2" destOrd="0" presId="urn:microsoft.com/office/officeart/2005/8/layout/orgChart1"/>
    <dgm:cxn modelId="{C4E58FC9-3193-410B-AC1A-D2E9E1EABB94}" type="presParOf" srcId="{E89DE93B-3BD0-4959-BB0F-D0DB6EEA0F76}" destId="{9E4A0449-672E-4FBC-824A-AEB0CFDDF1C2}" srcOrd="2" destOrd="0" presId="urn:microsoft.com/office/officeart/2005/8/layout/orgChart1"/>
    <dgm:cxn modelId="{9978AD28-78AE-4556-99A8-9D1919DF6778}" type="presParOf" srcId="{B4417E3D-92DB-49EB-B7A3-B7F31E0BF871}" destId="{E2BE2CD0-D691-4473-9456-0538B8B4CF0F}" srcOrd="2" destOrd="0" presId="urn:microsoft.com/office/officeart/2005/8/layout/orgChart1"/>
    <dgm:cxn modelId="{FE0F89D0-EE20-4DB4-A65B-AA00F2F5EFB9}" type="presParOf" srcId="{E2BE2CD0-D691-4473-9456-0538B8B4CF0F}" destId="{90D08A11-8BD1-48C3-BEA9-B98498B02AB5}" srcOrd="0" destOrd="0" presId="urn:microsoft.com/office/officeart/2005/8/layout/orgChart1"/>
    <dgm:cxn modelId="{13F0FE9F-698C-4275-8C24-1F189C4EE7E9}" type="presParOf" srcId="{E2BE2CD0-D691-4473-9456-0538B8B4CF0F}" destId="{6FCF6962-DB35-4472-8D68-2CE17D4954A5}" srcOrd="1" destOrd="0" presId="urn:microsoft.com/office/officeart/2005/8/layout/orgChart1"/>
    <dgm:cxn modelId="{D6B777FE-5AD5-4DC6-9DEF-132FB2026890}" type="presParOf" srcId="{6FCF6962-DB35-4472-8D68-2CE17D4954A5}" destId="{1F773776-0B56-4914-9155-5CC22437E310}" srcOrd="0" destOrd="0" presId="urn:microsoft.com/office/officeart/2005/8/layout/orgChart1"/>
    <dgm:cxn modelId="{F76ECCF3-F393-40AC-BBEC-901D39C34261}" type="presParOf" srcId="{1F773776-0B56-4914-9155-5CC22437E310}" destId="{FAD26EBB-6A68-4666-B0CC-F928F4EB9CDE}" srcOrd="0" destOrd="0" presId="urn:microsoft.com/office/officeart/2005/8/layout/orgChart1"/>
    <dgm:cxn modelId="{23382C42-619C-4761-9F8E-164D381AB986}" type="presParOf" srcId="{1F773776-0B56-4914-9155-5CC22437E310}" destId="{480581B2-8C69-4EE0-AFCF-510A4CA09ACA}" srcOrd="1" destOrd="0" presId="urn:microsoft.com/office/officeart/2005/8/layout/orgChart1"/>
    <dgm:cxn modelId="{295771B0-676A-4EB1-89F7-4FCB6D17E463}" type="presParOf" srcId="{6FCF6962-DB35-4472-8D68-2CE17D4954A5}" destId="{8654F97F-9E68-46F6-B771-1907C68B9D15}" srcOrd="1" destOrd="0" presId="urn:microsoft.com/office/officeart/2005/8/layout/orgChart1"/>
    <dgm:cxn modelId="{E824FA49-DF75-4503-838F-CBA0E181C29A}" type="presParOf" srcId="{6FCF6962-DB35-4472-8D68-2CE17D4954A5}" destId="{C13064A8-D496-4296-A0C7-851F311E53F1}" srcOrd="2" destOrd="0" presId="urn:microsoft.com/office/officeart/2005/8/layout/orgChart1"/>
    <dgm:cxn modelId="{AB019BC6-4008-4ACC-B296-9DFF88494E27}" type="presParOf" srcId="{C13064A8-D496-4296-A0C7-851F311E53F1}" destId="{6E213D83-11AC-4A00-97E3-5DEC3B4A177E}" srcOrd="0" destOrd="0" presId="urn:microsoft.com/office/officeart/2005/8/layout/orgChart1"/>
    <dgm:cxn modelId="{E970A380-44DA-4BFA-AF9F-462FB6D588E2}" type="presParOf" srcId="{C13064A8-D496-4296-A0C7-851F311E53F1}" destId="{4E6A7E39-0A10-4F90-AD41-05DAA64B8A67}" srcOrd="1" destOrd="0" presId="urn:microsoft.com/office/officeart/2005/8/layout/orgChart1"/>
    <dgm:cxn modelId="{E35F7374-5855-40E0-B64D-23188DA522E3}" type="presParOf" srcId="{4E6A7E39-0A10-4F90-AD41-05DAA64B8A67}" destId="{51697B78-3917-4D02-8C44-E647D78BAA0E}" srcOrd="0" destOrd="0" presId="urn:microsoft.com/office/officeart/2005/8/layout/orgChart1"/>
    <dgm:cxn modelId="{58CB2D33-510E-4A1F-B4DB-4BAF86FFC24F}" type="presParOf" srcId="{51697B78-3917-4D02-8C44-E647D78BAA0E}" destId="{FCA62356-DE65-4BB1-BC40-564C95089D0D}" srcOrd="0" destOrd="0" presId="urn:microsoft.com/office/officeart/2005/8/layout/orgChart1"/>
    <dgm:cxn modelId="{3CB01C4A-8B1A-4408-A5A2-CD8B7DC3234D}" type="presParOf" srcId="{51697B78-3917-4D02-8C44-E647D78BAA0E}" destId="{21A00B08-3CA3-4698-85EC-2956E1628DC5}" srcOrd="1" destOrd="0" presId="urn:microsoft.com/office/officeart/2005/8/layout/orgChart1"/>
    <dgm:cxn modelId="{5B4F80BB-622C-43C1-BA74-8E1BED6C8307}" type="presParOf" srcId="{4E6A7E39-0A10-4F90-AD41-05DAA64B8A67}" destId="{1EA778F7-A336-4437-ADE2-FAB9FF527DD1}" srcOrd="1" destOrd="0" presId="urn:microsoft.com/office/officeart/2005/8/layout/orgChart1"/>
    <dgm:cxn modelId="{88357B96-0FFC-4EC8-89BB-EA63E8032934}" type="presParOf" srcId="{4E6A7E39-0A10-4F90-AD41-05DAA64B8A67}" destId="{334475D2-4954-43D7-8823-D0FAC5F091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41002-66B9-444D-8E25-C4ED2278C04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B57851-CF97-4385-8728-622AC89E5C0E}">
      <dgm:prSet phldrT="[텍스트]" custT="1"/>
      <dgm:spPr>
        <a:solidFill>
          <a:schemeClr val="bg2">
            <a:lumMod val="50000"/>
          </a:schemeClr>
        </a:solidFill>
        <a:ln w="158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400" dirty="0"/>
            <a:t>로그인</a:t>
          </a:r>
        </a:p>
      </dgm:t>
    </dgm:pt>
    <dgm:pt modelId="{F4DF68F9-3137-42D0-A492-7D145844D53A}" type="parTrans" cxnId="{7427DAB0-3F05-4472-A860-ACD6A876D441}">
      <dgm:prSet/>
      <dgm:spPr/>
      <dgm:t>
        <a:bodyPr/>
        <a:lstStyle/>
        <a:p>
          <a:pPr latinLnBrk="1"/>
          <a:endParaRPr lang="ko-KR" altLang="en-US"/>
        </a:p>
      </dgm:t>
    </dgm:pt>
    <dgm:pt modelId="{D4B8AC01-1AC0-4CE8-B8A5-C73BD86977C8}" type="sibTrans" cxnId="{7427DAB0-3F05-4472-A860-ACD6A876D441}">
      <dgm:prSet/>
      <dgm:spPr/>
      <dgm:t>
        <a:bodyPr/>
        <a:lstStyle/>
        <a:p>
          <a:pPr latinLnBrk="1"/>
          <a:endParaRPr lang="ko-KR" altLang="en-US"/>
        </a:p>
      </dgm:t>
    </dgm:pt>
    <dgm:pt modelId="{78F2E6DD-099B-4B9F-A570-AC6861149324}" type="asst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/>
            <a:t>메인 페이지</a:t>
          </a:r>
        </a:p>
      </dgm:t>
    </dgm:pt>
    <dgm:pt modelId="{F1E87B13-F4D4-4B57-89CA-C1A3D74FF440}" type="parTrans" cxnId="{18E2B850-2882-494B-A1ED-7215F79119AB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1504895-AC68-474F-B06C-AD861B4F49FD}" type="sibTrans" cxnId="{18E2B850-2882-494B-A1ED-7215F79119AB}">
      <dgm:prSet/>
      <dgm:spPr/>
      <dgm:t>
        <a:bodyPr/>
        <a:lstStyle/>
        <a:p>
          <a:pPr latinLnBrk="1"/>
          <a:endParaRPr lang="ko-KR" altLang="en-US"/>
        </a:p>
      </dgm:t>
    </dgm:pt>
    <dgm:pt modelId="{32E049E1-149D-4CCE-9C2A-57AD9F39436C}" type="asst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dirty="0"/>
            <a:t>관리자 계정 관리</a:t>
          </a:r>
        </a:p>
      </dgm:t>
    </dgm:pt>
    <dgm:pt modelId="{4F8E2306-4368-486E-9B63-FC4A7C68E7B1}" type="parTrans" cxnId="{721A45B9-6A24-42AE-ADCD-1448779D0377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6C0F750-33B4-493A-A5B6-14411F734659}" type="sibTrans" cxnId="{721A45B9-6A24-42AE-ADCD-1448779D0377}">
      <dgm:prSet/>
      <dgm:spPr/>
      <dgm:t>
        <a:bodyPr/>
        <a:lstStyle/>
        <a:p>
          <a:pPr latinLnBrk="1"/>
          <a:endParaRPr lang="ko-KR" altLang="en-US"/>
        </a:p>
      </dgm:t>
    </dgm:pt>
    <dgm:pt modelId="{9634C7B7-CD83-4EE2-8BB4-100760D7BD8B}" type="asst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dirty="0"/>
            <a:t>회원 관리</a:t>
          </a:r>
        </a:p>
      </dgm:t>
    </dgm:pt>
    <dgm:pt modelId="{07E9752E-3371-469B-BA44-5F0A0DC61F9C}" type="parTrans" cxnId="{3C4A44F3-EDB3-430D-ACBF-9387032E5E9F}">
      <dgm:prSet/>
      <dgm:spPr/>
      <dgm:t>
        <a:bodyPr/>
        <a:lstStyle/>
        <a:p>
          <a:pPr latinLnBrk="1"/>
          <a:endParaRPr lang="ko-KR" altLang="en-US"/>
        </a:p>
      </dgm:t>
    </dgm:pt>
    <dgm:pt modelId="{7FC53A25-25F1-46E0-B111-62609145EB76}" type="sibTrans" cxnId="{3C4A44F3-EDB3-430D-ACBF-9387032E5E9F}">
      <dgm:prSet/>
      <dgm:spPr/>
      <dgm:t>
        <a:bodyPr/>
        <a:lstStyle/>
        <a:p>
          <a:pPr latinLnBrk="1"/>
          <a:endParaRPr lang="ko-KR" altLang="en-US"/>
        </a:p>
      </dgm:t>
    </dgm:pt>
    <dgm:pt modelId="{0280D307-1ADA-47F9-9CA4-6B408BD0D79C}" type="asst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dirty="0"/>
            <a:t>공지사항 관리</a:t>
          </a:r>
        </a:p>
      </dgm:t>
    </dgm:pt>
    <dgm:pt modelId="{81025EF2-6207-4465-AC5E-211E82FA47AF}" type="parTrans" cxnId="{C28A601B-7E59-422C-8C41-A1A27D28D061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B3EC747-B121-41B7-B11A-20920CFDABBE}" type="sibTrans" cxnId="{C28A601B-7E59-422C-8C41-A1A27D28D061}">
      <dgm:prSet/>
      <dgm:spPr/>
      <dgm:t>
        <a:bodyPr/>
        <a:lstStyle/>
        <a:p>
          <a:pPr latinLnBrk="1"/>
          <a:endParaRPr lang="ko-KR" altLang="en-US"/>
        </a:p>
      </dgm:t>
    </dgm:pt>
    <dgm:pt modelId="{52FD19E3-BA44-4A97-96DA-7BF540D82850}" type="asst">
      <dgm:prSet phldrT="[텍스트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400" dirty="0"/>
            <a:t>고객센터 관리</a:t>
          </a:r>
        </a:p>
      </dgm:t>
    </dgm:pt>
    <dgm:pt modelId="{5C20BDDF-2D55-43A5-97C6-3991969DC2B9}" type="parTrans" cxnId="{7229DFBF-35A0-4068-A1E6-3A2C03911F51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FAD0ECC-C0AC-4636-8E37-2695544DCF25}" type="sibTrans" cxnId="{7229DFBF-35A0-4068-A1E6-3A2C03911F51}">
      <dgm:prSet/>
      <dgm:spPr/>
      <dgm:t>
        <a:bodyPr/>
        <a:lstStyle/>
        <a:p>
          <a:pPr latinLnBrk="1"/>
          <a:endParaRPr lang="ko-KR" altLang="en-US"/>
        </a:p>
      </dgm:t>
    </dgm:pt>
    <dgm:pt modelId="{7FD17914-DE8B-4248-950D-112D703EF740}" type="pres">
      <dgm:prSet presAssocID="{0CD41002-66B9-444D-8E25-C4ED2278C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417E3D-92DB-49EB-B7A3-B7F31E0BF871}" type="pres">
      <dgm:prSet presAssocID="{85B57851-CF97-4385-8728-622AC89E5C0E}" presName="hierRoot1" presStyleCnt="0">
        <dgm:presLayoutVars>
          <dgm:hierBranch val="init"/>
        </dgm:presLayoutVars>
      </dgm:prSet>
      <dgm:spPr/>
    </dgm:pt>
    <dgm:pt modelId="{DA21BB3F-2CEB-413F-94AD-4F55B4550788}" type="pres">
      <dgm:prSet presAssocID="{85B57851-CF97-4385-8728-622AC89E5C0E}" presName="rootComposite1" presStyleCnt="0"/>
      <dgm:spPr/>
    </dgm:pt>
    <dgm:pt modelId="{80443EF4-5F89-4A8A-83BA-A6F55AF933FC}" type="pres">
      <dgm:prSet presAssocID="{85B57851-CF97-4385-8728-622AC89E5C0E}" presName="rootText1" presStyleLbl="node0" presStyleIdx="0" presStyleCnt="1" custScaleX="109146" custScaleY="49528" custLinFactNeighborX="-68307" custLinFactNeighborY="795">
        <dgm:presLayoutVars>
          <dgm:chPref val="3"/>
        </dgm:presLayoutVars>
      </dgm:prSet>
      <dgm:spPr/>
    </dgm:pt>
    <dgm:pt modelId="{7F3CDF50-9FDC-407D-8B99-44DE4376229E}" type="pres">
      <dgm:prSet presAssocID="{85B57851-CF97-4385-8728-622AC89E5C0E}" presName="rootConnector1" presStyleLbl="node1" presStyleIdx="0" presStyleCnt="0"/>
      <dgm:spPr/>
    </dgm:pt>
    <dgm:pt modelId="{2D9F91D2-1C79-4DB5-A1AB-A6E089D920B8}" type="pres">
      <dgm:prSet presAssocID="{85B57851-CF97-4385-8728-622AC89E5C0E}" presName="hierChild2" presStyleCnt="0"/>
      <dgm:spPr/>
    </dgm:pt>
    <dgm:pt modelId="{E2BE2CD0-D691-4473-9456-0538B8B4CF0F}" type="pres">
      <dgm:prSet presAssocID="{85B57851-CF97-4385-8728-622AC89E5C0E}" presName="hierChild3" presStyleCnt="0"/>
      <dgm:spPr/>
    </dgm:pt>
    <dgm:pt modelId="{90D08A11-8BD1-48C3-BEA9-B98498B02AB5}" type="pres">
      <dgm:prSet presAssocID="{F1E87B13-F4D4-4B57-89CA-C1A3D74FF440}" presName="Name111" presStyleLbl="parChTrans1D2" presStyleIdx="0" presStyleCnt="1"/>
      <dgm:spPr/>
    </dgm:pt>
    <dgm:pt modelId="{6FCF6962-DB35-4472-8D68-2CE17D4954A5}" type="pres">
      <dgm:prSet presAssocID="{78F2E6DD-099B-4B9F-A570-AC6861149324}" presName="hierRoot3" presStyleCnt="0">
        <dgm:presLayoutVars>
          <dgm:hierBranch val="init"/>
        </dgm:presLayoutVars>
      </dgm:prSet>
      <dgm:spPr/>
    </dgm:pt>
    <dgm:pt modelId="{1F773776-0B56-4914-9155-5CC22437E310}" type="pres">
      <dgm:prSet presAssocID="{78F2E6DD-099B-4B9F-A570-AC6861149324}" presName="rootComposite3" presStyleCnt="0"/>
      <dgm:spPr/>
    </dgm:pt>
    <dgm:pt modelId="{FAD26EBB-6A68-4666-B0CC-F928F4EB9CDE}" type="pres">
      <dgm:prSet presAssocID="{78F2E6DD-099B-4B9F-A570-AC6861149324}" presName="rootText3" presStyleLbl="asst1" presStyleIdx="0" presStyleCnt="5" custScaleX="101199" custScaleY="48933" custLinFactNeighborX="-27073" custLinFactNeighborY="-27071">
        <dgm:presLayoutVars>
          <dgm:chPref val="3"/>
        </dgm:presLayoutVars>
      </dgm:prSet>
      <dgm:spPr/>
    </dgm:pt>
    <dgm:pt modelId="{480581B2-8C69-4EE0-AFCF-510A4CA09ACA}" type="pres">
      <dgm:prSet presAssocID="{78F2E6DD-099B-4B9F-A570-AC6861149324}" presName="rootConnector3" presStyleLbl="asst1" presStyleIdx="0" presStyleCnt="5"/>
      <dgm:spPr/>
    </dgm:pt>
    <dgm:pt modelId="{8654F97F-9E68-46F6-B771-1907C68B9D15}" type="pres">
      <dgm:prSet presAssocID="{78F2E6DD-099B-4B9F-A570-AC6861149324}" presName="hierChild6" presStyleCnt="0"/>
      <dgm:spPr/>
    </dgm:pt>
    <dgm:pt modelId="{C13064A8-D496-4296-A0C7-851F311E53F1}" type="pres">
      <dgm:prSet presAssocID="{78F2E6DD-099B-4B9F-A570-AC6861149324}" presName="hierChild7" presStyleCnt="0"/>
      <dgm:spPr/>
    </dgm:pt>
    <dgm:pt modelId="{62DA5516-DBA9-4D13-AD17-60C75650FDB8}" type="pres">
      <dgm:prSet presAssocID="{4F8E2306-4368-486E-9B63-FC4A7C68E7B1}" presName="Name111" presStyleLbl="parChTrans1D3" presStyleIdx="0" presStyleCnt="4"/>
      <dgm:spPr/>
    </dgm:pt>
    <dgm:pt modelId="{70EFAB57-5644-438B-9F92-142C8143CC84}" type="pres">
      <dgm:prSet presAssocID="{32E049E1-149D-4CCE-9C2A-57AD9F39436C}" presName="hierRoot3" presStyleCnt="0">
        <dgm:presLayoutVars>
          <dgm:hierBranch val="init"/>
        </dgm:presLayoutVars>
      </dgm:prSet>
      <dgm:spPr/>
    </dgm:pt>
    <dgm:pt modelId="{289AF8F7-A1DC-485F-9AF1-D71ED703EB80}" type="pres">
      <dgm:prSet presAssocID="{32E049E1-149D-4CCE-9C2A-57AD9F39436C}" presName="rootComposite3" presStyleCnt="0"/>
      <dgm:spPr/>
    </dgm:pt>
    <dgm:pt modelId="{7AFEE13E-72E2-4B7D-B0E2-C15AB941AD19}" type="pres">
      <dgm:prSet presAssocID="{32E049E1-149D-4CCE-9C2A-57AD9F39436C}" presName="rootText3" presStyleLbl="asst1" presStyleIdx="1" presStyleCnt="5" custScaleX="66852" custScaleY="45698" custLinFactX="-6014" custLinFactNeighborX="-100000" custLinFactNeighborY="-59396">
        <dgm:presLayoutVars>
          <dgm:chPref val="3"/>
        </dgm:presLayoutVars>
      </dgm:prSet>
      <dgm:spPr/>
    </dgm:pt>
    <dgm:pt modelId="{EDECEE35-3F3E-4836-BBD8-BC7765BF7354}" type="pres">
      <dgm:prSet presAssocID="{32E049E1-149D-4CCE-9C2A-57AD9F39436C}" presName="rootConnector3" presStyleLbl="asst1" presStyleIdx="1" presStyleCnt="5"/>
      <dgm:spPr/>
    </dgm:pt>
    <dgm:pt modelId="{D80B6766-6C42-4A2D-AC9A-FA53C695423D}" type="pres">
      <dgm:prSet presAssocID="{32E049E1-149D-4CCE-9C2A-57AD9F39436C}" presName="hierChild6" presStyleCnt="0"/>
      <dgm:spPr/>
    </dgm:pt>
    <dgm:pt modelId="{CB3D12E1-577A-4DC3-AFCC-BE8E0489B613}" type="pres">
      <dgm:prSet presAssocID="{32E049E1-149D-4CCE-9C2A-57AD9F39436C}" presName="hierChild7" presStyleCnt="0"/>
      <dgm:spPr/>
    </dgm:pt>
    <dgm:pt modelId="{3898C86B-7F59-4C91-AEFD-A77C3AE2B5D2}" type="pres">
      <dgm:prSet presAssocID="{07E9752E-3371-469B-BA44-5F0A0DC61F9C}" presName="Name111" presStyleLbl="parChTrans1D3" presStyleIdx="1" presStyleCnt="4"/>
      <dgm:spPr/>
    </dgm:pt>
    <dgm:pt modelId="{84B928C0-AAFF-4CF6-81FA-C0B378EEFE86}" type="pres">
      <dgm:prSet presAssocID="{9634C7B7-CD83-4EE2-8BB4-100760D7BD8B}" presName="hierRoot3" presStyleCnt="0">
        <dgm:presLayoutVars>
          <dgm:hierBranch val="init"/>
        </dgm:presLayoutVars>
      </dgm:prSet>
      <dgm:spPr/>
    </dgm:pt>
    <dgm:pt modelId="{CD5DF8F8-DA8F-496C-A81E-C8B0BF0BAC61}" type="pres">
      <dgm:prSet presAssocID="{9634C7B7-CD83-4EE2-8BB4-100760D7BD8B}" presName="rootComposite3" presStyleCnt="0"/>
      <dgm:spPr/>
    </dgm:pt>
    <dgm:pt modelId="{186692D4-F4D4-49C1-985E-B7410AEC635E}" type="pres">
      <dgm:prSet presAssocID="{9634C7B7-CD83-4EE2-8BB4-100760D7BD8B}" presName="rootText3" presStyleLbl="asst1" presStyleIdx="2" presStyleCnt="5" custScaleX="66852" custScaleY="45698" custLinFactX="-28314" custLinFactNeighborX="-100000" custLinFactNeighborY="-59396">
        <dgm:presLayoutVars>
          <dgm:chPref val="3"/>
        </dgm:presLayoutVars>
      </dgm:prSet>
      <dgm:spPr/>
    </dgm:pt>
    <dgm:pt modelId="{50FCEEEA-F6F9-4970-A0AD-BF592C6237AA}" type="pres">
      <dgm:prSet presAssocID="{9634C7B7-CD83-4EE2-8BB4-100760D7BD8B}" presName="rootConnector3" presStyleLbl="asst1" presStyleIdx="2" presStyleCnt="5"/>
      <dgm:spPr/>
    </dgm:pt>
    <dgm:pt modelId="{91E75888-BD6C-4445-9279-8A92976D7969}" type="pres">
      <dgm:prSet presAssocID="{9634C7B7-CD83-4EE2-8BB4-100760D7BD8B}" presName="hierChild6" presStyleCnt="0"/>
      <dgm:spPr/>
    </dgm:pt>
    <dgm:pt modelId="{84541601-5851-4829-8026-D7799AE360E0}" type="pres">
      <dgm:prSet presAssocID="{9634C7B7-CD83-4EE2-8BB4-100760D7BD8B}" presName="hierChild7" presStyleCnt="0"/>
      <dgm:spPr/>
    </dgm:pt>
    <dgm:pt modelId="{6A11EBCF-224B-4508-A80B-07F7DDC4E503}" type="pres">
      <dgm:prSet presAssocID="{81025EF2-6207-4465-AC5E-211E82FA47AF}" presName="Name111" presStyleLbl="parChTrans1D3" presStyleIdx="2" presStyleCnt="4"/>
      <dgm:spPr/>
    </dgm:pt>
    <dgm:pt modelId="{6D5506EE-BB07-42E4-83B2-C10A4D8DABB5}" type="pres">
      <dgm:prSet presAssocID="{0280D307-1ADA-47F9-9CA4-6B408BD0D79C}" presName="hierRoot3" presStyleCnt="0">
        <dgm:presLayoutVars>
          <dgm:hierBranch val="init"/>
        </dgm:presLayoutVars>
      </dgm:prSet>
      <dgm:spPr/>
    </dgm:pt>
    <dgm:pt modelId="{A1640480-F417-4A49-9A4D-B73B6EE73439}" type="pres">
      <dgm:prSet presAssocID="{0280D307-1ADA-47F9-9CA4-6B408BD0D79C}" presName="rootComposite3" presStyleCnt="0"/>
      <dgm:spPr/>
    </dgm:pt>
    <dgm:pt modelId="{FE42DEDE-7017-4497-87DE-92926DA27C68}" type="pres">
      <dgm:prSet presAssocID="{0280D307-1ADA-47F9-9CA4-6B408BD0D79C}" presName="rootText3" presStyleLbl="asst1" presStyleIdx="3" presStyleCnt="5" custScaleX="66852" custScaleY="45698" custLinFactY="-100000" custLinFactNeighborX="68616" custLinFactNeighborY="-101396">
        <dgm:presLayoutVars>
          <dgm:chPref val="3"/>
        </dgm:presLayoutVars>
      </dgm:prSet>
      <dgm:spPr/>
    </dgm:pt>
    <dgm:pt modelId="{13D320CE-2F64-46FD-A780-10BD63985F0D}" type="pres">
      <dgm:prSet presAssocID="{0280D307-1ADA-47F9-9CA4-6B408BD0D79C}" presName="rootConnector3" presStyleLbl="asst1" presStyleIdx="3" presStyleCnt="5"/>
      <dgm:spPr/>
    </dgm:pt>
    <dgm:pt modelId="{422C47FF-00CD-4F36-9746-A28E9398A15B}" type="pres">
      <dgm:prSet presAssocID="{0280D307-1ADA-47F9-9CA4-6B408BD0D79C}" presName="hierChild6" presStyleCnt="0"/>
      <dgm:spPr/>
    </dgm:pt>
    <dgm:pt modelId="{CCCAAACD-9C26-435E-8146-6779DE8FB494}" type="pres">
      <dgm:prSet presAssocID="{0280D307-1ADA-47F9-9CA4-6B408BD0D79C}" presName="hierChild7" presStyleCnt="0"/>
      <dgm:spPr/>
    </dgm:pt>
    <dgm:pt modelId="{989D6977-A0A7-49D0-8E03-588B16223CFD}" type="pres">
      <dgm:prSet presAssocID="{5C20BDDF-2D55-43A5-97C6-3991969DC2B9}" presName="Name111" presStyleLbl="parChTrans1D3" presStyleIdx="3" presStyleCnt="4"/>
      <dgm:spPr/>
    </dgm:pt>
    <dgm:pt modelId="{C0A7F596-87DF-4746-8E9F-29FED5C2BA04}" type="pres">
      <dgm:prSet presAssocID="{52FD19E3-BA44-4A97-96DA-7BF540D82850}" presName="hierRoot3" presStyleCnt="0">
        <dgm:presLayoutVars>
          <dgm:hierBranch val="init"/>
        </dgm:presLayoutVars>
      </dgm:prSet>
      <dgm:spPr/>
    </dgm:pt>
    <dgm:pt modelId="{5A4F10CC-FFB4-40DB-92FF-46B89C93D687}" type="pres">
      <dgm:prSet presAssocID="{52FD19E3-BA44-4A97-96DA-7BF540D82850}" presName="rootComposite3" presStyleCnt="0"/>
      <dgm:spPr/>
    </dgm:pt>
    <dgm:pt modelId="{672C28A2-D5D2-49B3-9CC4-6C408CE312B7}" type="pres">
      <dgm:prSet presAssocID="{52FD19E3-BA44-4A97-96DA-7BF540D82850}" presName="rootText3" presStyleLbl="asst1" presStyleIdx="4" presStyleCnt="5" custScaleX="66852" custScaleY="45698" custLinFactY="-100000" custLinFactNeighborX="51462" custLinFactNeighborY="-101396">
        <dgm:presLayoutVars>
          <dgm:chPref val="3"/>
        </dgm:presLayoutVars>
      </dgm:prSet>
      <dgm:spPr/>
    </dgm:pt>
    <dgm:pt modelId="{6DE80D93-2236-4F54-959D-18A08F61559F}" type="pres">
      <dgm:prSet presAssocID="{52FD19E3-BA44-4A97-96DA-7BF540D82850}" presName="rootConnector3" presStyleLbl="asst1" presStyleIdx="4" presStyleCnt="5"/>
      <dgm:spPr/>
    </dgm:pt>
    <dgm:pt modelId="{DE28EE61-9CEC-447C-A4F7-29149198F1BB}" type="pres">
      <dgm:prSet presAssocID="{52FD19E3-BA44-4A97-96DA-7BF540D82850}" presName="hierChild6" presStyleCnt="0"/>
      <dgm:spPr/>
    </dgm:pt>
    <dgm:pt modelId="{B7B7B098-AFB7-4CA8-9547-2B399DC8D17F}" type="pres">
      <dgm:prSet presAssocID="{52FD19E3-BA44-4A97-96DA-7BF540D82850}" presName="hierChild7" presStyleCnt="0"/>
      <dgm:spPr/>
    </dgm:pt>
  </dgm:ptLst>
  <dgm:cxnLst>
    <dgm:cxn modelId="{5EE64813-ECB8-4E82-8BB1-6C5570EE674A}" type="presOf" srcId="{85B57851-CF97-4385-8728-622AC89E5C0E}" destId="{7F3CDF50-9FDC-407D-8B99-44DE4376229E}" srcOrd="1" destOrd="0" presId="urn:microsoft.com/office/officeart/2005/8/layout/orgChart1"/>
    <dgm:cxn modelId="{C28A601B-7E59-422C-8C41-A1A27D28D061}" srcId="{78F2E6DD-099B-4B9F-A570-AC6861149324}" destId="{0280D307-1ADA-47F9-9CA4-6B408BD0D79C}" srcOrd="2" destOrd="0" parTransId="{81025EF2-6207-4465-AC5E-211E82FA47AF}" sibTransId="{5B3EC747-B121-41B7-B11A-20920CFDABBE}"/>
    <dgm:cxn modelId="{09A09934-6DA0-4199-976C-9E3520A752EC}" type="presOf" srcId="{0280D307-1ADA-47F9-9CA4-6B408BD0D79C}" destId="{FE42DEDE-7017-4497-87DE-92926DA27C68}" srcOrd="0" destOrd="0" presId="urn:microsoft.com/office/officeart/2005/8/layout/orgChart1"/>
    <dgm:cxn modelId="{DCE92144-A2E3-4533-891C-BA4124D00B0F}" type="presOf" srcId="{52FD19E3-BA44-4A97-96DA-7BF540D82850}" destId="{672C28A2-D5D2-49B3-9CC4-6C408CE312B7}" srcOrd="0" destOrd="0" presId="urn:microsoft.com/office/officeart/2005/8/layout/orgChart1"/>
    <dgm:cxn modelId="{3999566E-33C7-4269-90BB-DE8D5BACDBA0}" type="presOf" srcId="{5C20BDDF-2D55-43A5-97C6-3991969DC2B9}" destId="{989D6977-A0A7-49D0-8E03-588B16223CFD}" srcOrd="0" destOrd="0" presId="urn:microsoft.com/office/officeart/2005/8/layout/orgChart1"/>
    <dgm:cxn modelId="{21A5294F-0BBA-4D85-843A-31A3711167A4}" type="presOf" srcId="{81025EF2-6207-4465-AC5E-211E82FA47AF}" destId="{6A11EBCF-224B-4508-A80B-07F7DDC4E503}" srcOrd="0" destOrd="0" presId="urn:microsoft.com/office/officeart/2005/8/layout/orgChart1"/>
    <dgm:cxn modelId="{0A106170-7227-4A96-AD27-A980ADDC1A5B}" type="presOf" srcId="{52FD19E3-BA44-4A97-96DA-7BF540D82850}" destId="{6DE80D93-2236-4F54-959D-18A08F61559F}" srcOrd="1" destOrd="0" presId="urn:microsoft.com/office/officeart/2005/8/layout/orgChart1"/>
    <dgm:cxn modelId="{18E2B850-2882-494B-A1ED-7215F79119AB}" srcId="{85B57851-CF97-4385-8728-622AC89E5C0E}" destId="{78F2E6DD-099B-4B9F-A570-AC6861149324}" srcOrd="0" destOrd="0" parTransId="{F1E87B13-F4D4-4B57-89CA-C1A3D74FF440}" sibTransId="{81504895-AC68-474F-B06C-AD861B4F49FD}"/>
    <dgm:cxn modelId="{62200873-8953-4CEA-B61F-51A369576F02}" type="presOf" srcId="{9634C7B7-CD83-4EE2-8BB4-100760D7BD8B}" destId="{50FCEEEA-F6F9-4970-A0AD-BF592C6237AA}" srcOrd="1" destOrd="0" presId="urn:microsoft.com/office/officeart/2005/8/layout/orgChart1"/>
    <dgm:cxn modelId="{01AB0F55-9A8B-4671-9E5E-646AB5B0C1F1}" type="presOf" srcId="{78F2E6DD-099B-4B9F-A570-AC6861149324}" destId="{480581B2-8C69-4EE0-AFCF-510A4CA09ACA}" srcOrd="1" destOrd="0" presId="urn:microsoft.com/office/officeart/2005/8/layout/orgChart1"/>
    <dgm:cxn modelId="{B2F5CA7F-41A3-4B36-89AD-A77B8184230F}" type="presOf" srcId="{0280D307-1ADA-47F9-9CA4-6B408BD0D79C}" destId="{13D320CE-2F64-46FD-A780-10BD63985F0D}" srcOrd="1" destOrd="0" presId="urn:microsoft.com/office/officeart/2005/8/layout/orgChart1"/>
    <dgm:cxn modelId="{1EC48C8D-9EE1-45A7-A13B-675E889F89BC}" type="presOf" srcId="{07E9752E-3371-469B-BA44-5F0A0DC61F9C}" destId="{3898C86B-7F59-4C91-AEFD-A77C3AE2B5D2}" srcOrd="0" destOrd="0" presId="urn:microsoft.com/office/officeart/2005/8/layout/orgChart1"/>
    <dgm:cxn modelId="{19A01790-9BBC-4920-844D-CC89AA9890F7}" type="presOf" srcId="{0CD41002-66B9-444D-8E25-C4ED2278C040}" destId="{7FD17914-DE8B-4248-950D-112D703EF740}" srcOrd="0" destOrd="0" presId="urn:microsoft.com/office/officeart/2005/8/layout/orgChart1"/>
    <dgm:cxn modelId="{1946E590-FE07-4E9E-B752-B8A4D3B4C620}" type="presOf" srcId="{9634C7B7-CD83-4EE2-8BB4-100760D7BD8B}" destId="{186692D4-F4D4-49C1-985E-B7410AEC635E}" srcOrd="0" destOrd="0" presId="urn:microsoft.com/office/officeart/2005/8/layout/orgChart1"/>
    <dgm:cxn modelId="{F5CEFE9B-CFB7-4A66-8FB2-399CDBFC6B52}" type="presOf" srcId="{85B57851-CF97-4385-8728-622AC89E5C0E}" destId="{80443EF4-5F89-4A8A-83BA-A6F55AF933FC}" srcOrd="0" destOrd="0" presId="urn:microsoft.com/office/officeart/2005/8/layout/orgChart1"/>
    <dgm:cxn modelId="{094A0DAB-4935-45BE-A4B8-14C655C23B95}" type="presOf" srcId="{32E049E1-149D-4CCE-9C2A-57AD9F39436C}" destId="{EDECEE35-3F3E-4836-BBD8-BC7765BF7354}" srcOrd="1" destOrd="0" presId="urn:microsoft.com/office/officeart/2005/8/layout/orgChart1"/>
    <dgm:cxn modelId="{6313F5AF-D74B-4638-A500-CAA93B3691DC}" type="presOf" srcId="{78F2E6DD-099B-4B9F-A570-AC6861149324}" destId="{FAD26EBB-6A68-4666-B0CC-F928F4EB9CDE}" srcOrd="0" destOrd="0" presId="urn:microsoft.com/office/officeart/2005/8/layout/orgChart1"/>
    <dgm:cxn modelId="{7427DAB0-3F05-4472-A860-ACD6A876D441}" srcId="{0CD41002-66B9-444D-8E25-C4ED2278C040}" destId="{85B57851-CF97-4385-8728-622AC89E5C0E}" srcOrd="0" destOrd="0" parTransId="{F4DF68F9-3137-42D0-A492-7D145844D53A}" sibTransId="{D4B8AC01-1AC0-4CE8-B8A5-C73BD86977C8}"/>
    <dgm:cxn modelId="{4707D0B8-D350-42F9-BC92-3402C16ABA74}" type="presOf" srcId="{32E049E1-149D-4CCE-9C2A-57AD9F39436C}" destId="{7AFEE13E-72E2-4B7D-B0E2-C15AB941AD19}" srcOrd="0" destOrd="0" presId="urn:microsoft.com/office/officeart/2005/8/layout/orgChart1"/>
    <dgm:cxn modelId="{721A45B9-6A24-42AE-ADCD-1448779D0377}" srcId="{78F2E6DD-099B-4B9F-A570-AC6861149324}" destId="{32E049E1-149D-4CCE-9C2A-57AD9F39436C}" srcOrd="0" destOrd="0" parTransId="{4F8E2306-4368-486E-9B63-FC4A7C68E7B1}" sibTransId="{06C0F750-33B4-493A-A5B6-14411F734659}"/>
    <dgm:cxn modelId="{7229DFBF-35A0-4068-A1E6-3A2C03911F51}" srcId="{78F2E6DD-099B-4B9F-A570-AC6861149324}" destId="{52FD19E3-BA44-4A97-96DA-7BF540D82850}" srcOrd="3" destOrd="0" parTransId="{5C20BDDF-2D55-43A5-97C6-3991969DC2B9}" sibTransId="{4FAD0ECC-C0AC-4636-8E37-2695544DCF25}"/>
    <dgm:cxn modelId="{89EEB3D5-A68B-4668-8905-BCF21226CD86}" type="presOf" srcId="{F1E87B13-F4D4-4B57-89CA-C1A3D74FF440}" destId="{90D08A11-8BD1-48C3-BEA9-B98498B02AB5}" srcOrd="0" destOrd="0" presId="urn:microsoft.com/office/officeart/2005/8/layout/orgChart1"/>
    <dgm:cxn modelId="{3C4A44F3-EDB3-430D-ACBF-9387032E5E9F}" srcId="{78F2E6DD-099B-4B9F-A570-AC6861149324}" destId="{9634C7B7-CD83-4EE2-8BB4-100760D7BD8B}" srcOrd="1" destOrd="0" parTransId="{07E9752E-3371-469B-BA44-5F0A0DC61F9C}" sibTransId="{7FC53A25-25F1-46E0-B111-62609145EB76}"/>
    <dgm:cxn modelId="{423765F9-F919-428E-B665-0F5687DE6961}" type="presOf" srcId="{4F8E2306-4368-486E-9B63-FC4A7C68E7B1}" destId="{62DA5516-DBA9-4D13-AD17-60C75650FDB8}" srcOrd="0" destOrd="0" presId="urn:microsoft.com/office/officeart/2005/8/layout/orgChart1"/>
    <dgm:cxn modelId="{65440EB6-BA8A-4C04-A216-03E16AEDAAB0}" type="presParOf" srcId="{7FD17914-DE8B-4248-950D-112D703EF740}" destId="{B4417E3D-92DB-49EB-B7A3-B7F31E0BF871}" srcOrd="0" destOrd="0" presId="urn:microsoft.com/office/officeart/2005/8/layout/orgChart1"/>
    <dgm:cxn modelId="{FEC369FE-8110-4F38-89CE-B76123D12AA9}" type="presParOf" srcId="{B4417E3D-92DB-49EB-B7A3-B7F31E0BF871}" destId="{DA21BB3F-2CEB-413F-94AD-4F55B4550788}" srcOrd="0" destOrd="0" presId="urn:microsoft.com/office/officeart/2005/8/layout/orgChart1"/>
    <dgm:cxn modelId="{DA112BD8-A1FF-43E8-B166-40F4DC99D722}" type="presParOf" srcId="{DA21BB3F-2CEB-413F-94AD-4F55B4550788}" destId="{80443EF4-5F89-4A8A-83BA-A6F55AF933FC}" srcOrd="0" destOrd="0" presId="urn:microsoft.com/office/officeart/2005/8/layout/orgChart1"/>
    <dgm:cxn modelId="{684A7DB4-FD5A-457F-9257-17F8040AE352}" type="presParOf" srcId="{DA21BB3F-2CEB-413F-94AD-4F55B4550788}" destId="{7F3CDF50-9FDC-407D-8B99-44DE4376229E}" srcOrd="1" destOrd="0" presId="urn:microsoft.com/office/officeart/2005/8/layout/orgChart1"/>
    <dgm:cxn modelId="{94FAFFF9-C23A-4E7D-964E-9E52AC17B56F}" type="presParOf" srcId="{B4417E3D-92DB-49EB-B7A3-B7F31E0BF871}" destId="{2D9F91D2-1C79-4DB5-A1AB-A6E089D920B8}" srcOrd="1" destOrd="0" presId="urn:microsoft.com/office/officeart/2005/8/layout/orgChart1"/>
    <dgm:cxn modelId="{9978AD28-78AE-4556-99A8-9D1919DF6778}" type="presParOf" srcId="{B4417E3D-92DB-49EB-B7A3-B7F31E0BF871}" destId="{E2BE2CD0-D691-4473-9456-0538B8B4CF0F}" srcOrd="2" destOrd="0" presId="urn:microsoft.com/office/officeart/2005/8/layout/orgChart1"/>
    <dgm:cxn modelId="{FE0F89D0-EE20-4DB4-A65B-AA00F2F5EFB9}" type="presParOf" srcId="{E2BE2CD0-D691-4473-9456-0538B8B4CF0F}" destId="{90D08A11-8BD1-48C3-BEA9-B98498B02AB5}" srcOrd="0" destOrd="0" presId="urn:microsoft.com/office/officeart/2005/8/layout/orgChart1"/>
    <dgm:cxn modelId="{13F0FE9F-698C-4275-8C24-1F189C4EE7E9}" type="presParOf" srcId="{E2BE2CD0-D691-4473-9456-0538B8B4CF0F}" destId="{6FCF6962-DB35-4472-8D68-2CE17D4954A5}" srcOrd="1" destOrd="0" presId="urn:microsoft.com/office/officeart/2005/8/layout/orgChart1"/>
    <dgm:cxn modelId="{D6B777FE-5AD5-4DC6-9DEF-132FB2026890}" type="presParOf" srcId="{6FCF6962-DB35-4472-8D68-2CE17D4954A5}" destId="{1F773776-0B56-4914-9155-5CC22437E310}" srcOrd="0" destOrd="0" presId="urn:microsoft.com/office/officeart/2005/8/layout/orgChart1"/>
    <dgm:cxn modelId="{F76ECCF3-F393-40AC-BBEC-901D39C34261}" type="presParOf" srcId="{1F773776-0B56-4914-9155-5CC22437E310}" destId="{FAD26EBB-6A68-4666-B0CC-F928F4EB9CDE}" srcOrd="0" destOrd="0" presId="urn:microsoft.com/office/officeart/2005/8/layout/orgChart1"/>
    <dgm:cxn modelId="{23382C42-619C-4761-9F8E-164D381AB986}" type="presParOf" srcId="{1F773776-0B56-4914-9155-5CC22437E310}" destId="{480581B2-8C69-4EE0-AFCF-510A4CA09ACA}" srcOrd="1" destOrd="0" presId="urn:microsoft.com/office/officeart/2005/8/layout/orgChart1"/>
    <dgm:cxn modelId="{295771B0-676A-4EB1-89F7-4FCB6D17E463}" type="presParOf" srcId="{6FCF6962-DB35-4472-8D68-2CE17D4954A5}" destId="{8654F97F-9E68-46F6-B771-1907C68B9D15}" srcOrd="1" destOrd="0" presId="urn:microsoft.com/office/officeart/2005/8/layout/orgChart1"/>
    <dgm:cxn modelId="{E824FA49-DF75-4503-838F-CBA0E181C29A}" type="presParOf" srcId="{6FCF6962-DB35-4472-8D68-2CE17D4954A5}" destId="{C13064A8-D496-4296-A0C7-851F311E53F1}" srcOrd="2" destOrd="0" presId="urn:microsoft.com/office/officeart/2005/8/layout/orgChart1"/>
    <dgm:cxn modelId="{7F1E2192-2876-4942-874D-0C3BF4C19E59}" type="presParOf" srcId="{C13064A8-D496-4296-A0C7-851F311E53F1}" destId="{62DA5516-DBA9-4D13-AD17-60C75650FDB8}" srcOrd="0" destOrd="0" presId="urn:microsoft.com/office/officeart/2005/8/layout/orgChart1"/>
    <dgm:cxn modelId="{A9B7BBD1-5F14-4522-804F-A5D9719E2B90}" type="presParOf" srcId="{C13064A8-D496-4296-A0C7-851F311E53F1}" destId="{70EFAB57-5644-438B-9F92-142C8143CC84}" srcOrd="1" destOrd="0" presId="urn:microsoft.com/office/officeart/2005/8/layout/orgChart1"/>
    <dgm:cxn modelId="{B3A22B05-EAF6-48D8-92D6-DBB0B5AF2720}" type="presParOf" srcId="{70EFAB57-5644-438B-9F92-142C8143CC84}" destId="{289AF8F7-A1DC-485F-9AF1-D71ED703EB80}" srcOrd="0" destOrd="0" presId="urn:microsoft.com/office/officeart/2005/8/layout/orgChart1"/>
    <dgm:cxn modelId="{A393ACCE-ED9C-4F39-9959-4FDBDF519CFB}" type="presParOf" srcId="{289AF8F7-A1DC-485F-9AF1-D71ED703EB80}" destId="{7AFEE13E-72E2-4B7D-B0E2-C15AB941AD19}" srcOrd="0" destOrd="0" presId="urn:microsoft.com/office/officeart/2005/8/layout/orgChart1"/>
    <dgm:cxn modelId="{30253F14-2BC4-4F2B-901F-E4859D00BD19}" type="presParOf" srcId="{289AF8F7-A1DC-485F-9AF1-D71ED703EB80}" destId="{EDECEE35-3F3E-4836-BBD8-BC7765BF7354}" srcOrd="1" destOrd="0" presId="urn:microsoft.com/office/officeart/2005/8/layout/orgChart1"/>
    <dgm:cxn modelId="{5369F389-E3BB-4B42-B47D-11BF69F1A370}" type="presParOf" srcId="{70EFAB57-5644-438B-9F92-142C8143CC84}" destId="{D80B6766-6C42-4A2D-AC9A-FA53C695423D}" srcOrd="1" destOrd="0" presId="urn:microsoft.com/office/officeart/2005/8/layout/orgChart1"/>
    <dgm:cxn modelId="{9B45BAEE-23B4-43E8-93F9-57086FED815D}" type="presParOf" srcId="{70EFAB57-5644-438B-9F92-142C8143CC84}" destId="{CB3D12E1-577A-4DC3-AFCC-BE8E0489B613}" srcOrd="2" destOrd="0" presId="urn:microsoft.com/office/officeart/2005/8/layout/orgChart1"/>
    <dgm:cxn modelId="{6D6A7671-05C4-41F7-BE71-DA749E661965}" type="presParOf" srcId="{C13064A8-D496-4296-A0C7-851F311E53F1}" destId="{3898C86B-7F59-4C91-AEFD-A77C3AE2B5D2}" srcOrd="2" destOrd="0" presId="urn:microsoft.com/office/officeart/2005/8/layout/orgChart1"/>
    <dgm:cxn modelId="{457A3477-B6F3-489C-A3D9-94FCCE6FCAFC}" type="presParOf" srcId="{C13064A8-D496-4296-A0C7-851F311E53F1}" destId="{84B928C0-AAFF-4CF6-81FA-C0B378EEFE86}" srcOrd="3" destOrd="0" presId="urn:microsoft.com/office/officeart/2005/8/layout/orgChart1"/>
    <dgm:cxn modelId="{909687FF-F27E-4C30-8940-0873BE876CEC}" type="presParOf" srcId="{84B928C0-AAFF-4CF6-81FA-C0B378EEFE86}" destId="{CD5DF8F8-DA8F-496C-A81E-C8B0BF0BAC61}" srcOrd="0" destOrd="0" presId="urn:microsoft.com/office/officeart/2005/8/layout/orgChart1"/>
    <dgm:cxn modelId="{E901D4F3-A0AB-4AAD-9C34-EDB89A35076A}" type="presParOf" srcId="{CD5DF8F8-DA8F-496C-A81E-C8B0BF0BAC61}" destId="{186692D4-F4D4-49C1-985E-B7410AEC635E}" srcOrd="0" destOrd="0" presId="urn:microsoft.com/office/officeart/2005/8/layout/orgChart1"/>
    <dgm:cxn modelId="{9D0CE4E8-0B4C-41C6-91B6-5902CD2478B3}" type="presParOf" srcId="{CD5DF8F8-DA8F-496C-A81E-C8B0BF0BAC61}" destId="{50FCEEEA-F6F9-4970-A0AD-BF592C6237AA}" srcOrd="1" destOrd="0" presId="urn:microsoft.com/office/officeart/2005/8/layout/orgChart1"/>
    <dgm:cxn modelId="{A14028AD-97E5-40B3-8B96-E24948FFBBF5}" type="presParOf" srcId="{84B928C0-AAFF-4CF6-81FA-C0B378EEFE86}" destId="{91E75888-BD6C-4445-9279-8A92976D7969}" srcOrd="1" destOrd="0" presId="urn:microsoft.com/office/officeart/2005/8/layout/orgChart1"/>
    <dgm:cxn modelId="{4EECAF0A-A8DF-47E0-A650-6597F5E0A73D}" type="presParOf" srcId="{84B928C0-AAFF-4CF6-81FA-C0B378EEFE86}" destId="{84541601-5851-4829-8026-D7799AE360E0}" srcOrd="2" destOrd="0" presId="urn:microsoft.com/office/officeart/2005/8/layout/orgChart1"/>
    <dgm:cxn modelId="{6C238B5F-742A-46A6-B22C-DC1B0CB95ACD}" type="presParOf" srcId="{C13064A8-D496-4296-A0C7-851F311E53F1}" destId="{6A11EBCF-224B-4508-A80B-07F7DDC4E503}" srcOrd="4" destOrd="0" presId="urn:microsoft.com/office/officeart/2005/8/layout/orgChart1"/>
    <dgm:cxn modelId="{A0F464AA-BFC9-454C-9A93-AC08ADE36BE7}" type="presParOf" srcId="{C13064A8-D496-4296-A0C7-851F311E53F1}" destId="{6D5506EE-BB07-42E4-83B2-C10A4D8DABB5}" srcOrd="5" destOrd="0" presId="urn:microsoft.com/office/officeart/2005/8/layout/orgChart1"/>
    <dgm:cxn modelId="{0C6A4AA7-E175-4CD9-B04D-6F3B64AA93F7}" type="presParOf" srcId="{6D5506EE-BB07-42E4-83B2-C10A4D8DABB5}" destId="{A1640480-F417-4A49-9A4D-B73B6EE73439}" srcOrd="0" destOrd="0" presId="urn:microsoft.com/office/officeart/2005/8/layout/orgChart1"/>
    <dgm:cxn modelId="{D8C4A983-57AE-4A1F-AF3F-95DE5F278592}" type="presParOf" srcId="{A1640480-F417-4A49-9A4D-B73B6EE73439}" destId="{FE42DEDE-7017-4497-87DE-92926DA27C68}" srcOrd="0" destOrd="0" presId="urn:microsoft.com/office/officeart/2005/8/layout/orgChart1"/>
    <dgm:cxn modelId="{879EA23E-8122-464A-8211-C62B2F22834D}" type="presParOf" srcId="{A1640480-F417-4A49-9A4D-B73B6EE73439}" destId="{13D320CE-2F64-46FD-A780-10BD63985F0D}" srcOrd="1" destOrd="0" presId="urn:microsoft.com/office/officeart/2005/8/layout/orgChart1"/>
    <dgm:cxn modelId="{995ED16E-ABD1-4EE3-AFA0-AD9197DF90DA}" type="presParOf" srcId="{6D5506EE-BB07-42E4-83B2-C10A4D8DABB5}" destId="{422C47FF-00CD-4F36-9746-A28E9398A15B}" srcOrd="1" destOrd="0" presId="urn:microsoft.com/office/officeart/2005/8/layout/orgChart1"/>
    <dgm:cxn modelId="{088D63A2-CE50-4175-A169-69D63C94150E}" type="presParOf" srcId="{6D5506EE-BB07-42E4-83B2-C10A4D8DABB5}" destId="{CCCAAACD-9C26-435E-8146-6779DE8FB494}" srcOrd="2" destOrd="0" presId="urn:microsoft.com/office/officeart/2005/8/layout/orgChart1"/>
    <dgm:cxn modelId="{D78928A3-F8FF-43DA-8324-2AE5526FE505}" type="presParOf" srcId="{C13064A8-D496-4296-A0C7-851F311E53F1}" destId="{989D6977-A0A7-49D0-8E03-588B16223CFD}" srcOrd="6" destOrd="0" presId="urn:microsoft.com/office/officeart/2005/8/layout/orgChart1"/>
    <dgm:cxn modelId="{CBCF4E5C-0A1B-4950-9BD5-79776473E031}" type="presParOf" srcId="{C13064A8-D496-4296-A0C7-851F311E53F1}" destId="{C0A7F596-87DF-4746-8E9F-29FED5C2BA04}" srcOrd="7" destOrd="0" presId="urn:microsoft.com/office/officeart/2005/8/layout/orgChart1"/>
    <dgm:cxn modelId="{30EAB23E-4D42-4261-A71D-13E22A329B9B}" type="presParOf" srcId="{C0A7F596-87DF-4746-8E9F-29FED5C2BA04}" destId="{5A4F10CC-FFB4-40DB-92FF-46B89C93D687}" srcOrd="0" destOrd="0" presId="urn:microsoft.com/office/officeart/2005/8/layout/orgChart1"/>
    <dgm:cxn modelId="{2D16C336-B31C-4683-B403-3F4370E2E728}" type="presParOf" srcId="{5A4F10CC-FFB4-40DB-92FF-46B89C93D687}" destId="{672C28A2-D5D2-49B3-9CC4-6C408CE312B7}" srcOrd="0" destOrd="0" presId="urn:microsoft.com/office/officeart/2005/8/layout/orgChart1"/>
    <dgm:cxn modelId="{AA5D50C5-E68F-4EA0-AE5F-6E1C6E876026}" type="presParOf" srcId="{5A4F10CC-FFB4-40DB-92FF-46B89C93D687}" destId="{6DE80D93-2236-4F54-959D-18A08F61559F}" srcOrd="1" destOrd="0" presId="urn:microsoft.com/office/officeart/2005/8/layout/orgChart1"/>
    <dgm:cxn modelId="{F8597D16-989A-4A9E-B6CA-9EEF968AF299}" type="presParOf" srcId="{C0A7F596-87DF-4746-8E9F-29FED5C2BA04}" destId="{DE28EE61-9CEC-447C-A4F7-29149198F1BB}" srcOrd="1" destOrd="0" presId="urn:microsoft.com/office/officeart/2005/8/layout/orgChart1"/>
    <dgm:cxn modelId="{844EB94D-C64B-476F-BCDB-74099781D5A7}" type="presParOf" srcId="{C0A7F596-87DF-4746-8E9F-29FED5C2BA04}" destId="{B7B7B098-AFB7-4CA8-9547-2B399DC8D1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13D83-11AC-4A00-97E3-5DEC3B4A177E}">
      <dsp:nvSpPr>
        <dsp:cNvPr id="0" name=""/>
        <dsp:cNvSpPr/>
      </dsp:nvSpPr>
      <dsp:spPr>
        <a:xfrm>
          <a:off x="7245337" y="1409118"/>
          <a:ext cx="635850" cy="52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715"/>
              </a:lnTo>
              <a:lnTo>
                <a:pt x="635850" y="52871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08A11-8BD1-48C3-BEA9-B98498B02AB5}">
      <dsp:nvSpPr>
        <dsp:cNvPr id="0" name=""/>
        <dsp:cNvSpPr/>
      </dsp:nvSpPr>
      <dsp:spPr>
        <a:xfrm>
          <a:off x="5208169" y="537798"/>
          <a:ext cx="938302" cy="605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651"/>
              </a:lnTo>
              <a:lnTo>
                <a:pt x="938302" y="6056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CA5E-97A3-4D2D-B511-D99F34B6E44D}">
      <dsp:nvSpPr>
        <dsp:cNvPr id="0" name=""/>
        <dsp:cNvSpPr/>
      </dsp:nvSpPr>
      <dsp:spPr>
        <a:xfrm>
          <a:off x="8388914" y="4571761"/>
          <a:ext cx="377786" cy="69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391"/>
              </a:lnTo>
              <a:lnTo>
                <a:pt x="377786" y="69039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12A77-9579-42BC-A070-2C617A677A71}">
      <dsp:nvSpPr>
        <dsp:cNvPr id="0" name=""/>
        <dsp:cNvSpPr/>
      </dsp:nvSpPr>
      <dsp:spPr>
        <a:xfrm>
          <a:off x="5208169" y="537798"/>
          <a:ext cx="3990118" cy="354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4893"/>
              </a:lnTo>
              <a:lnTo>
                <a:pt x="3990118" y="3314893"/>
              </a:lnTo>
              <a:lnTo>
                <a:pt x="3990118" y="354292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530F2-FBF5-46FA-8FDB-6EEF67481A9D}">
      <dsp:nvSpPr>
        <dsp:cNvPr id="0" name=""/>
        <dsp:cNvSpPr/>
      </dsp:nvSpPr>
      <dsp:spPr>
        <a:xfrm>
          <a:off x="5915389" y="4612546"/>
          <a:ext cx="368446" cy="64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606"/>
              </a:lnTo>
              <a:lnTo>
                <a:pt x="368446" y="6496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9FBE5-F4CB-4E8F-BB60-60FFAA16F816}">
      <dsp:nvSpPr>
        <dsp:cNvPr id="0" name=""/>
        <dsp:cNvSpPr/>
      </dsp:nvSpPr>
      <dsp:spPr>
        <a:xfrm>
          <a:off x="5208169" y="537798"/>
          <a:ext cx="1586313" cy="354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4893"/>
              </a:lnTo>
              <a:lnTo>
                <a:pt x="1586313" y="3314893"/>
              </a:lnTo>
              <a:lnTo>
                <a:pt x="1586313" y="354292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A7B8D-35A9-4AEF-81ED-E8D410B31D79}">
      <dsp:nvSpPr>
        <dsp:cNvPr id="0" name=""/>
        <dsp:cNvSpPr/>
      </dsp:nvSpPr>
      <dsp:spPr>
        <a:xfrm>
          <a:off x="3805993" y="537798"/>
          <a:ext cx="1402175" cy="3542921"/>
        </a:xfrm>
        <a:custGeom>
          <a:avLst/>
          <a:gdLst/>
          <a:ahLst/>
          <a:cxnLst/>
          <a:rect l="0" t="0" r="0" b="0"/>
          <a:pathLst>
            <a:path>
              <a:moveTo>
                <a:pt x="1402175" y="0"/>
              </a:moveTo>
              <a:lnTo>
                <a:pt x="1402175" y="3314893"/>
              </a:lnTo>
              <a:lnTo>
                <a:pt x="0" y="3314893"/>
              </a:lnTo>
              <a:lnTo>
                <a:pt x="0" y="354292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91549-B354-43D1-9EA0-42158AE2A5EA}">
      <dsp:nvSpPr>
        <dsp:cNvPr id="0" name=""/>
        <dsp:cNvSpPr/>
      </dsp:nvSpPr>
      <dsp:spPr>
        <a:xfrm>
          <a:off x="1338590" y="537798"/>
          <a:ext cx="3869578" cy="3543616"/>
        </a:xfrm>
        <a:custGeom>
          <a:avLst/>
          <a:gdLst/>
          <a:ahLst/>
          <a:cxnLst/>
          <a:rect l="0" t="0" r="0" b="0"/>
          <a:pathLst>
            <a:path>
              <a:moveTo>
                <a:pt x="3869578" y="0"/>
              </a:moveTo>
              <a:lnTo>
                <a:pt x="3869578" y="3315588"/>
              </a:lnTo>
              <a:lnTo>
                <a:pt x="0" y="3315588"/>
              </a:lnTo>
              <a:lnTo>
                <a:pt x="0" y="354361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43EF4-5F89-4A8A-83BA-A6F55AF933FC}">
      <dsp:nvSpPr>
        <dsp:cNvPr id="0" name=""/>
        <dsp:cNvSpPr/>
      </dsp:nvSpPr>
      <dsp:spPr>
        <a:xfrm>
          <a:off x="4023010" y="0"/>
          <a:ext cx="2370316" cy="537798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메인 페이지</a:t>
          </a:r>
        </a:p>
      </dsp:txBody>
      <dsp:txXfrm>
        <a:off x="4023010" y="0"/>
        <a:ext cx="2370316" cy="537798"/>
      </dsp:txXfrm>
    </dsp:sp>
    <dsp:sp modelId="{2C9A34FE-B5BC-4ECF-B984-764B02813E57}">
      <dsp:nvSpPr>
        <dsp:cNvPr id="0" name=""/>
        <dsp:cNvSpPr/>
      </dsp:nvSpPr>
      <dsp:spPr>
        <a:xfrm>
          <a:off x="239279" y="4081414"/>
          <a:ext cx="2198622" cy="533335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푸르미</a:t>
          </a:r>
          <a:r>
            <a:rPr lang="ko-KR" altLang="en-US" sz="2000" kern="1200" dirty="0"/>
            <a:t> 카드</a:t>
          </a:r>
        </a:p>
      </dsp:txBody>
      <dsp:txXfrm>
        <a:off x="239279" y="4081414"/>
        <a:ext cx="2198622" cy="533335"/>
      </dsp:txXfrm>
    </dsp:sp>
    <dsp:sp modelId="{1A58ACF8-BAF9-413E-8271-626DDF05004D}">
      <dsp:nvSpPr>
        <dsp:cNvPr id="0" name=""/>
        <dsp:cNvSpPr/>
      </dsp:nvSpPr>
      <dsp:spPr>
        <a:xfrm>
          <a:off x="2707127" y="4080720"/>
          <a:ext cx="2197732" cy="53182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가맹점 조회</a:t>
          </a:r>
        </a:p>
      </dsp:txBody>
      <dsp:txXfrm>
        <a:off x="2707127" y="4080720"/>
        <a:ext cx="2197732" cy="531826"/>
      </dsp:txXfrm>
    </dsp:sp>
    <dsp:sp modelId="{3ECBB54B-EB90-4C36-9BE3-00F549909E8D}">
      <dsp:nvSpPr>
        <dsp:cNvPr id="0" name=""/>
        <dsp:cNvSpPr/>
      </dsp:nvSpPr>
      <dsp:spPr>
        <a:xfrm>
          <a:off x="5695616" y="4080720"/>
          <a:ext cx="2197732" cy="53182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공지사항</a:t>
          </a:r>
        </a:p>
      </dsp:txBody>
      <dsp:txXfrm>
        <a:off x="5695616" y="4080720"/>
        <a:ext cx="2197732" cy="531826"/>
      </dsp:txXfrm>
    </dsp:sp>
    <dsp:sp modelId="{ABECDA15-3E0C-4062-8806-930EA9C4A130}">
      <dsp:nvSpPr>
        <dsp:cNvPr id="0" name=""/>
        <dsp:cNvSpPr/>
      </dsp:nvSpPr>
      <dsp:spPr>
        <a:xfrm>
          <a:off x="6283836" y="5071662"/>
          <a:ext cx="1503941" cy="380980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공지확인</a:t>
          </a:r>
        </a:p>
      </dsp:txBody>
      <dsp:txXfrm>
        <a:off x="6283836" y="5071662"/>
        <a:ext cx="1503941" cy="380980"/>
      </dsp:txXfrm>
    </dsp:sp>
    <dsp:sp modelId="{0B1EE7AB-8C1E-4025-B767-AA83A68EDA19}">
      <dsp:nvSpPr>
        <dsp:cNvPr id="0" name=""/>
        <dsp:cNvSpPr/>
      </dsp:nvSpPr>
      <dsp:spPr>
        <a:xfrm>
          <a:off x="8186571" y="4080720"/>
          <a:ext cx="2023432" cy="491041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고객센터</a:t>
          </a:r>
        </a:p>
      </dsp:txBody>
      <dsp:txXfrm>
        <a:off x="8186571" y="4080720"/>
        <a:ext cx="2023432" cy="491041"/>
      </dsp:txXfrm>
    </dsp:sp>
    <dsp:sp modelId="{CD443C9F-A98A-45D1-A6B9-6CF64475AEA7}">
      <dsp:nvSpPr>
        <dsp:cNvPr id="0" name=""/>
        <dsp:cNvSpPr/>
      </dsp:nvSpPr>
      <dsp:spPr>
        <a:xfrm>
          <a:off x="8766701" y="5071662"/>
          <a:ext cx="1503941" cy="380980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질문하기</a:t>
          </a:r>
        </a:p>
      </dsp:txBody>
      <dsp:txXfrm>
        <a:off x="8766701" y="5071662"/>
        <a:ext cx="1503941" cy="380980"/>
      </dsp:txXfrm>
    </dsp:sp>
    <dsp:sp modelId="{FAD26EBB-6A68-4666-B0CC-F928F4EB9CDE}">
      <dsp:nvSpPr>
        <dsp:cNvPr id="0" name=""/>
        <dsp:cNvSpPr/>
      </dsp:nvSpPr>
      <dsp:spPr>
        <a:xfrm>
          <a:off x="6146471" y="877781"/>
          <a:ext cx="2197732" cy="531337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Login</a:t>
          </a:r>
          <a:endParaRPr lang="ko-KR" altLang="en-US" sz="2000" kern="1200" dirty="0"/>
        </a:p>
      </dsp:txBody>
      <dsp:txXfrm>
        <a:off x="6146471" y="877781"/>
        <a:ext cx="2197732" cy="531337"/>
      </dsp:txXfrm>
    </dsp:sp>
    <dsp:sp modelId="{FCA62356-DE65-4BB1-BC40-564C95089D0D}">
      <dsp:nvSpPr>
        <dsp:cNvPr id="0" name=""/>
        <dsp:cNvSpPr/>
      </dsp:nvSpPr>
      <dsp:spPr>
        <a:xfrm>
          <a:off x="7881187" y="1764820"/>
          <a:ext cx="2028448" cy="346026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비밀번호 찾기</a:t>
          </a:r>
        </a:p>
      </dsp:txBody>
      <dsp:txXfrm>
        <a:off x="7881187" y="1764820"/>
        <a:ext cx="2028448" cy="346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D6977-A0A7-49D0-8E03-588B16223CFD}">
      <dsp:nvSpPr>
        <dsp:cNvPr id="0" name=""/>
        <dsp:cNvSpPr/>
      </dsp:nvSpPr>
      <dsp:spPr>
        <a:xfrm>
          <a:off x="3850494" y="1593264"/>
          <a:ext cx="2421294" cy="97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86"/>
              </a:lnTo>
              <a:lnTo>
                <a:pt x="2421294" y="9767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1EBCF-224B-4508-A80B-07F7DDC4E503}">
      <dsp:nvSpPr>
        <dsp:cNvPr id="0" name=""/>
        <dsp:cNvSpPr/>
      </dsp:nvSpPr>
      <dsp:spPr>
        <a:xfrm>
          <a:off x="3850494" y="1593264"/>
          <a:ext cx="420411" cy="97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86"/>
              </a:lnTo>
              <a:lnTo>
                <a:pt x="420411" y="9767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8C86B-7F59-4C91-AEFD-A77C3AE2B5D2}">
      <dsp:nvSpPr>
        <dsp:cNvPr id="0" name=""/>
        <dsp:cNvSpPr/>
      </dsp:nvSpPr>
      <dsp:spPr>
        <a:xfrm>
          <a:off x="3682783" y="1593264"/>
          <a:ext cx="167710" cy="976786"/>
        </a:xfrm>
        <a:custGeom>
          <a:avLst/>
          <a:gdLst/>
          <a:ahLst/>
          <a:cxnLst/>
          <a:rect l="0" t="0" r="0" b="0"/>
          <a:pathLst>
            <a:path>
              <a:moveTo>
                <a:pt x="167710" y="0"/>
              </a:moveTo>
              <a:lnTo>
                <a:pt x="167710" y="976786"/>
              </a:lnTo>
              <a:lnTo>
                <a:pt x="0" y="976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A5516-DBA9-4D13-AD17-60C75650FDB8}">
      <dsp:nvSpPr>
        <dsp:cNvPr id="0" name=""/>
        <dsp:cNvSpPr/>
      </dsp:nvSpPr>
      <dsp:spPr>
        <a:xfrm>
          <a:off x="1799883" y="1593264"/>
          <a:ext cx="2050611" cy="976786"/>
        </a:xfrm>
        <a:custGeom>
          <a:avLst/>
          <a:gdLst/>
          <a:ahLst/>
          <a:cxnLst/>
          <a:rect l="0" t="0" r="0" b="0"/>
          <a:pathLst>
            <a:path>
              <a:moveTo>
                <a:pt x="2050611" y="0"/>
              </a:moveTo>
              <a:lnTo>
                <a:pt x="2050611" y="976786"/>
              </a:lnTo>
              <a:lnTo>
                <a:pt x="0" y="9767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08A11-8BD1-48C3-BEA9-B98498B02AB5}">
      <dsp:nvSpPr>
        <dsp:cNvPr id="0" name=""/>
        <dsp:cNvSpPr/>
      </dsp:nvSpPr>
      <dsp:spPr>
        <a:xfrm>
          <a:off x="5010587" y="577594"/>
          <a:ext cx="288707" cy="735199"/>
        </a:xfrm>
        <a:custGeom>
          <a:avLst/>
          <a:gdLst/>
          <a:ahLst/>
          <a:cxnLst/>
          <a:rect l="0" t="0" r="0" b="0"/>
          <a:pathLst>
            <a:path>
              <a:moveTo>
                <a:pt x="288707" y="0"/>
              </a:moveTo>
              <a:lnTo>
                <a:pt x="288707" y="735199"/>
              </a:lnTo>
              <a:lnTo>
                <a:pt x="0" y="73519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43EF4-5F89-4A8A-83BA-A6F55AF933FC}">
      <dsp:nvSpPr>
        <dsp:cNvPr id="0" name=""/>
        <dsp:cNvSpPr/>
      </dsp:nvSpPr>
      <dsp:spPr>
        <a:xfrm>
          <a:off x="4048102" y="9830"/>
          <a:ext cx="2502387" cy="567763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로그인</a:t>
          </a:r>
        </a:p>
      </dsp:txBody>
      <dsp:txXfrm>
        <a:off x="4048102" y="9830"/>
        <a:ext cx="2502387" cy="567763"/>
      </dsp:txXfrm>
    </dsp:sp>
    <dsp:sp modelId="{FAD26EBB-6A68-4666-B0CC-F928F4EB9CDE}">
      <dsp:nvSpPr>
        <dsp:cNvPr id="0" name=""/>
        <dsp:cNvSpPr/>
      </dsp:nvSpPr>
      <dsp:spPr>
        <a:xfrm>
          <a:off x="2690401" y="1032322"/>
          <a:ext cx="2320186" cy="560942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 페이지</a:t>
          </a:r>
        </a:p>
      </dsp:txBody>
      <dsp:txXfrm>
        <a:off x="2690401" y="1032322"/>
        <a:ext cx="2320186" cy="560942"/>
      </dsp:txXfrm>
    </dsp:sp>
    <dsp:sp modelId="{7AFEE13E-72E2-4B7D-B0E2-C15AB941AD19}">
      <dsp:nvSpPr>
        <dsp:cNvPr id="0" name=""/>
        <dsp:cNvSpPr/>
      </dsp:nvSpPr>
      <dsp:spPr>
        <a:xfrm>
          <a:off x="267169" y="2308122"/>
          <a:ext cx="1532713" cy="523858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관리자 계정 관리</a:t>
          </a:r>
        </a:p>
      </dsp:txBody>
      <dsp:txXfrm>
        <a:off x="267169" y="2308122"/>
        <a:ext cx="1532713" cy="523858"/>
      </dsp:txXfrm>
    </dsp:sp>
    <dsp:sp modelId="{186692D4-F4D4-49C1-985E-B7410AEC635E}">
      <dsp:nvSpPr>
        <dsp:cNvPr id="0" name=""/>
        <dsp:cNvSpPr/>
      </dsp:nvSpPr>
      <dsp:spPr>
        <a:xfrm>
          <a:off x="2150069" y="2308122"/>
          <a:ext cx="1532713" cy="523858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회원 관리</a:t>
          </a:r>
        </a:p>
      </dsp:txBody>
      <dsp:txXfrm>
        <a:off x="2150069" y="2308122"/>
        <a:ext cx="1532713" cy="523858"/>
      </dsp:txXfrm>
    </dsp:sp>
    <dsp:sp modelId="{FE42DEDE-7017-4497-87DE-92926DA27C68}">
      <dsp:nvSpPr>
        <dsp:cNvPr id="0" name=""/>
        <dsp:cNvSpPr/>
      </dsp:nvSpPr>
      <dsp:spPr>
        <a:xfrm>
          <a:off x="4270906" y="2308122"/>
          <a:ext cx="1532713" cy="523858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공지사항 관리</a:t>
          </a:r>
        </a:p>
      </dsp:txBody>
      <dsp:txXfrm>
        <a:off x="4270906" y="2308122"/>
        <a:ext cx="1532713" cy="523858"/>
      </dsp:txXfrm>
    </dsp:sp>
    <dsp:sp modelId="{672C28A2-D5D2-49B3-9CC4-6C408CE312B7}">
      <dsp:nvSpPr>
        <dsp:cNvPr id="0" name=""/>
        <dsp:cNvSpPr/>
      </dsp:nvSpPr>
      <dsp:spPr>
        <a:xfrm>
          <a:off x="6271789" y="2308122"/>
          <a:ext cx="1532713" cy="523858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고객센터 관리</a:t>
          </a:r>
        </a:p>
      </dsp:txBody>
      <dsp:txXfrm>
        <a:off x="6271789" y="2308122"/>
        <a:ext cx="1532713" cy="523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D5F8-224F-813B-280E-821AEB4D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5C1ED-2602-E276-D13B-8A470EC32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ACBC2-48AE-51B2-FC27-B48328F2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092D5-2F8E-FDB9-F2EF-34D9A5DC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8F111-E6D7-5EBF-5DFE-F2B8295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9E000-0456-1DCD-DA15-A9CE706C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0E1FF4-821A-1E43-5B36-E3CF4DEC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26640-5F74-B4EE-7064-20188D82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CE6B5-D23E-AF62-0566-FE89A4E3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A5959-7658-929A-FF81-3D710A1D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1F46A3-0D58-FD65-A82F-5B9FC46B8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A32B5-A1D4-A0EF-9275-99D7F6311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2DD9A-A325-7A0C-7936-E5E56EEC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269D5-C33C-D2A2-A464-0D740FF2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8818B-5132-63F2-1376-08CA1235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40E06-27D0-9C04-0AD5-08D28C8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1E15C-D8CC-8F33-3721-D3D2DDC9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01CBC-FB94-1843-2918-FCA0E999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76E35-9456-5281-6047-92551246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EEE38-E7A4-CE55-B32F-2A87AFB8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9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56FA1-5056-966D-FB27-DFC3104F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D1F14-6543-0C18-EB8D-4974DC0E3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0D320-B27A-B181-8735-C51CE6C9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E4252-B698-78C2-CC35-2605834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6C43F-94DA-705F-DCC5-74C6485A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2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ACBE2-3F0E-C30C-A740-EC211DA5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B2C01-863E-A24C-249C-3EB0188A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CC854-4983-95B0-C91D-2CFDAF02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A188B-2A6A-A1B7-685A-D3858507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D73FD-62D3-6C62-D427-6E3406FD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EFF3E-B697-58FE-85D7-66EA1A9C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4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7F177-0B00-198C-35B4-B55C924E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86F8B-5B72-4FE7-F8E8-C16EE346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CDD1A-4C50-DFB5-5C4E-092F12E67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4319AC-211A-A56D-3B33-19E8FDE9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70AEE5-FB82-1309-3289-62EA8D06E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1E5A-D1BA-B80D-911F-490AE671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F952DB-68C6-030B-6A7D-FF78E2A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49746-2CC6-2CB0-0B29-1AD6D14A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B0DC5-24B1-17F5-B675-8DC379EC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BB5E3-088A-288A-CFBD-A23DB46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EDDBFA-7A60-762D-16BB-3FA68852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0C4F9A-7AFD-D3BA-8944-DE75FC3A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4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4DFC13-9B2F-3DAB-A056-31B2EE94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D47BF9-DBE3-C58F-F090-8658C0F8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F7DBA-49F4-4DC4-B475-5FF7545A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7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9E6C7-F778-D303-7D64-021553CA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55D1E-6459-3136-22F9-C175D0C3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5CBC98-DB1A-E4E1-A514-108AD043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AD0D4-D51A-A7D1-A330-FBD923AE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9E72F-C707-D657-7963-A28E1A28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306EB-67F1-A106-0A52-B1DBBBC2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35BAA-7FC1-906A-665F-67190731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486F3F-DAD4-DAA1-49A9-9116DF5F7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C5899-4CAE-0495-4989-7CF92B80F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9AEAC-FFB6-3A69-C7EA-70EE2F96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FFA71-133F-7DA0-1117-2A635BF5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11AE5-48D9-D856-3573-E71EE3EA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1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2F9CB7-BE6D-6C13-F2B4-116F05BA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25136-94AF-020A-FD37-7F47D7DC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701F6-9373-110F-E7E9-6F158ECD7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FE7B-B10C-4CEE-9851-C8F86BC2EE7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F55-D54E-F584-240D-D7AAF3D35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91C51-7C9A-BF90-506A-2DCDAFB9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4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8D9A2-0AB4-D7AF-2D33-72245F1E9E92}"/>
              </a:ext>
            </a:extLst>
          </p:cNvPr>
          <p:cNvSpPr txBox="1"/>
          <p:nvPr/>
        </p:nvSpPr>
        <p:spPr>
          <a:xfrm>
            <a:off x="3627311" y="1340528"/>
            <a:ext cx="4937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PURMEESEARCH</a:t>
            </a:r>
            <a:endParaRPr lang="ko-KR" altLang="en-US" sz="4400" b="1" dirty="0">
              <a:latin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688CA-7592-1BBD-A7BE-0BD7F79F9A9F}"/>
              </a:ext>
            </a:extLst>
          </p:cNvPr>
          <p:cNvSpPr txBox="1"/>
          <p:nvPr/>
        </p:nvSpPr>
        <p:spPr>
          <a:xfrm>
            <a:off x="5490705" y="234817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스토리보드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552AFBC-3FD8-A227-D76A-19953474D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68948"/>
              </p:ext>
            </p:extLst>
          </p:nvPr>
        </p:nvGraphicFramePr>
        <p:xfrm>
          <a:off x="1189702" y="3800435"/>
          <a:ext cx="98125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589">
                  <a:extLst>
                    <a:ext uri="{9D8B030D-6E8A-4147-A177-3AD203B41FA5}">
                      <a16:colId xmlns:a16="http://schemas.microsoft.com/office/drawing/2014/main" val="167093178"/>
                    </a:ext>
                  </a:extLst>
                </a:gridCol>
                <a:gridCol w="3126707">
                  <a:extLst>
                    <a:ext uri="{9D8B030D-6E8A-4147-A177-3AD203B41FA5}">
                      <a16:colId xmlns:a16="http://schemas.microsoft.com/office/drawing/2014/main" val="2750115397"/>
                    </a:ext>
                  </a:extLst>
                </a:gridCol>
                <a:gridCol w="1784561">
                  <a:extLst>
                    <a:ext uri="{9D8B030D-6E8A-4147-A177-3AD203B41FA5}">
                      <a16:colId xmlns:a16="http://schemas.microsoft.com/office/drawing/2014/main" val="19604157"/>
                    </a:ext>
                  </a:extLst>
                </a:gridCol>
                <a:gridCol w="3121737">
                  <a:extLst>
                    <a:ext uri="{9D8B030D-6E8A-4147-A177-3AD203B41FA5}">
                      <a16:colId xmlns:a16="http://schemas.microsoft.com/office/drawing/2014/main" val="3049368469"/>
                    </a:ext>
                  </a:extLst>
                </a:gridCol>
              </a:tblGrid>
              <a:tr h="28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최초작성일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04716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1DC6DAB-035F-69DF-C7B5-E3088A338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65291"/>
              </p:ext>
            </p:extLst>
          </p:nvPr>
        </p:nvGraphicFramePr>
        <p:xfrm>
          <a:off x="1189702" y="4507744"/>
          <a:ext cx="9812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24">
                  <a:extLst>
                    <a:ext uri="{9D8B030D-6E8A-4147-A177-3AD203B41FA5}">
                      <a16:colId xmlns:a16="http://schemas.microsoft.com/office/drawing/2014/main" val="4266931613"/>
                    </a:ext>
                  </a:extLst>
                </a:gridCol>
                <a:gridCol w="4119716">
                  <a:extLst>
                    <a:ext uri="{9D8B030D-6E8A-4147-A177-3AD203B41FA5}">
                      <a16:colId xmlns:a16="http://schemas.microsoft.com/office/drawing/2014/main" val="264558473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958386208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3249723600"/>
                    </a:ext>
                  </a:extLst>
                </a:gridCol>
                <a:gridCol w="1484671">
                  <a:extLst>
                    <a:ext uri="{9D8B030D-6E8A-4147-A177-3AD203B41FA5}">
                      <a16:colId xmlns:a16="http://schemas.microsoft.com/office/drawing/2014/main" val="207323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초안 작성 및 내부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김찬호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6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Ver.02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가맹점 조회 페이지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김찬호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2022-05-29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7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Ver.03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관리자 페이지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김찬호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2022-06-01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941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F281B0-23B4-76EB-DB15-996A33F94553}"/>
              </a:ext>
            </a:extLst>
          </p:cNvPr>
          <p:cNvSpPr txBox="1"/>
          <p:nvPr/>
        </p:nvSpPr>
        <p:spPr>
          <a:xfrm>
            <a:off x="8935705" y="2959509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2018E7307</a:t>
            </a:r>
            <a:r>
              <a:rPr lang="ko-KR" altLang="en-US" b="1" dirty="0"/>
              <a:t>김찬호</a:t>
            </a:r>
          </a:p>
        </p:txBody>
      </p:sp>
    </p:spTree>
    <p:extLst>
      <p:ext uri="{BB962C8B-B14F-4D97-AF65-F5344CB8AC3E}">
        <p14:creationId xmlns:p14="http://schemas.microsoft.com/office/powerpoint/2010/main" val="264503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BB0DD7-D266-73D9-99F1-CC80518196A6}"/>
              </a:ext>
            </a:extLst>
          </p:cNvPr>
          <p:cNvSpPr/>
          <p:nvPr/>
        </p:nvSpPr>
        <p:spPr>
          <a:xfrm>
            <a:off x="1358656" y="868377"/>
            <a:ext cx="6715125" cy="2612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E8C06A-1756-CBBD-70CC-7EB2048A61A5}"/>
              </a:ext>
            </a:extLst>
          </p:cNvPr>
          <p:cNvSpPr/>
          <p:nvPr/>
        </p:nvSpPr>
        <p:spPr>
          <a:xfrm>
            <a:off x="1358656" y="3531708"/>
            <a:ext cx="6715125" cy="1473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이미지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/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28143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1. 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카드 잔액조회 팝업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(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간편잔액조회 버튼 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잔액조회 메뉴 누를 시 생성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카드번호 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16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자리 입력 후 잔액조회</a:t>
                      </a:r>
                      <a:endParaRPr kumimoji="0" lang="en-US" altLang="ko-KR" sz="14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버튼 누를 시 잔액조회 결과 팝업 생성 </a:t>
                      </a:r>
                      <a:endParaRPr kumimoji="0" lang="en-US" altLang="ko-KR" sz="14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C9A1C5-BBC6-E956-D955-90177BCEFF16}"/>
              </a:ext>
            </a:extLst>
          </p:cNvPr>
          <p:cNvSpPr/>
          <p:nvPr/>
        </p:nvSpPr>
        <p:spPr>
          <a:xfrm>
            <a:off x="2451253" y="4025410"/>
            <a:ext cx="1193800" cy="321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333CB-69C8-566B-15D4-01842C875F4E}"/>
              </a:ext>
            </a:extLst>
          </p:cNvPr>
          <p:cNvSpPr txBox="1"/>
          <p:nvPr/>
        </p:nvSpPr>
        <p:spPr>
          <a:xfrm>
            <a:off x="2362722" y="4066851"/>
            <a:ext cx="146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간편 잔액조회</a:t>
            </a: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CA14DEB-2175-70CE-191F-56C67903CFD2}"/>
              </a:ext>
            </a:extLst>
          </p:cNvPr>
          <p:cNvSpPr/>
          <p:nvPr/>
        </p:nvSpPr>
        <p:spPr>
          <a:xfrm>
            <a:off x="3627545" y="100829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60D7D-90CD-2E89-E467-FE336F6C0008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FA08E59-5FE1-C00E-38B2-7A2E1D64E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0B0A89C-1A9C-5EB9-CDF8-09751B7C4CA6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4970A-2DDD-0DEC-9303-E149F6D650CC}"/>
              </a:ext>
            </a:extLst>
          </p:cNvPr>
          <p:cNvSpPr txBox="1"/>
          <p:nvPr/>
        </p:nvSpPr>
        <p:spPr>
          <a:xfrm>
            <a:off x="3097480" y="2422394"/>
            <a:ext cx="3400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dirty="0">
                <a:effectLst/>
                <a:latin typeface="Happiness-Sans-Title"/>
              </a:rPr>
              <a:t>결식 어린이를 위한 </a:t>
            </a:r>
            <a:r>
              <a:rPr lang="ko-KR" altLang="en-US" sz="1400" b="1" i="0" dirty="0" err="1">
                <a:effectLst/>
                <a:latin typeface="Happiness-Sans-Title"/>
              </a:rPr>
              <a:t>푸르미</a:t>
            </a:r>
            <a:r>
              <a:rPr lang="ko-KR" altLang="en-US" sz="1400" b="1" i="0" dirty="0">
                <a:effectLst/>
                <a:latin typeface="Happiness-Sans-Title"/>
              </a:rPr>
              <a:t> 카드</a:t>
            </a:r>
            <a:br>
              <a:rPr lang="ko-KR" altLang="en-US" sz="1400" b="1" dirty="0"/>
            </a:br>
            <a:r>
              <a:rPr lang="ko-KR" altLang="en-US" sz="1400" b="1" i="0" dirty="0">
                <a:effectLst/>
                <a:latin typeface="Happiness-Sans-Title"/>
              </a:rPr>
              <a:t>가맹점을 찾아줍니다</a:t>
            </a:r>
            <a:endParaRPr lang="ko-KR" altLang="en-US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31593913-F48F-E9B2-B10A-8E99AEEA20F5}"/>
              </a:ext>
            </a:extLst>
          </p:cNvPr>
          <p:cNvSpPr/>
          <p:nvPr/>
        </p:nvSpPr>
        <p:spPr>
          <a:xfrm>
            <a:off x="2274190" y="3848347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56C920-1AE0-110C-E35C-D83F0AA99591}"/>
              </a:ext>
            </a:extLst>
          </p:cNvPr>
          <p:cNvSpPr txBox="1"/>
          <p:nvPr/>
        </p:nvSpPr>
        <p:spPr>
          <a:xfrm>
            <a:off x="3284060" y="523476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개인정보처리방침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31B6A-1214-0FB2-9B39-AB3569FF8F4D}"/>
              </a:ext>
            </a:extLst>
          </p:cNvPr>
          <p:cNvSpPr txBox="1"/>
          <p:nvPr/>
        </p:nvSpPr>
        <p:spPr>
          <a:xfrm>
            <a:off x="2662804" y="5896642"/>
            <a:ext cx="48778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지자체와 협약하여 아동급식전자카드를 운영하는 대행사 입니다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아동급식카드 신청은 주소지 주민센터를 통하여 문의 하시기 바랍니다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F15EE-8DBA-8303-6D2C-AF78FFE31BB9}"/>
              </a:ext>
            </a:extLst>
          </p:cNvPr>
          <p:cNvSpPr txBox="1"/>
          <p:nvPr/>
        </p:nvSpPr>
        <p:spPr>
          <a:xfrm>
            <a:off x="4778444" y="5228686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문의사항 </a:t>
            </a:r>
            <a:r>
              <a:rPr lang="en-US" altLang="ko-KR" sz="1200" b="1" dirty="0">
                <a:solidFill>
                  <a:schemeClr val="bg1"/>
                </a:solidFill>
              </a:rPr>
              <a:t>1544-3674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688450-00D8-DF9A-AC32-6A1145F784CB}"/>
              </a:ext>
            </a:extLst>
          </p:cNvPr>
          <p:cNvCxnSpPr>
            <a:cxnSpLocks/>
          </p:cNvCxnSpPr>
          <p:nvPr/>
        </p:nvCxnSpPr>
        <p:spPr>
          <a:xfrm flipH="1">
            <a:off x="2947386" y="1710462"/>
            <a:ext cx="821151" cy="222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F77577-6885-32D1-1E6A-03E570D88996}"/>
              </a:ext>
            </a:extLst>
          </p:cNvPr>
          <p:cNvSpPr/>
          <p:nvPr/>
        </p:nvSpPr>
        <p:spPr>
          <a:xfrm>
            <a:off x="1358655" y="5056486"/>
            <a:ext cx="6715125" cy="14738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Customer Center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1544-3674</a:t>
            </a:r>
            <a:endParaRPr lang="ko-KR" altLang="en-US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DAB34924-38C1-C748-A4FE-6137E1415368}"/>
              </a:ext>
            </a:extLst>
          </p:cNvPr>
          <p:cNvSpPr/>
          <p:nvPr/>
        </p:nvSpPr>
        <p:spPr>
          <a:xfrm>
            <a:off x="3663826" y="539654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7" name="직사각형 100">
            <a:extLst>
              <a:ext uri="{FF2B5EF4-FFF2-40B4-BE49-F238E27FC236}">
                <a16:creationId xmlns:a16="http://schemas.microsoft.com/office/drawing/2014/main" id="{8BDE087A-EA3F-7481-2E74-B558A779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47" y="829559"/>
            <a:ext cx="6857069" cy="5858110"/>
          </a:xfrm>
          <a:prstGeom prst="rect">
            <a:avLst/>
          </a:prstGeom>
          <a:solidFill>
            <a:schemeClr val="tx1">
              <a:alpha val="5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ED0EDF-7568-1AB8-2411-6D75D78201DC}"/>
              </a:ext>
            </a:extLst>
          </p:cNvPr>
          <p:cNvSpPr/>
          <p:nvPr/>
        </p:nvSpPr>
        <p:spPr>
          <a:xfrm>
            <a:off x="2837438" y="2045221"/>
            <a:ext cx="3749891" cy="3067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857607-60AE-D7B2-4900-FE5FECF40019}"/>
              </a:ext>
            </a:extLst>
          </p:cNvPr>
          <p:cNvSpPr/>
          <p:nvPr/>
        </p:nvSpPr>
        <p:spPr>
          <a:xfrm>
            <a:off x="3315700" y="2880558"/>
            <a:ext cx="2708255" cy="401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5FF59-AB43-77B3-9559-BD78E7C003F1}"/>
              </a:ext>
            </a:extLst>
          </p:cNvPr>
          <p:cNvSpPr txBox="1"/>
          <p:nvPr/>
        </p:nvSpPr>
        <p:spPr>
          <a:xfrm>
            <a:off x="3815156" y="2284588"/>
            <a:ext cx="1804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카드잔액조회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C407F5-3640-8D4F-1D80-C4560EB85B18}"/>
              </a:ext>
            </a:extLst>
          </p:cNvPr>
          <p:cNvSpPr/>
          <p:nvPr/>
        </p:nvSpPr>
        <p:spPr>
          <a:xfrm>
            <a:off x="3315700" y="3424560"/>
            <a:ext cx="2708255" cy="4019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잔액조회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B5206B-C48B-5983-8339-40BEBA07C919}"/>
              </a:ext>
            </a:extLst>
          </p:cNvPr>
          <p:cNvSpPr txBox="1"/>
          <p:nvPr/>
        </p:nvSpPr>
        <p:spPr>
          <a:xfrm>
            <a:off x="3326572" y="2956495"/>
            <a:ext cx="1385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카드번호 </a:t>
            </a:r>
            <a:r>
              <a:rPr lang="en-US" altLang="ko-KR" sz="1200" b="1" dirty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16</a:t>
            </a:r>
            <a:r>
              <a:rPr lang="ko-KR" altLang="en-US" sz="1200" b="1" dirty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자리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7EEF1A-D270-B9D1-7A67-3DB1B9AEADD8}"/>
              </a:ext>
            </a:extLst>
          </p:cNvPr>
          <p:cNvSpPr txBox="1"/>
          <p:nvPr/>
        </p:nvSpPr>
        <p:spPr>
          <a:xfrm>
            <a:off x="2933856" y="4142118"/>
            <a:ext cx="3749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effectLst/>
                <a:latin typeface="Nanum Gothic"/>
              </a:rPr>
              <a:t>카드 앞면의 카드번호 </a:t>
            </a:r>
            <a:r>
              <a:rPr lang="en-US" altLang="ko-KR" sz="1400" b="0" i="0" dirty="0">
                <a:effectLst/>
                <a:latin typeface="Nanum Gothic"/>
              </a:rPr>
              <a:t>16</a:t>
            </a:r>
            <a:r>
              <a:rPr lang="ko-KR" altLang="en-US" sz="1400" b="0" i="0" dirty="0">
                <a:effectLst/>
                <a:latin typeface="Nanum Gothic"/>
              </a:rPr>
              <a:t>자리를 입력하고</a:t>
            </a:r>
            <a:br>
              <a:rPr lang="ko-KR" altLang="en-US" sz="1400" dirty="0"/>
            </a:br>
            <a:r>
              <a:rPr lang="ko-KR" altLang="en-US" sz="1400" b="0" i="0" dirty="0">
                <a:effectLst/>
                <a:latin typeface="Nanum Gothic"/>
              </a:rPr>
              <a:t>잔액조회 버튼을 눌러주세요</a:t>
            </a:r>
            <a:endParaRPr lang="ko-KR" altLang="en-US" sz="1400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1A915A1E-30AF-90C2-0767-996EA259C19E}"/>
              </a:ext>
            </a:extLst>
          </p:cNvPr>
          <p:cNvSpPr/>
          <p:nvPr/>
        </p:nvSpPr>
        <p:spPr>
          <a:xfrm>
            <a:off x="3067668" y="3287803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0A78C-2EB2-56A9-CA6C-6912C41C974B}"/>
              </a:ext>
            </a:extLst>
          </p:cNvPr>
          <p:cNvSpPr txBox="1"/>
          <p:nvPr/>
        </p:nvSpPr>
        <p:spPr>
          <a:xfrm>
            <a:off x="6164577" y="1841173"/>
            <a:ext cx="47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x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1667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BB0DD7-D266-73D9-99F1-CC80518196A6}"/>
              </a:ext>
            </a:extLst>
          </p:cNvPr>
          <p:cNvSpPr/>
          <p:nvPr/>
        </p:nvSpPr>
        <p:spPr>
          <a:xfrm>
            <a:off x="1358656" y="868377"/>
            <a:ext cx="6715125" cy="2612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E8C06A-1756-CBBD-70CC-7EB2048A61A5}"/>
              </a:ext>
            </a:extLst>
          </p:cNvPr>
          <p:cNvSpPr/>
          <p:nvPr/>
        </p:nvSpPr>
        <p:spPr>
          <a:xfrm>
            <a:off x="1358656" y="3531708"/>
            <a:ext cx="6715125" cy="1473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이미지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/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43114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indent="0"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1.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카드 잔액조회 결과 팝업</a:t>
                      </a:r>
                      <a:endParaRPr kumimoji="0" lang="en-US" altLang="ko-KR" sz="14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0" indent="0"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조회한 카드번호의 잔액이 나타난다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.</a:t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C9A1C5-BBC6-E956-D955-90177BCEFF16}"/>
              </a:ext>
            </a:extLst>
          </p:cNvPr>
          <p:cNvSpPr/>
          <p:nvPr/>
        </p:nvSpPr>
        <p:spPr>
          <a:xfrm>
            <a:off x="2451253" y="4025410"/>
            <a:ext cx="1193800" cy="321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333CB-69C8-566B-15D4-01842C875F4E}"/>
              </a:ext>
            </a:extLst>
          </p:cNvPr>
          <p:cNvSpPr txBox="1"/>
          <p:nvPr/>
        </p:nvSpPr>
        <p:spPr>
          <a:xfrm>
            <a:off x="2362722" y="4066851"/>
            <a:ext cx="146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간편 잔액조회</a:t>
            </a: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CA14DEB-2175-70CE-191F-56C67903CFD2}"/>
              </a:ext>
            </a:extLst>
          </p:cNvPr>
          <p:cNvSpPr/>
          <p:nvPr/>
        </p:nvSpPr>
        <p:spPr>
          <a:xfrm>
            <a:off x="3627545" y="100829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60D7D-90CD-2E89-E467-FE336F6C0008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FA08E59-5FE1-C00E-38B2-7A2E1D64E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0B0A89C-1A9C-5EB9-CDF8-09751B7C4CA6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4970A-2DDD-0DEC-9303-E149F6D650CC}"/>
              </a:ext>
            </a:extLst>
          </p:cNvPr>
          <p:cNvSpPr txBox="1"/>
          <p:nvPr/>
        </p:nvSpPr>
        <p:spPr>
          <a:xfrm>
            <a:off x="3097480" y="2422394"/>
            <a:ext cx="3400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dirty="0">
                <a:effectLst/>
                <a:latin typeface="Happiness-Sans-Title"/>
              </a:rPr>
              <a:t>결식 어린이를 위한 </a:t>
            </a:r>
            <a:r>
              <a:rPr lang="ko-KR" altLang="en-US" sz="1400" b="1" i="0" dirty="0" err="1">
                <a:effectLst/>
                <a:latin typeface="Happiness-Sans-Title"/>
              </a:rPr>
              <a:t>푸르미</a:t>
            </a:r>
            <a:r>
              <a:rPr lang="ko-KR" altLang="en-US" sz="1400" b="1" i="0" dirty="0">
                <a:effectLst/>
                <a:latin typeface="Happiness-Sans-Title"/>
              </a:rPr>
              <a:t> 카드</a:t>
            </a:r>
            <a:br>
              <a:rPr lang="ko-KR" altLang="en-US" sz="1400" b="1" dirty="0"/>
            </a:br>
            <a:r>
              <a:rPr lang="ko-KR" altLang="en-US" sz="1400" b="1" i="0" dirty="0">
                <a:effectLst/>
                <a:latin typeface="Happiness-Sans-Title"/>
              </a:rPr>
              <a:t>가맹점을 찾아줍니다</a:t>
            </a:r>
            <a:endParaRPr lang="ko-KR" altLang="en-US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31593913-F48F-E9B2-B10A-8E99AEEA20F5}"/>
              </a:ext>
            </a:extLst>
          </p:cNvPr>
          <p:cNvSpPr/>
          <p:nvPr/>
        </p:nvSpPr>
        <p:spPr>
          <a:xfrm>
            <a:off x="2274190" y="3848347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56C920-1AE0-110C-E35C-D83F0AA99591}"/>
              </a:ext>
            </a:extLst>
          </p:cNvPr>
          <p:cNvSpPr txBox="1"/>
          <p:nvPr/>
        </p:nvSpPr>
        <p:spPr>
          <a:xfrm>
            <a:off x="3284060" y="523476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개인정보처리방침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31B6A-1214-0FB2-9B39-AB3569FF8F4D}"/>
              </a:ext>
            </a:extLst>
          </p:cNvPr>
          <p:cNvSpPr txBox="1"/>
          <p:nvPr/>
        </p:nvSpPr>
        <p:spPr>
          <a:xfrm>
            <a:off x="2662804" y="5896642"/>
            <a:ext cx="48778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지자체와 협약하여 아동급식전자카드를 운영하는 대행사 입니다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아동급식카드 신청은 주소지 주민센터를 통하여 문의 하시기 바랍니다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F15EE-8DBA-8303-6D2C-AF78FFE31BB9}"/>
              </a:ext>
            </a:extLst>
          </p:cNvPr>
          <p:cNvSpPr txBox="1"/>
          <p:nvPr/>
        </p:nvSpPr>
        <p:spPr>
          <a:xfrm>
            <a:off x="4778444" y="5228686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문의사항 </a:t>
            </a:r>
            <a:r>
              <a:rPr lang="en-US" altLang="ko-KR" sz="1200" b="1" dirty="0">
                <a:solidFill>
                  <a:schemeClr val="bg1"/>
                </a:solidFill>
              </a:rPr>
              <a:t>1544-3674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688450-00D8-DF9A-AC32-6A1145F784CB}"/>
              </a:ext>
            </a:extLst>
          </p:cNvPr>
          <p:cNvCxnSpPr>
            <a:cxnSpLocks/>
          </p:cNvCxnSpPr>
          <p:nvPr/>
        </p:nvCxnSpPr>
        <p:spPr>
          <a:xfrm flipH="1">
            <a:off x="2947386" y="1710462"/>
            <a:ext cx="821151" cy="222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F77577-6885-32D1-1E6A-03E570D88996}"/>
              </a:ext>
            </a:extLst>
          </p:cNvPr>
          <p:cNvSpPr/>
          <p:nvPr/>
        </p:nvSpPr>
        <p:spPr>
          <a:xfrm>
            <a:off x="1358655" y="5056486"/>
            <a:ext cx="6715125" cy="14738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Customer Center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1544-3674</a:t>
            </a:r>
            <a:endParaRPr lang="ko-KR" altLang="en-US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DAB34924-38C1-C748-A4FE-6137E1415368}"/>
              </a:ext>
            </a:extLst>
          </p:cNvPr>
          <p:cNvSpPr/>
          <p:nvPr/>
        </p:nvSpPr>
        <p:spPr>
          <a:xfrm>
            <a:off x="3663826" y="539654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4" name="직사각형 100">
            <a:extLst>
              <a:ext uri="{FF2B5EF4-FFF2-40B4-BE49-F238E27FC236}">
                <a16:creationId xmlns:a16="http://schemas.microsoft.com/office/drawing/2014/main" id="{744E76DF-077B-492B-FC9F-7FE534D3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47" y="829559"/>
            <a:ext cx="6857069" cy="5858110"/>
          </a:xfrm>
          <a:prstGeom prst="rect">
            <a:avLst/>
          </a:prstGeom>
          <a:solidFill>
            <a:schemeClr val="tx1">
              <a:alpha val="5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873989-43EF-076B-0CA8-5813DF9B3F9C}"/>
              </a:ext>
            </a:extLst>
          </p:cNvPr>
          <p:cNvSpPr/>
          <p:nvPr/>
        </p:nvSpPr>
        <p:spPr>
          <a:xfrm>
            <a:off x="2837438" y="2045221"/>
            <a:ext cx="3749891" cy="3067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874AD2-A8CB-62EB-624B-3A314659F84E}"/>
              </a:ext>
            </a:extLst>
          </p:cNvPr>
          <p:cNvSpPr txBox="1"/>
          <p:nvPr/>
        </p:nvSpPr>
        <p:spPr>
          <a:xfrm>
            <a:off x="3815156" y="2284588"/>
            <a:ext cx="1804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카드잔액조회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D6736-6A97-FAFA-3791-B87DB3208575}"/>
              </a:ext>
            </a:extLst>
          </p:cNvPr>
          <p:cNvSpPr txBox="1"/>
          <p:nvPr/>
        </p:nvSpPr>
        <p:spPr>
          <a:xfrm>
            <a:off x="2837438" y="3030366"/>
            <a:ext cx="3749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effectLst/>
                <a:latin typeface="Nanum Gothic"/>
              </a:rPr>
              <a:t>고객님의 카드 잔액정보는 다음과 같습니다</a:t>
            </a:r>
            <a:r>
              <a:rPr lang="en-US" altLang="ko-KR" sz="1400" b="0" i="0" dirty="0">
                <a:effectLst/>
                <a:latin typeface="Nanum Gothic"/>
              </a:rPr>
              <a:t>.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BCC3-8CEA-7835-B5FC-CA070FC0AF99}"/>
              </a:ext>
            </a:extLst>
          </p:cNvPr>
          <p:cNvSpPr txBox="1"/>
          <p:nvPr/>
        </p:nvSpPr>
        <p:spPr>
          <a:xfrm>
            <a:off x="2942113" y="3481817"/>
            <a:ext cx="119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Nanum Gothic"/>
              </a:rPr>
              <a:t>조회결과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0EAB0-6381-BF81-EF13-84FC43B53F27}"/>
              </a:ext>
            </a:extLst>
          </p:cNvPr>
          <p:cNvSpPr txBox="1"/>
          <p:nvPr/>
        </p:nvSpPr>
        <p:spPr>
          <a:xfrm>
            <a:off x="3037530" y="3945606"/>
            <a:ext cx="79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Nanum Gothic"/>
              </a:rPr>
              <a:t>카드번호</a:t>
            </a:r>
            <a:endParaRPr lang="en-US" altLang="ko-KR" sz="1200" b="1" dirty="0">
              <a:latin typeface="Nanum Gothic"/>
            </a:endParaRPr>
          </a:p>
          <a:p>
            <a:endParaRPr lang="en-US" altLang="ko-KR" sz="400" b="1" dirty="0">
              <a:latin typeface="Nanum Gothic"/>
            </a:endParaRPr>
          </a:p>
          <a:p>
            <a:r>
              <a:rPr lang="ko-KR" altLang="en-US" sz="1200" b="1" dirty="0">
                <a:latin typeface="Nanum Gothic"/>
              </a:rPr>
              <a:t>현재잔액</a:t>
            </a:r>
            <a:endParaRPr lang="ko-KR" altLang="en-US" sz="12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72E6BB-4BF1-3EE2-769F-3AD525B88972}"/>
              </a:ext>
            </a:extLst>
          </p:cNvPr>
          <p:cNvCxnSpPr>
            <a:stCxn id="34" idx="1"/>
          </p:cNvCxnSpPr>
          <p:nvPr/>
        </p:nvCxnSpPr>
        <p:spPr>
          <a:xfrm flipV="1">
            <a:off x="3037530" y="4189445"/>
            <a:ext cx="3409923" cy="1777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3BF4C8D-1E9D-05B0-B938-32766568881E}"/>
              </a:ext>
            </a:extLst>
          </p:cNvPr>
          <p:cNvCxnSpPr/>
          <p:nvPr/>
        </p:nvCxnSpPr>
        <p:spPr>
          <a:xfrm flipV="1">
            <a:off x="3037530" y="4475751"/>
            <a:ext cx="3409923" cy="1777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540015-1823-6262-4D5A-C62F529834C1}"/>
              </a:ext>
            </a:extLst>
          </p:cNvPr>
          <p:cNvSpPr txBox="1"/>
          <p:nvPr/>
        </p:nvSpPr>
        <p:spPr>
          <a:xfrm>
            <a:off x="4107074" y="3947394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2568-145-25694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A807E-186E-5F6B-3426-F3EFB3857F60}"/>
              </a:ext>
            </a:extLst>
          </p:cNvPr>
          <p:cNvSpPr txBox="1"/>
          <p:nvPr/>
        </p:nvSpPr>
        <p:spPr>
          <a:xfrm>
            <a:off x="4115302" y="4227014"/>
            <a:ext cx="827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56250</a:t>
            </a:r>
            <a:r>
              <a:rPr lang="ko-KR" altLang="en-US" sz="1200" dirty="0"/>
              <a:t>원</a:t>
            </a: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E7833D11-6C86-B773-F9B9-D5FCF39178F8}"/>
              </a:ext>
            </a:extLst>
          </p:cNvPr>
          <p:cNvSpPr/>
          <p:nvPr/>
        </p:nvSpPr>
        <p:spPr>
          <a:xfrm>
            <a:off x="3002431" y="2744219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C65BFD-3B81-C6AD-3B73-4D671C526702}"/>
              </a:ext>
            </a:extLst>
          </p:cNvPr>
          <p:cNvSpPr txBox="1"/>
          <p:nvPr/>
        </p:nvSpPr>
        <p:spPr>
          <a:xfrm>
            <a:off x="6164577" y="1841173"/>
            <a:ext cx="47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x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5793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8D97B9-4AB9-0BD9-31AD-B9E7275A6BC8}"/>
              </a:ext>
            </a:extLst>
          </p:cNvPr>
          <p:cNvSpPr/>
          <p:nvPr/>
        </p:nvSpPr>
        <p:spPr>
          <a:xfrm>
            <a:off x="1363698" y="967403"/>
            <a:ext cx="6715125" cy="16426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/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1872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1. (Footer)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개인정보처리방침 클릭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개인정보 처리방침 팝업 창</a:t>
                      </a:r>
                      <a:endParaRPr kumimoji="0" lang="en-US" altLang="ko-KR" sz="14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2. 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회사소개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문의사항  번호</a:t>
                      </a:r>
                      <a:endParaRPr lang="ko-KR" altLang="en-US" sz="1400" dirty="0"/>
                    </a:p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3.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클릭 시 페이지 맨 위 바라봄</a:t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56C920-1AE0-110C-E35C-D83F0AA99591}"/>
              </a:ext>
            </a:extLst>
          </p:cNvPr>
          <p:cNvSpPr txBox="1"/>
          <p:nvPr/>
        </p:nvSpPr>
        <p:spPr>
          <a:xfrm>
            <a:off x="3292937" y="97348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개인정보처리방침</a:t>
            </a: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C70045CE-8320-6C3E-D9C2-ABBDEA8AD644}"/>
              </a:ext>
            </a:extLst>
          </p:cNvPr>
          <p:cNvSpPr/>
          <p:nvPr/>
        </p:nvSpPr>
        <p:spPr>
          <a:xfrm>
            <a:off x="7662861" y="1450164"/>
            <a:ext cx="190500" cy="33855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31B6A-1214-0FB2-9B39-AB3569FF8F4D}"/>
              </a:ext>
            </a:extLst>
          </p:cNvPr>
          <p:cNvSpPr txBox="1"/>
          <p:nvPr/>
        </p:nvSpPr>
        <p:spPr>
          <a:xfrm>
            <a:off x="2598077" y="1831211"/>
            <a:ext cx="48778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지자체와 협약하여 아동급식전자카드를 운영하는 대행사 입니다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아동급식카드 신청은 주소지 주민센터를 통하여 문의 하시기 바랍니다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EF5150-43A2-5B09-260D-D3E6C37B7880}"/>
              </a:ext>
            </a:extLst>
          </p:cNvPr>
          <p:cNvSpPr txBox="1"/>
          <p:nvPr/>
        </p:nvSpPr>
        <p:spPr>
          <a:xfrm>
            <a:off x="3981087" y="153139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㈜</a:t>
            </a:r>
            <a:r>
              <a:rPr lang="ko-KR" altLang="en-US" sz="1200" b="1" dirty="0" err="1">
                <a:solidFill>
                  <a:schemeClr val="bg1"/>
                </a:solidFill>
              </a:rPr>
              <a:t>푸르미코리아는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F15EE-8DBA-8303-6D2C-AF78FFE31BB9}"/>
              </a:ext>
            </a:extLst>
          </p:cNvPr>
          <p:cNvSpPr txBox="1"/>
          <p:nvPr/>
        </p:nvSpPr>
        <p:spPr>
          <a:xfrm>
            <a:off x="4787321" y="967404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문의사항 </a:t>
            </a:r>
            <a:r>
              <a:rPr lang="en-US" altLang="ko-KR" sz="1200" b="1" dirty="0">
                <a:solidFill>
                  <a:schemeClr val="bg1"/>
                </a:solidFill>
              </a:rPr>
              <a:t>1544-3674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85A464AA-844E-A57E-1D92-608ABB6301B4}"/>
              </a:ext>
            </a:extLst>
          </p:cNvPr>
          <p:cNvSpPr/>
          <p:nvPr/>
        </p:nvSpPr>
        <p:spPr>
          <a:xfrm>
            <a:off x="3100218" y="1000581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6DE27024-E605-B9EA-8C42-7242F08EB49B}"/>
              </a:ext>
            </a:extLst>
          </p:cNvPr>
          <p:cNvSpPr/>
          <p:nvPr/>
        </p:nvSpPr>
        <p:spPr>
          <a:xfrm>
            <a:off x="3838188" y="1509027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7E4797D-7CE0-4218-66C6-6B63B106DC63}"/>
              </a:ext>
            </a:extLst>
          </p:cNvPr>
          <p:cNvSpPr/>
          <p:nvPr/>
        </p:nvSpPr>
        <p:spPr>
          <a:xfrm>
            <a:off x="7466531" y="1295194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01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8D97B9-4AB9-0BD9-31AD-B9E7275A6BC8}"/>
              </a:ext>
            </a:extLst>
          </p:cNvPr>
          <p:cNvSpPr/>
          <p:nvPr/>
        </p:nvSpPr>
        <p:spPr>
          <a:xfrm>
            <a:off x="1354821" y="4856451"/>
            <a:ext cx="6715125" cy="17429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BB0DD7-D266-73D9-99F1-CC80518196A6}"/>
              </a:ext>
            </a:extLst>
          </p:cNvPr>
          <p:cNvSpPr/>
          <p:nvPr/>
        </p:nvSpPr>
        <p:spPr>
          <a:xfrm>
            <a:off x="1358656" y="868377"/>
            <a:ext cx="6715125" cy="24719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E8C06A-1756-CBBD-70CC-7EB2048A61A5}"/>
              </a:ext>
            </a:extLst>
          </p:cNvPr>
          <p:cNvSpPr/>
          <p:nvPr/>
        </p:nvSpPr>
        <p:spPr>
          <a:xfrm>
            <a:off x="1354823" y="3429000"/>
            <a:ext cx="6715125" cy="13770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이미지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/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42764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indent="0"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1.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개인정보 처리방침 팝업 창</a:t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C9A1C5-BBC6-E956-D955-90177BCEFF16}"/>
              </a:ext>
            </a:extLst>
          </p:cNvPr>
          <p:cNvSpPr/>
          <p:nvPr/>
        </p:nvSpPr>
        <p:spPr>
          <a:xfrm>
            <a:off x="2433745" y="3946581"/>
            <a:ext cx="1193800" cy="321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333CB-69C8-566B-15D4-01842C875F4E}"/>
              </a:ext>
            </a:extLst>
          </p:cNvPr>
          <p:cNvSpPr txBox="1"/>
          <p:nvPr/>
        </p:nvSpPr>
        <p:spPr>
          <a:xfrm>
            <a:off x="2362724" y="3971277"/>
            <a:ext cx="146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간편 잔액조회</a:t>
            </a: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CA14DEB-2175-70CE-191F-56C67903CFD2}"/>
              </a:ext>
            </a:extLst>
          </p:cNvPr>
          <p:cNvSpPr/>
          <p:nvPr/>
        </p:nvSpPr>
        <p:spPr>
          <a:xfrm>
            <a:off x="3627545" y="100829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60D7D-90CD-2E89-E467-FE336F6C0008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FA08E59-5FE1-C00E-38B2-7A2E1D64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0B0A89C-1A9C-5EB9-CDF8-09751B7C4CA6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4970A-2DDD-0DEC-9303-E149F6D650CC}"/>
              </a:ext>
            </a:extLst>
          </p:cNvPr>
          <p:cNvSpPr txBox="1"/>
          <p:nvPr/>
        </p:nvSpPr>
        <p:spPr>
          <a:xfrm>
            <a:off x="3008171" y="2428381"/>
            <a:ext cx="3400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dirty="0">
                <a:effectLst/>
                <a:latin typeface="Happiness-Sans-Title"/>
              </a:rPr>
              <a:t>결식 어린이를 위한 </a:t>
            </a:r>
            <a:r>
              <a:rPr lang="ko-KR" altLang="en-US" sz="1400" b="1" i="0" dirty="0" err="1">
                <a:effectLst/>
                <a:latin typeface="Happiness-Sans-Title"/>
              </a:rPr>
              <a:t>푸르미</a:t>
            </a:r>
            <a:r>
              <a:rPr lang="ko-KR" altLang="en-US" sz="1400" b="1" i="0" dirty="0">
                <a:effectLst/>
                <a:latin typeface="Happiness-Sans-Title"/>
              </a:rPr>
              <a:t> 카드</a:t>
            </a:r>
            <a:br>
              <a:rPr lang="ko-KR" altLang="en-US" sz="1400" b="1" dirty="0"/>
            </a:br>
            <a:r>
              <a:rPr lang="ko-KR" altLang="en-US" sz="1400" b="1" i="0" dirty="0">
                <a:effectLst/>
                <a:latin typeface="Happiness-Sans-Title"/>
              </a:rPr>
              <a:t>가맹점을 찾아줍니다</a:t>
            </a:r>
            <a:endParaRPr lang="ko-KR" altLang="en-US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31593913-F48F-E9B2-B10A-8E99AEEA20F5}"/>
              </a:ext>
            </a:extLst>
          </p:cNvPr>
          <p:cNvSpPr/>
          <p:nvPr/>
        </p:nvSpPr>
        <p:spPr>
          <a:xfrm>
            <a:off x="2259498" y="3719073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56C920-1AE0-110C-E35C-D83F0AA99591}"/>
              </a:ext>
            </a:extLst>
          </p:cNvPr>
          <p:cNvSpPr txBox="1"/>
          <p:nvPr/>
        </p:nvSpPr>
        <p:spPr>
          <a:xfrm>
            <a:off x="3296612" y="507736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개인정보처리방침</a:t>
            </a: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C70045CE-8320-6C3E-D9C2-ABBDEA8AD644}"/>
              </a:ext>
            </a:extLst>
          </p:cNvPr>
          <p:cNvSpPr/>
          <p:nvPr/>
        </p:nvSpPr>
        <p:spPr>
          <a:xfrm>
            <a:off x="7654094" y="5293415"/>
            <a:ext cx="190500" cy="33855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264005-6FC9-93F1-1997-EA3B1007865A}"/>
              </a:ext>
            </a:extLst>
          </p:cNvPr>
          <p:cNvSpPr/>
          <p:nvPr/>
        </p:nvSpPr>
        <p:spPr>
          <a:xfrm>
            <a:off x="1502041" y="5091769"/>
            <a:ext cx="787639" cy="37092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31B6A-1214-0FB2-9B39-AB3569FF8F4D}"/>
              </a:ext>
            </a:extLst>
          </p:cNvPr>
          <p:cNvSpPr txBox="1"/>
          <p:nvPr/>
        </p:nvSpPr>
        <p:spPr>
          <a:xfrm>
            <a:off x="2662804" y="5896642"/>
            <a:ext cx="48778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지자체와 협약하여 아동급식전자카드를 운영하는 대행사 입니다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아동급식카드 신청은 주소지 주민센터를 통하여 문의 하시기 바랍니다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EF5150-43A2-5B09-260D-D3E6C37B7880}"/>
              </a:ext>
            </a:extLst>
          </p:cNvPr>
          <p:cNvSpPr txBox="1"/>
          <p:nvPr/>
        </p:nvSpPr>
        <p:spPr>
          <a:xfrm>
            <a:off x="3981086" y="562328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㈜</a:t>
            </a:r>
            <a:r>
              <a:rPr lang="ko-KR" altLang="en-US" sz="1200" b="1" dirty="0" err="1">
                <a:solidFill>
                  <a:schemeClr val="bg1"/>
                </a:solidFill>
              </a:rPr>
              <a:t>푸르미코리아는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F15EE-8DBA-8303-6D2C-AF78FFE31BB9}"/>
              </a:ext>
            </a:extLst>
          </p:cNvPr>
          <p:cNvSpPr txBox="1"/>
          <p:nvPr/>
        </p:nvSpPr>
        <p:spPr>
          <a:xfrm>
            <a:off x="4790996" y="5071284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문의사항 </a:t>
            </a:r>
            <a:r>
              <a:rPr lang="en-US" altLang="ko-KR" sz="1200" b="1" dirty="0">
                <a:solidFill>
                  <a:schemeClr val="bg1"/>
                </a:solidFill>
              </a:rPr>
              <a:t>1544-3674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85A464AA-844E-A57E-1D92-608ABB6301B4}"/>
              </a:ext>
            </a:extLst>
          </p:cNvPr>
          <p:cNvSpPr/>
          <p:nvPr/>
        </p:nvSpPr>
        <p:spPr>
          <a:xfrm>
            <a:off x="3103893" y="5104461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6DE27024-E605-B9EA-8C42-7242F08EB49B}"/>
              </a:ext>
            </a:extLst>
          </p:cNvPr>
          <p:cNvSpPr/>
          <p:nvPr/>
        </p:nvSpPr>
        <p:spPr>
          <a:xfrm>
            <a:off x="3768537" y="5623283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41" name="직사각형 100">
            <a:extLst>
              <a:ext uri="{FF2B5EF4-FFF2-40B4-BE49-F238E27FC236}">
                <a16:creationId xmlns:a16="http://schemas.microsoft.com/office/drawing/2014/main" id="{B682BC63-7ACD-7C35-25FC-9518C13C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47" y="829559"/>
            <a:ext cx="6857069" cy="5858110"/>
          </a:xfrm>
          <a:prstGeom prst="rect">
            <a:avLst/>
          </a:prstGeom>
          <a:solidFill>
            <a:schemeClr val="tx1">
              <a:alpha val="5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A6AC27-339B-7F3F-0E82-DCEFF09CBD8F}"/>
              </a:ext>
            </a:extLst>
          </p:cNvPr>
          <p:cNvSpPr/>
          <p:nvPr/>
        </p:nvSpPr>
        <p:spPr>
          <a:xfrm>
            <a:off x="2837438" y="2045221"/>
            <a:ext cx="3749891" cy="4391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86EBEE-D796-C45D-A5A1-88F4A85576E5}"/>
              </a:ext>
            </a:extLst>
          </p:cNvPr>
          <p:cNvSpPr txBox="1"/>
          <p:nvPr/>
        </p:nvSpPr>
        <p:spPr>
          <a:xfrm>
            <a:off x="3786696" y="2141572"/>
            <a:ext cx="185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</a:rPr>
              <a:t>개인정보처리방침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0CA27E-22A6-FE2D-440C-23210AF16A1A}"/>
              </a:ext>
            </a:extLst>
          </p:cNvPr>
          <p:cNvSpPr txBox="1"/>
          <p:nvPr/>
        </p:nvSpPr>
        <p:spPr>
          <a:xfrm>
            <a:off x="2984256" y="3068663"/>
            <a:ext cx="328338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0" i="1" dirty="0" err="1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푸르미코리아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&gt;('http://www.purmeecard.com'</a:t>
            </a:r>
            <a:r>
              <a:rPr lang="ko-KR" altLang="en-US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이하 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b="0" i="1" dirty="0" err="1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푸르미카드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개인정보보호법에 따라 이용자의 개인정보 보호 및 권익을 보호하고 개인정보와 관련한 이용자의 고충을 원활하게 처리할 수 있도록 다음과 같은 처리방침을 두고 있습니다</a:t>
            </a:r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&lt;(</a:t>
            </a:r>
            <a:r>
              <a:rPr lang="ko-KR" altLang="en-US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0" i="1" dirty="0" err="1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푸르미코리아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&gt;('</a:t>
            </a:r>
            <a:r>
              <a:rPr lang="ko-KR" altLang="en-US" sz="1400" b="0" i="1" dirty="0" err="1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푸르미카드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은</a:t>
            </a:r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회사는 개인정보처리방침을 개정하는 경우 웹사이트 공지사항</a:t>
            </a:r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개별공지</a:t>
            </a:r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통하여 공지할 것입니다</a:t>
            </a:r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 방침은부터 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2012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 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 </a:t>
            </a:r>
            <a:r>
              <a:rPr lang="en-US" altLang="ko-KR" sz="1400" b="0" i="1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일부터 시행됩니다</a:t>
            </a:r>
            <a:r>
              <a:rPr lang="en-US" altLang="ko-KR" sz="1400" b="0" i="0" dirty="0">
                <a:solidFill>
                  <a:srgbClr val="35353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95C054-6C2F-0689-BFDE-EE32EF7685C3}"/>
              </a:ext>
            </a:extLst>
          </p:cNvPr>
          <p:cNvSpPr/>
          <p:nvPr/>
        </p:nvSpPr>
        <p:spPr>
          <a:xfrm>
            <a:off x="6321099" y="3153627"/>
            <a:ext cx="183300" cy="3257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DF9376-9FA9-8A60-1337-08539EC389E9}"/>
              </a:ext>
            </a:extLst>
          </p:cNvPr>
          <p:cNvSpPr/>
          <p:nvPr/>
        </p:nvSpPr>
        <p:spPr>
          <a:xfrm>
            <a:off x="6321099" y="2528961"/>
            <a:ext cx="183300" cy="12093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Close Button">
            <a:extLst>
              <a:ext uri="{FF2B5EF4-FFF2-40B4-BE49-F238E27FC236}">
                <a16:creationId xmlns:a16="http://schemas.microsoft.com/office/drawing/2014/main" id="{698D1A11-ABE7-9CEB-E9EB-0CCEE53893CB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6283681" y="2105299"/>
            <a:ext cx="207904" cy="208529"/>
          </a:xfrm>
          <a:custGeom>
            <a:avLst/>
            <a:gdLst>
              <a:gd name="T0" fmla="*/ 2147483646 w 246"/>
              <a:gd name="T1" fmla="*/ 2147483646 h 241"/>
              <a:gd name="T2" fmla="*/ 2147483646 w 246"/>
              <a:gd name="T3" fmla="*/ 2147483646 h 241"/>
              <a:gd name="T4" fmla="*/ 2147483646 w 246"/>
              <a:gd name="T5" fmla="*/ 2147483646 h 241"/>
              <a:gd name="T6" fmla="*/ 2147483646 w 246"/>
              <a:gd name="T7" fmla="*/ 2147483646 h 241"/>
              <a:gd name="T8" fmla="*/ 2147483646 w 246"/>
              <a:gd name="T9" fmla="*/ 2147483646 h 241"/>
              <a:gd name="T10" fmla="*/ 2147483646 w 246"/>
              <a:gd name="T11" fmla="*/ 2147483646 h 241"/>
              <a:gd name="T12" fmla="*/ 2147483646 w 246"/>
              <a:gd name="T13" fmla="*/ 2147483646 h 241"/>
              <a:gd name="T14" fmla="*/ 2147483646 w 246"/>
              <a:gd name="T15" fmla="*/ 2147483646 h 241"/>
              <a:gd name="T16" fmla="*/ 2147483646 w 246"/>
              <a:gd name="T17" fmla="*/ 2147483646 h 241"/>
              <a:gd name="T18" fmla="*/ 2147483646 w 246"/>
              <a:gd name="T19" fmla="*/ 2147483646 h 241"/>
              <a:gd name="T20" fmla="*/ 2147483646 w 246"/>
              <a:gd name="T21" fmla="*/ 2147483646 h 241"/>
              <a:gd name="T22" fmla="*/ 2147483646 w 246"/>
              <a:gd name="T23" fmla="*/ 2147483646 h 241"/>
              <a:gd name="T24" fmla="*/ 2147483646 w 246"/>
              <a:gd name="T25" fmla="*/ 2147483646 h 241"/>
              <a:gd name="T26" fmla="*/ 2147483646 w 246"/>
              <a:gd name="T27" fmla="*/ 2147483646 h 241"/>
              <a:gd name="T28" fmla="*/ 2147483646 w 246"/>
              <a:gd name="T29" fmla="*/ 2147483646 h 241"/>
              <a:gd name="T30" fmla="*/ 2147483646 w 246"/>
              <a:gd name="T31" fmla="*/ 2147483646 h 241"/>
              <a:gd name="T32" fmla="*/ 2147483646 w 246"/>
              <a:gd name="T33" fmla="*/ 2147483646 h 2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6"/>
              <a:gd name="T52" fmla="*/ 0 h 241"/>
              <a:gd name="T53" fmla="*/ 246 w 246"/>
              <a:gd name="T54" fmla="*/ 241 h 24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rgbClr val="3333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7C9CDBD8-2B8D-94E0-1A98-06728989E42A}"/>
              </a:ext>
            </a:extLst>
          </p:cNvPr>
          <p:cNvSpPr/>
          <p:nvPr/>
        </p:nvSpPr>
        <p:spPr>
          <a:xfrm>
            <a:off x="3591474" y="2110881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000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D8FAC8-680A-954B-9BC7-5682D3AF7880}"/>
              </a:ext>
            </a:extLst>
          </p:cNvPr>
          <p:cNvSpPr/>
          <p:nvPr/>
        </p:nvSpPr>
        <p:spPr>
          <a:xfrm>
            <a:off x="3355975" y="3032125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</a:t>
            </a:r>
          </a:p>
        </p:txBody>
      </p:sp>
    </p:spTree>
    <p:extLst>
      <p:ext uri="{BB962C8B-B14F-4D97-AF65-F5344CB8AC3E}">
        <p14:creationId xmlns:p14="http://schemas.microsoft.com/office/powerpoint/2010/main" val="7079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51642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푸르미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Intro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42571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4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푸르미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카드 소개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4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푸르미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카드 신청안내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4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푸르미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카드 이용방법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D90FD-70C8-1A00-1F3E-FE7964FA51A4}"/>
              </a:ext>
            </a:extLst>
          </p:cNvPr>
          <p:cNvSpPr txBox="1"/>
          <p:nvPr/>
        </p:nvSpPr>
        <p:spPr>
          <a:xfrm>
            <a:off x="1358656" y="193724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푸르미</a:t>
            </a:r>
            <a:r>
              <a:rPr lang="ko-KR" altLang="en-US" b="1" dirty="0"/>
              <a:t> 카드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566AA-53B6-9C2E-C550-581117ABE215}"/>
              </a:ext>
            </a:extLst>
          </p:cNvPr>
          <p:cNvSpPr txBox="1"/>
          <p:nvPr/>
        </p:nvSpPr>
        <p:spPr>
          <a:xfrm>
            <a:off x="1358655" y="2520199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푸르미</a:t>
            </a:r>
            <a:r>
              <a:rPr lang="ko-KR" altLang="en-US" sz="1400" b="1" dirty="0"/>
              <a:t> 카드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81681-B7E4-3309-E630-922B0A3B8F19}"/>
              </a:ext>
            </a:extLst>
          </p:cNvPr>
          <p:cNvSpPr/>
          <p:nvPr/>
        </p:nvSpPr>
        <p:spPr>
          <a:xfrm>
            <a:off x="1405795" y="2827976"/>
            <a:ext cx="6592986" cy="10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2852B-6406-9701-50BB-BB27820C17BF}"/>
              </a:ext>
            </a:extLst>
          </p:cNvPr>
          <p:cNvSpPr txBox="1"/>
          <p:nvPr/>
        </p:nvSpPr>
        <p:spPr>
          <a:xfrm>
            <a:off x="4279378" y="3155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6F907-3A7E-9803-BB74-E24998F3BD2F}"/>
              </a:ext>
            </a:extLst>
          </p:cNvPr>
          <p:cNvSpPr txBox="1"/>
          <p:nvPr/>
        </p:nvSpPr>
        <p:spPr>
          <a:xfrm>
            <a:off x="1358655" y="38674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신청안내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6E3D01-F9BD-1906-A4EC-20A31BC3E4F5}"/>
              </a:ext>
            </a:extLst>
          </p:cNvPr>
          <p:cNvSpPr/>
          <p:nvPr/>
        </p:nvSpPr>
        <p:spPr>
          <a:xfrm>
            <a:off x="1405795" y="4175239"/>
            <a:ext cx="6592986" cy="10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4AFD6-DE1D-FB1F-FF29-D8858A4167C2}"/>
              </a:ext>
            </a:extLst>
          </p:cNvPr>
          <p:cNvSpPr txBox="1"/>
          <p:nvPr/>
        </p:nvSpPr>
        <p:spPr>
          <a:xfrm>
            <a:off x="4279378" y="4502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10ACB0-9135-398E-0461-DA10A4DE2ED4}"/>
              </a:ext>
            </a:extLst>
          </p:cNvPr>
          <p:cNvSpPr txBox="1"/>
          <p:nvPr/>
        </p:nvSpPr>
        <p:spPr>
          <a:xfrm>
            <a:off x="1358656" y="51994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이용방법</a:t>
            </a: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CFC9FE6-E2E7-6C7F-1838-AEA963BBC0E3}"/>
              </a:ext>
            </a:extLst>
          </p:cNvPr>
          <p:cNvSpPr/>
          <p:nvPr/>
        </p:nvSpPr>
        <p:spPr>
          <a:xfrm>
            <a:off x="1320879" y="2375897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52899F3D-7DCD-19B2-CC91-594B913644E7}"/>
              </a:ext>
            </a:extLst>
          </p:cNvPr>
          <p:cNvSpPr/>
          <p:nvPr/>
        </p:nvSpPr>
        <p:spPr>
          <a:xfrm>
            <a:off x="1320880" y="3769222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55FB38CD-0CD3-8E83-810F-0D97A413F768}"/>
              </a:ext>
            </a:extLst>
          </p:cNvPr>
          <p:cNvSpPr/>
          <p:nvPr/>
        </p:nvSpPr>
        <p:spPr>
          <a:xfrm>
            <a:off x="1317263" y="5102593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33D2E88-782F-0EEC-5B85-030C6D7C2F12}"/>
              </a:ext>
            </a:extLst>
          </p:cNvPr>
          <p:cNvCxnSpPr>
            <a:cxnSpLocks/>
          </p:cNvCxnSpPr>
          <p:nvPr/>
        </p:nvCxnSpPr>
        <p:spPr>
          <a:xfrm>
            <a:off x="1399718" y="2306578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CC0F66-9A68-873D-033A-8224FA81F2C9}"/>
              </a:ext>
            </a:extLst>
          </p:cNvPr>
          <p:cNvSpPr/>
          <p:nvPr/>
        </p:nvSpPr>
        <p:spPr>
          <a:xfrm>
            <a:off x="1405795" y="5515496"/>
            <a:ext cx="6592986" cy="10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08A38A-B0BD-BA3F-1B55-75EEBAD32D6F}"/>
              </a:ext>
            </a:extLst>
          </p:cNvPr>
          <p:cNvSpPr txBox="1"/>
          <p:nvPr/>
        </p:nvSpPr>
        <p:spPr>
          <a:xfrm>
            <a:off x="4279378" y="5842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D8B4DA-F7C1-11FB-FB17-944C2989C246}"/>
              </a:ext>
            </a:extLst>
          </p:cNvPr>
          <p:cNvSpPr/>
          <p:nvPr/>
        </p:nvSpPr>
        <p:spPr>
          <a:xfrm>
            <a:off x="1358656" y="868377"/>
            <a:ext cx="6715125" cy="959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27EB88-F921-0853-E23D-2C693CDC6346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B54381A-A78C-150E-3B3D-15CFACE3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1C64C7-BC8F-1B88-26D7-82FF1E2B85AE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730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D8FAC8-680A-954B-9BC7-5682D3AF7880}"/>
              </a:ext>
            </a:extLst>
          </p:cNvPr>
          <p:cNvSpPr/>
          <p:nvPr/>
        </p:nvSpPr>
        <p:spPr>
          <a:xfrm>
            <a:off x="3355975" y="3032125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조회</a:t>
            </a:r>
          </a:p>
        </p:txBody>
      </p:sp>
    </p:spTree>
    <p:extLst>
      <p:ext uri="{BB962C8B-B14F-4D97-AF65-F5344CB8AC3E}">
        <p14:creationId xmlns:p14="http://schemas.microsoft.com/office/powerpoint/2010/main" val="71212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39">
            <a:extLst>
              <a:ext uri="{FF2B5EF4-FFF2-40B4-BE49-F238E27FC236}">
                <a16:creationId xmlns:a16="http://schemas.microsoft.com/office/drawing/2014/main" id="{61FBBCEE-DB3E-41B6-99D8-61E24C31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93" y="3722485"/>
            <a:ext cx="5416553" cy="27668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3214C0-11A9-BAC1-A03C-83DC87597B79}"/>
              </a:ext>
            </a:extLst>
          </p:cNvPr>
          <p:cNvSpPr/>
          <p:nvPr/>
        </p:nvSpPr>
        <p:spPr>
          <a:xfrm>
            <a:off x="1882154" y="3762599"/>
            <a:ext cx="1156306" cy="115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03503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가맹점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Franchise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3381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시 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관할구 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kumimoji="0" lang="ko-KR" altLang="en-US" sz="14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관할동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업종선택 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메뉴검색 입력 후 검색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지도에 좌표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좌표 클릭 시 매장 정보 보여줌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팝업 창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매장검색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/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매장까지의 </a:t>
                      </a:r>
                      <a:r>
                        <a:rPr kumimoji="0" lang="ko-KR" altLang="en-US" sz="14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길찾기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C12F3D26-849E-F040-65C8-48E08DF77080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A4182-5E37-4E97-7F61-74C7D1670D31}"/>
              </a:ext>
            </a:extLst>
          </p:cNvPr>
          <p:cNvSpPr txBox="1"/>
          <p:nvPr/>
        </p:nvSpPr>
        <p:spPr>
          <a:xfrm>
            <a:off x="1364733" y="18911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가맹점 조회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C06869-291B-B880-A0CC-568A6217A462}"/>
              </a:ext>
            </a:extLst>
          </p:cNvPr>
          <p:cNvCxnSpPr>
            <a:cxnSpLocks/>
          </p:cNvCxnSpPr>
          <p:nvPr/>
        </p:nvCxnSpPr>
        <p:spPr>
          <a:xfrm>
            <a:off x="1405795" y="2260503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91CB31-D4A4-F917-DACA-B874C4313AE7}"/>
              </a:ext>
            </a:extLst>
          </p:cNvPr>
          <p:cNvSpPr/>
          <p:nvPr/>
        </p:nvSpPr>
        <p:spPr>
          <a:xfrm>
            <a:off x="1830174" y="3268878"/>
            <a:ext cx="5441272" cy="3649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33" name="순서도: 병합 32">
            <a:extLst>
              <a:ext uri="{FF2B5EF4-FFF2-40B4-BE49-F238E27FC236}">
                <a16:creationId xmlns:a16="http://schemas.microsoft.com/office/drawing/2014/main" id="{7E03C203-90E5-4E4E-002B-6141D05454F3}"/>
              </a:ext>
            </a:extLst>
          </p:cNvPr>
          <p:cNvSpPr/>
          <p:nvPr/>
        </p:nvSpPr>
        <p:spPr>
          <a:xfrm>
            <a:off x="4094556" y="4674285"/>
            <a:ext cx="128797" cy="245187"/>
          </a:xfrm>
          <a:prstGeom prst="flowChartMerg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246EF329-50F1-840E-E7EF-F54D8636B9FD}"/>
              </a:ext>
            </a:extLst>
          </p:cNvPr>
          <p:cNvSpPr/>
          <p:nvPr/>
        </p:nvSpPr>
        <p:spPr>
          <a:xfrm>
            <a:off x="5376653" y="4866259"/>
            <a:ext cx="128797" cy="245187"/>
          </a:xfrm>
          <a:prstGeom prst="flowChartMerg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병합 34">
            <a:extLst>
              <a:ext uri="{FF2B5EF4-FFF2-40B4-BE49-F238E27FC236}">
                <a16:creationId xmlns:a16="http://schemas.microsoft.com/office/drawing/2014/main" id="{3D6BE064-A8B2-64CA-83FC-D9B381B31635}"/>
              </a:ext>
            </a:extLst>
          </p:cNvPr>
          <p:cNvSpPr/>
          <p:nvPr/>
        </p:nvSpPr>
        <p:spPr>
          <a:xfrm>
            <a:off x="4723997" y="5374562"/>
            <a:ext cx="128797" cy="245187"/>
          </a:xfrm>
          <a:prstGeom prst="flowChartMerg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121CC-4685-2A45-11E0-9F75706361C2}"/>
              </a:ext>
            </a:extLst>
          </p:cNvPr>
          <p:cNvSpPr txBox="1"/>
          <p:nvPr/>
        </p:nvSpPr>
        <p:spPr>
          <a:xfrm>
            <a:off x="1830174" y="261805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시 검색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CD2856-191E-DD47-5056-41613A0ABF24}"/>
              </a:ext>
            </a:extLst>
          </p:cNvPr>
          <p:cNvSpPr txBox="1"/>
          <p:nvPr/>
        </p:nvSpPr>
        <p:spPr>
          <a:xfrm>
            <a:off x="3615202" y="26074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관할구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278F30-14BC-A65A-0AD4-D08A421C227A}"/>
              </a:ext>
            </a:extLst>
          </p:cNvPr>
          <p:cNvSpPr txBox="1"/>
          <p:nvPr/>
        </p:nvSpPr>
        <p:spPr>
          <a:xfrm>
            <a:off x="5449669" y="26074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관할동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C851F1-BC53-0E30-4156-AEDC3ADEC6F2}"/>
              </a:ext>
            </a:extLst>
          </p:cNvPr>
          <p:cNvSpPr txBox="1"/>
          <p:nvPr/>
        </p:nvSpPr>
        <p:spPr>
          <a:xfrm>
            <a:off x="2040424" y="29166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업종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FCF10-1ECA-27F9-2D6A-BD6874C0284F}"/>
              </a:ext>
            </a:extLst>
          </p:cNvPr>
          <p:cNvSpPr/>
          <p:nvPr/>
        </p:nvSpPr>
        <p:spPr>
          <a:xfrm>
            <a:off x="1830174" y="2607482"/>
            <a:ext cx="5441272" cy="597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1A5091-1921-42B7-37DA-6925E1A98DF6}"/>
              </a:ext>
            </a:extLst>
          </p:cNvPr>
          <p:cNvSpPr/>
          <p:nvPr/>
        </p:nvSpPr>
        <p:spPr>
          <a:xfrm>
            <a:off x="6060651" y="2654300"/>
            <a:ext cx="1073380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선택하세요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0CCF90-EAF5-1D3F-32B5-FB8DF8C05592}"/>
              </a:ext>
            </a:extLst>
          </p:cNvPr>
          <p:cNvSpPr/>
          <p:nvPr/>
        </p:nvSpPr>
        <p:spPr>
          <a:xfrm>
            <a:off x="4209389" y="2656840"/>
            <a:ext cx="1073380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선택하세요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1D283-4564-3EF1-E7EC-B9657442A47A}"/>
              </a:ext>
            </a:extLst>
          </p:cNvPr>
          <p:cNvSpPr/>
          <p:nvPr/>
        </p:nvSpPr>
        <p:spPr>
          <a:xfrm>
            <a:off x="2484444" y="2663315"/>
            <a:ext cx="1073380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선택하세요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607681-1E9D-F388-7E0D-9523C491516D}"/>
              </a:ext>
            </a:extLst>
          </p:cNvPr>
          <p:cNvSpPr/>
          <p:nvPr/>
        </p:nvSpPr>
        <p:spPr>
          <a:xfrm>
            <a:off x="2484444" y="2957005"/>
            <a:ext cx="1073380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선택하세요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BE20D5-2BAE-D9EC-5A86-868B59A22762}"/>
              </a:ext>
            </a:extLst>
          </p:cNvPr>
          <p:cNvSpPr/>
          <p:nvPr/>
        </p:nvSpPr>
        <p:spPr>
          <a:xfrm>
            <a:off x="1358656" y="868377"/>
            <a:ext cx="6715125" cy="959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EAD6A-F079-E526-7A51-2112188C2D2A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ECE4367-1986-2959-7529-C87B2E199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B7FAEA-B594-59DC-6A21-2DDC9FCCA826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38050C-DB8A-9914-D781-957A8E412BCF}"/>
              </a:ext>
            </a:extLst>
          </p:cNvPr>
          <p:cNvSpPr txBox="1"/>
          <p:nvPr/>
        </p:nvSpPr>
        <p:spPr>
          <a:xfrm>
            <a:off x="3751504" y="292270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메뉴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68E90-C63D-24D1-9136-09A573DD049A}"/>
              </a:ext>
            </a:extLst>
          </p:cNvPr>
          <p:cNvSpPr/>
          <p:nvPr/>
        </p:nvSpPr>
        <p:spPr>
          <a:xfrm>
            <a:off x="4209389" y="2963280"/>
            <a:ext cx="1380179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메뉴를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1B0FCC-6CC0-1A3F-5DA4-6CB377A11E31}"/>
              </a:ext>
            </a:extLst>
          </p:cNvPr>
          <p:cNvSpPr/>
          <p:nvPr/>
        </p:nvSpPr>
        <p:spPr>
          <a:xfrm>
            <a:off x="1914525" y="4064902"/>
            <a:ext cx="1087831" cy="14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bg2">
                    <a:lumMod val="50000"/>
                  </a:schemeClr>
                </a:solidFill>
              </a:rPr>
              <a:t>매장명 또는 주소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31558B-DB7F-029B-71E8-274F1A096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876" y="4089526"/>
            <a:ext cx="90355" cy="1120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DD1C8B-3FB5-790E-9F9A-9CC3E7EF661C}"/>
              </a:ext>
            </a:extLst>
          </p:cNvPr>
          <p:cNvSpPr/>
          <p:nvPr/>
        </p:nvSpPr>
        <p:spPr>
          <a:xfrm>
            <a:off x="1882153" y="3758614"/>
            <a:ext cx="622921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매장검색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618243-4BD4-9624-1A0D-D00E62C39982}"/>
              </a:ext>
            </a:extLst>
          </p:cNvPr>
          <p:cNvSpPr/>
          <p:nvPr/>
        </p:nvSpPr>
        <p:spPr>
          <a:xfrm>
            <a:off x="2458284" y="3759088"/>
            <a:ext cx="579106" cy="261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길찾기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DC49C1-7665-4810-D433-9E329E76098F}"/>
              </a:ext>
            </a:extLst>
          </p:cNvPr>
          <p:cNvCxnSpPr>
            <a:cxnSpLocks/>
          </p:cNvCxnSpPr>
          <p:nvPr/>
        </p:nvCxnSpPr>
        <p:spPr>
          <a:xfrm>
            <a:off x="1921255" y="4433314"/>
            <a:ext cx="100534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6DFF79-0110-B55A-1614-2FB1183B299A}"/>
              </a:ext>
            </a:extLst>
          </p:cNvPr>
          <p:cNvSpPr/>
          <p:nvPr/>
        </p:nvSpPr>
        <p:spPr>
          <a:xfrm>
            <a:off x="2975231" y="4255770"/>
            <a:ext cx="45719" cy="61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703F6BE-36F3-2DDB-F781-F6516B7D77D2}"/>
              </a:ext>
            </a:extLst>
          </p:cNvPr>
          <p:cNvCxnSpPr>
            <a:cxnSpLocks/>
          </p:cNvCxnSpPr>
          <p:nvPr/>
        </p:nvCxnSpPr>
        <p:spPr>
          <a:xfrm>
            <a:off x="1921255" y="4637149"/>
            <a:ext cx="100534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F00256C-3A74-5873-7145-0E2F0C714178}"/>
              </a:ext>
            </a:extLst>
          </p:cNvPr>
          <p:cNvCxnSpPr>
            <a:cxnSpLocks/>
          </p:cNvCxnSpPr>
          <p:nvPr/>
        </p:nvCxnSpPr>
        <p:spPr>
          <a:xfrm>
            <a:off x="1921255" y="4837530"/>
            <a:ext cx="100534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6CA589C-3A02-9EFD-F98A-7E2726A33EDA}"/>
              </a:ext>
            </a:extLst>
          </p:cNvPr>
          <p:cNvSpPr/>
          <p:nvPr/>
        </p:nvSpPr>
        <p:spPr>
          <a:xfrm>
            <a:off x="2975231" y="4255770"/>
            <a:ext cx="45719" cy="22098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D00ACC-3D86-52DD-B82D-8E07921ABDEC}"/>
              </a:ext>
            </a:extLst>
          </p:cNvPr>
          <p:cNvSpPr txBox="1"/>
          <p:nvPr/>
        </p:nvSpPr>
        <p:spPr>
          <a:xfrm>
            <a:off x="1854893" y="419481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CU</a:t>
            </a:r>
            <a:endParaRPr lang="ko-KR" altLang="en-US" sz="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E879B-6F08-F52E-ED3A-7B586024DE87}"/>
              </a:ext>
            </a:extLst>
          </p:cNvPr>
          <p:cNvSpPr txBox="1"/>
          <p:nvPr/>
        </p:nvSpPr>
        <p:spPr>
          <a:xfrm>
            <a:off x="2045644" y="4292874"/>
            <a:ext cx="7681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인천광역시 부평구</a:t>
            </a:r>
            <a:r>
              <a:rPr lang="en-US" altLang="ko-KR" sz="500" dirty="0"/>
              <a:t>…</a:t>
            </a:r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3CCF5B-BE31-795F-B0D5-BA66E997009C}"/>
              </a:ext>
            </a:extLst>
          </p:cNvPr>
          <p:cNvSpPr txBox="1"/>
          <p:nvPr/>
        </p:nvSpPr>
        <p:spPr>
          <a:xfrm>
            <a:off x="3336076" y="2637562"/>
            <a:ext cx="33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V</a:t>
            </a:r>
            <a:endParaRPr lang="ko-KR" altLang="en-US" sz="11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25C348-DE88-6FB3-0522-E9EA77B12C5A}"/>
              </a:ext>
            </a:extLst>
          </p:cNvPr>
          <p:cNvSpPr txBox="1"/>
          <p:nvPr/>
        </p:nvSpPr>
        <p:spPr>
          <a:xfrm>
            <a:off x="3336076" y="2927245"/>
            <a:ext cx="33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V</a:t>
            </a:r>
            <a:endParaRPr lang="ko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34260C-0CD0-D1EF-F52B-35939B51408E}"/>
              </a:ext>
            </a:extLst>
          </p:cNvPr>
          <p:cNvSpPr txBox="1"/>
          <p:nvPr/>
        </p:nvSpPr>
        <p:spPr>
          <a:xfrm>
            <a:off x="5056689" y="2622871"/>
            <a:ext cx="33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V</a:t>
            </a:r>
            <a:endParaRPr lang="ko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C59905-92A2-F03C-2EFD-7B507ADA13E4}"/>
              </a:ext>
            </a:extLst>
          </p:cNvPr>
          <p:cNvSpPr txBox="1"/>
          <p:nvPr/>
        </p:nvSpPr>
        <p:spPr>
          <a:xfrm>
            <a:off x="6922848" y="2615121"/>
            <a:ext cx="33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V</a:t>
            </a:r>
            <a:endParaRPr lang="ko-KR" altLang="en-US" sz="1100" b="1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0167361C-3F5C-3245-FF45-00855CAA27C3}"/>
              </a:ext>
            </a:extLst>
          </p:cNvPr>
          <p:cNvSpPr/>
          <p:nvPr/>
        </p:nvSpPr>
        <p:spPr>
          <a:xfrm>
            <a:off x="1848060" y="2487118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C2767E66-960A-91B8-F14B-914F8BE70510}"/>
              </a:ext>
            </a:extLst>
          </p:cNvPr>
          <p:cNvSpPr/>
          <p:nvPr/>
        </p:nvSpPr>
        <p:spPr>
          <a:xfrm>
            <a:off x="1793620" y="3699118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5287070-E41A-91F9-15DB-41619685FF31}"/>
              </a:ext>
            </a:extLst>
          </p:cNvPr>
          <p:cNvSpPr/>
          <p:nvPr/>
        </p:nvSpPr>
        <p:spPr>
          <a:xfrm>
            <a:off x="5236022" y="4677512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ADD6DF3-C08D-045B-7BF6-2CE5CC551628}"/>
              </a:ext>
            </a:extLst>
          </p:cNvPr>
          <p:cNvSpPr/>
          <p:nvPr/>
        </p:nvSpPr>
        <p:spPr>
          <a:xfrm>
            <a:off x="5538062" y="4521255"/>
            <a:ext cx="1069182" cy="359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ED2F8D-A62B-7CE9-5E9B-CBB23E6CC26C}"/>
              </a:ext>
            </a:extLst>
          </p:cNvPr>
          <p:cNvSpPr txBox="1"/>
          <p:nvPr/>
        </p:nvSpPr>
        <p:spPr>
          <a:xfrm>
            <a:off x="5505450" y="4504433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/>
              <a:t>용자돈</a:t>
            </a:r>
            <a:r>
              <a:rPr lang="ko-KR" altLang="en-US" sz="600" b="1" dirty="0"/>
              <a:t> </a:t>
            </a:r>
            <a:r>
              <a:rPr lang="ko-KR" altLang="en-US" sz="600" b="1" dirty="0" err="1"/>
              <a:t>돈까스</a:t>
            </a:r>
            <a:endParaRPr lang="ko-KR" altLang="en-US" sz="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DAAB27-D289-DE5D-0E17-57107EEB6FAF}"/>
              </a:ext>
            </a:extLst>
          </p:cNvPr>
          <p:cNvSpPr txBox="1"/>
          <p:nvPr/>
        </p:nvSpPr>
        <p:spPr>
          <a:xfrm>
            <a:off x="5474358" y="4632902"/>
            <a:ext cx="1174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은평구 연서로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24 1</a:t>
            </a:r>
            <a:r>
              <a:rPr lang="ko-KR" altLang="en-US" sz="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52808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39">
            <a:extLst>
              <a:ext uri="{FF2B5EF4-FFF2-40B4-BE49-F238E27FC236}">
                <a16:creationId xmlns:a16="http://schemas.microsoft.com/office/drawing/2014/main" id="{61FBBCEE-DB3E-41B6-99D8-61E24C31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93" y="3722485"/>
            <a:ext cx="5416553" cy="27668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3214C0-11A9-BAC1-A03C-83DC87597B79}"/>
              </a:ext>
            </a:extLst>
          </p:cNvPr>
          <p:cNvSpPr/>
          <p:nvPr/>
        </p:nvSpPr>
        <p:spPr>
          <a:xfrm>
            <a:off x="1882154" y="3762599"/>
            <a:ext cx="1156306" cy="115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44095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가맹점 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Franchise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371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선택 박스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(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시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구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동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) ,</a:t>
                      </a:r>
                      <a:r>
                        <a:rPr kumimoji="0" lang="ko-KR" altLang="en-US" sz="14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업종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C12F3D26-849E-F040-65C8-48E08DF77080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A4182-5E37-4E97-7F61-74C7D1670D31}"/>
              </a:ext>
            </a:extLst>
          </p:cNvPr>
          <p:cNvSpPr txBox="1"/>
          <p:nvPr/>
        </p:nvSpPr>
        <p:spPr>
          <a:xfrm>
            <a:off x="1364733" y="18911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가맹점 조회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C06869-291B-B880-A0CC-568A6217A462}"/>
              </a:ext>
            </a:extLst>
          </p:cNvPr>
          <p:cNvCxnSpPr>
            <a:cxnSpLocks/>
          </p:cNvCxnSpPr>
          <p:nvPr/>
        </p:nvCxnSpPr>
        <p:spPr>
          <a:xfrm>
            <a:off x="1405795" y="2260503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91CB31-D4A4-F917-DACA-B874C4313AE7}"/>
              </a:ext>
            </a:extLst>
          </p:cNvPr>
          <p:cNvSpPr/>
          <p:nvPr/>
        </p:nvSpPr>
        <p:spPr>
          <a:xfrm>
            <a:off x="1830174" y="3268878"/>
            <a:ext cx="5441272" cy="3649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33" name="순서도: 병합 32">
            <a:extLst>
              <a:ext uri="{FF2B5EF4-FFF2-40B4-BE49-F238E27FC236}">
                <a16:creationId xmlns:a16="http://schemas.microsoft.com/office/drawing/2014/main" id="{7E03C203-90E5-4E4E-002B-6141D05454F3}"/>
              </a:ext>
            </a:extLst>
          </p:cNvPr>
          <p:cNvSpPr/>
          <p:nvPr/>
        </p:nvSpPr>
        <p:spPr>
          <a:xfrm>
            <a:off x="4094556" y="4674285"/>
            <a:ext cx="128797" cy="245187"/>
          </a:xfrm>
          <a:prstGeom prst="flowChartMerg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246EF329-50F1-840E-E7EF-F54D8636B9FD}"/>
              </a:ext>
            </a:extLst>
          </p:cNvPr>
          <p:cNvSpPr/>
          <p:nvPr/>
        </p:nvSpPr>
        <p:spPr>
          <a:xfrm>
            <a:off x="5376653" y="4866259"/>
            <a:ext cx="128797" cy="245187"/>
          </a:xfrm>
          <a:prstGeom prst="flowChartMerg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병합 34">
            <a:extLst>
              <a:ext uri="{FF2B5EF4-FFF2-40B4-BE49-F238E27FC236}">
                <a16:creationId xmlns:a16="http://schemas.microsoft.com/office/drawing/2014/main" id="{3D6BE064-A8B2-64CA-83FC-D9B381B31635}"/>
              </a:ext>
            </a:extLst>
          </p:cNvPr>
          <p:cNvSpPr/>
          <p:nvPr/>
        </p:nvSpPr>
        <p:spPr>
          <a:xfrm>
            <a:off x="4723997" y="5374562"/>
            <a:ext cx="128797" cy="245187"/>
          </a:xfrm>
          <a:prstGeom prst="flowChartMerg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121CC-4685-2A45-11E0-9F75706361C2}"/>
              </a:ext>
            </a:extLst>
          </p:cNvPr>
          <p:cNvSpPr txBox="1"/>
          <p:nvPr/>
        </p:nvSpPr>
        <p:spPr>
          <a:xfrm>
            <a:off x="1830174" y="261805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시 검색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CD2856-191E-DD47-5056-41613A0ABF24}"/>
              </a:ext>
            </a:extLst>
          </p:cNvPr>
          <p:cNvSpPr txBox="1"/>
          <p:nvPr/>
        </p:nvSpPr>
        <p:spPr>
          <a:xfrm>
            <a:off x="3615202" y="26074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관할구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278F30-14BC-A65A-0AD4-D08A421C227A}"/>
              </a:ext>
            </a:extLst>
          </p:cNvPr>
          <p:cNvSpPr txBox="1"/>
          <p:nvPr/>
        </p:nvSpPr>
        <p:spPr>
          <a:xfrm>
            <a:off x="5449669" y="26074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관할동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C851F1-BC53-0E30-4156-AEDC3ADEC6F2}"/>
              </a:ext>
            </a:extLst>
          </p:cNvPr>
          <p:cNvSpPr txBox="1"/>
          <p:nvPr/>
        </p:nvSpPr>
        <p:spPr>
          <a:xfrm>
            <a:off x="2040424" y="29166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업종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FCF10-1ECA-27F9-2D6A-BD6874C0284F}"/>
              </a:ext>
            </a:extLst>
          </p:cNvPr>
          <p:cNvSpPr/>
          <p:nvPr/>
        </p:nvSpPr>
        <p:spPr>
          <a:xfrm>
            <a:off x="1830174" y="2607482"/>
            <a:ext cx="5441272" cy="597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1A5091-1921-42B7-37DA-6925E1A98DF6}"/>
              </a:ext>
            </a:extLst>
          </p:cNvPr>
          <p:cNvSpPr/>
          <p:nvPr/>
        </p:nvSpPr>
        <p:spPr>
          <a:xfrm>
            <a:off x="6060651" y="2654300"/>
            <a:ext cx="1073380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선택하세요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0CCF90-EAF5-1D3F-32B5-FB8DF8C05592}"/>
              </a:ext>
            </a:extLst>
          </p:cNvPr>
          <p:cNvSpPr/>
          <p:nvPr/>
        </p:nvSpPr>
        <p:spPr>
          <a:xfrm>
            <a:off x="4209389" y="2656840"/>
            <a:ext cx="1073380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선택하세요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1D283-4564-3EF1-E7EC-B9657442A47A}"/>
              </a:ext>
            </a:extLst>
          </p:cNvPr>
          <p:cNvSpPr/>
          <p:nvPr/>
        </p:nvSpPr>
        <p:spPr>
          <a:xfrm>
            <a:off x="2484444" y="2663315"/>
            <a:ext cx="1073380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선택하세요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607681-1E9D-F388-7E0D-9523C491516D}"/>
              </a:ext>
            </a:extLst>
          </p:cNvPr>
          <p:cNvSpPr/>
          <p:nvPr/>
        </p:nvSpPr>
        <p:spPr>
          <a:xfrm>
            <a:off x="2484444" y="2957005"/>
            <a:ext cx="1073380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선택하세요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BE20D5-2BAE-D9EC-5A86-868B59A22762}"/>
              </a:ext>
            </a:extLst>
          </p:cNvPr>
          <p:cNvSpPr/>
          <p:nvPr/>
        </p:nvSpPr>
        <p:spPr>
          <a:xfrm>
            <a:off x="1358656" y="868377"/>
            <a:ext cx="6715125" cy="959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EAD6A-F079-E526-7A51-2112188C2D2A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ECE4367-1986-2959-7529-C87B2E199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B7FAEA-B594-59DC-6A21-2DDC9FCCA826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38050C-DB8A-9914-D781-957A8E412BCF}"/>
              </a:ext>
            </a:extLst>
          </p:cNvPr>
          <p:cNvSpPr txBox="1"/>
          <p:nvPr/>
        </p:nvSpPr>
        <p:spPr>
          <a:xfrm>
            <a:off x="3751504" y="292270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메뉴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68E90-C63D-24D1-9136-09A573DD049A}"/>
              </a:ext>
            </a:extLst>
          </p:cNvPr>
          <p:cNvSpPr/>
          <p:nvPr/>
        </p:nvSpPr>
        <p:spPr>
          <a:xfrm>
            <a:off x="4209389" y="2963280"/>
            <a:ext cx="1380179" cy="1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메뉴를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1B0FCC-6CC0-1A3F-5DA4-6CB377A11E31}"/>
              </a:ext>
            </a:extLst>
          </p:cNvPr>
          <p:cNvSpPr/>
          <p:nvPr/>
        </p:nvSpPr>
        <p:spPr>
          <a:xfrm>
            <a:off x="1914525" y="4064902"/>
            <a:ext cx="1087831" cy="14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bg2">
                    <a:lumMod val="50000"/>
                  </a:schemeClr>
                </a:solidFill>
              </a:rPr>
              <a:t>매장명 또는 주소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31558B-DB7F-029B-71E8-274F1A096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876" y="4089526"/>
            <a:ext cx="90355" cy="1120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DD1C8B-3FB5-790E-9F9A-9CC3E7EF661C}"/>
              </a:ext>
            </a:extLst>
          </p:cNvPr>
          <p:cNvSpPr/>
          <p:nvPr/>
        </p:nvSpPr>
        <p:spPr>
          <a:xfrm>
            <a:off x="1882153" y="3758614"/>
            <a:ext cx="622921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매장검색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618243-4BD4-9624-1A0D-D00E62C39982}"/>
              </a:ext>
            </a:extLst>
          </p:cNvPr>
          <p:cNvSpPr/>
          <p:nvPr/>
        </p:nvSpPr>
        <p:spPr>
          <a:xfrm>
            <a:off x="2458284" y="3759088"/>
            <a:ext cx="579106" cy="261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길찾기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DC49C1-7665-4810-D433-9E329E76098F}"/>
              </a:ext>
            </a:extLst>
          </p:cNvPr>
          <p:cNvCxnSpPr>
            <a:cxnSpLocks/>
          </p:cNvCxnSpPr>
          <p:nvPr/>
        </p:nvCxnSpPr>
        <p:spPr>
          <a:xfrm>
            <a:off x="1921255" y="4433314"/>
            <a:ext cx="100534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6DFF79-0110-B55A-1614-2FB1183B299A}"/>
              </a:ext>
            </a:extLst>
          </p:cNvPr>
          <p:cNvSpPr/>
          <p:nvPr/>
        </p:nvSpPr>
        <p:spPr>
          <a:xfrm>
            <a:off x="2975231" y="4255770"/>
            <a:ext cx="45719" cy="61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703F6BE-36F3-2DDB-F781-F6516B7D77D2}"/>
              </a:ext>
            </a:extLst>
          </p:cNvPr>
          <p:cNvCxnSpPr>
            <a:cxnSpLocks/>
          </p:cNvCxnSpPr>
          <p:nvPr/>
        </p:nvCxnSpPr>
        <p:spPr>
          <a:xfrm>
            <a:off x="1921255" y="4637149"/>
            <a:ext cx="100534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F00256C-3A74-5873-7145-0E2F0C714178}"/>
              </a:ext>
            </a:extLst>
          </p:cNvPr>
          <p:cNvCxnSpPr>
            <a:cxnSpLocks/>
          </p:cNvCxnSpPr>
          <p:nvPr/>
        </p:nvCxnSpPr>
        <p:spPr>
          <a:xfrm>
            <a:off x="1921255" y="4837530"/>
            <a:ext cx="100534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6CA589C-3A02-9EFD-F98A-7E2726A33EDA}"/>
              </a:ext>
            </a:extLst>
          </p:cNvPr>
          <p:cNvSpPr/>
          <p:nvPr/>
        </p:nvSpPr>
        <p:spPr>
          <a:xfrm>
            <a:off x="2975231" y="4255770"/>
            <a:ext cx="45719" cy="22098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D00ACC-3D86-52DD-B82D-8E07921ABDEC}"/>
              </a:ext>
            </a:extLst>
          </p:cNvPr>
          <p:cNvSpPr txBox="1"/>
          <p:nvPr/>
        </p:nvSpPr>
        <p:spPr>
          <a:xfrm>
            <a:off x="1854893" y="419481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CU</a:t>
            </a:r>
            <a:endParaRPr lang="ko-KR" altLang="en-US" sz="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E879B-6F08-F52E-ED3A-7B586024DE87}"/>
              </a:ext>
            </a:extLst>
          </p:cNvPr>
          <p:cNvSpPr txBox="1"/>
          <p:nvPr/>
        </p:nvSpPr>
        <p:spPr>
          <a:xfrm>
            <a:off x="2045644" y="4292874"/>
            <a:ext cx="7681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인천광역시 부평구</a:t>
            </a:r>
            <a:r>
              <a:rPr lang="en-US" altLang="ko-KR" sz="500" dirty="0"/>
              <a:t>…</a:t>
            </a:r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3CCF5B-BE31-795F-B0D5-BA66E997009C}"/>
              </a:ext>
            </a:extLst>
          </p:cNvPr>
          <p:cNvSpPr txBox="1"/>
          <p:nvPr/>
        </p:nvSpPr>
        <p:spPr>
          <a:xfrm>
            <a:off x="3336076" y="2637562"/>
            <a:ext cx="33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V</a:t>
            </a:r>
            <a:endParaRPr lang="ko-KR" altLang="en-US" sz="11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25C348-DE88-6FB3-0522-E9EA77B12C5A}"/>
              </a:ext>
            </a:extLst>
          </p:cNvPr>
          <p:cNvSpPr txBox="1"/>
          <p:nvPr/>
        </p:nvSpPr>
        <p:spPr>
          <a:xfrm>
            <a:off x="3336076" y="2927245"/>
            <a:ext cx="33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V</a:t>
            </a:r>
            <a:endParaRPr lang="ko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34260C-0CD0-D1EF-F52B-35939B51408E}"/>
              </a:ext>
            </a:extLst>
          </p:cNvPr>
          <p:cNvSpPr txBox="1"/>
          <p:nvPr/>
        </p:nvSpPr>
        <p:spPr>
          <a:xfrm>
            <a:off x="5056689" y="2622871"/>
            <a:ext cx="33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V</a:t>
            </a:r>
            <a:endParaRPr lang="ko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C59905-92A2-F03C-2EFD-7B507ADA13E4}"/>
              </a:ext>
            </a:extLst>
          </p:cNvPr>
          <p:cNvSpPr txBox="1"/>
          <p:nvPr/>
        </p:nvSpPr>
        <p:spPr>
          <a:xfrm>
            <a:off x="6922848" y="2615121"/>
            <a:ext cx="33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V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A9802B-80E1-86E4-8526-7ADA608A283D}"/>
              </a:ext>
            </a:extLst>
          </p:cNvPr>
          <p:cNvSpPr/>
          <p:nvPr/>
        </p:nvSpPr>
        <p:spPr>
          <a:xfrm>
            <a:off x="2479382" y="2886413"/>
            <a:ext cx="1073380" cy="959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F9DB8-A070-8E48-BDB0-EFB420DA9D94}"/>
              </a:ext>
            </a:extLst>
          </p:cNvPr>
          <p:cNvSpPr txBox="1"/>
          <p:nvPr/>
        </p:nvSpPr>
        <p:spPr>
          <a:xfrm>
            <a:off x="2413762" y="2869066"/>
            <a:ext cx="697627" cy="93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선택하세요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인천광역시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강원도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광주광역시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경상남도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/>
              <a:t>울산광역시</a:t>
            </a:r>
            <a:br>
              <a:rPr lang="en-US" altLang="ko-KR" sz="800" dirty="0"/>
            </a:br>
            <a:r>
              <a:rPr lang="ko-KR" altLang="en-US" sz="800" dirty="0"/>
              <a:t>전라북도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8313DEEA-876E-D70F-74A2-0821A90059D7}"/>
              </a:ext>
            </a:extLst>
          </p:cNvPr>
          <p:cNvSpPr/>
          <p:nvPr/>
        </p:nvSpPr>
        <p:spPr>
          <a:xfrm>
            <a:off x="2406174" y="248380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397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D8FAC8-680A-954B-9BC7-5682D3AF7880}"/>
              </a:ext>
            </a:extLst>
          </p:cNvPr>
          <p:cNvSpPr/>
          <p:nvPr/>
        </p:nvSpPr>
        <p:spPr>
          <a:xfrm>
            <a:off x="3355975" y="3032125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414436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90E3B-1BBC-9108-9ED5-A038C6EA439E}"/>
              </a:ext>
            </a:extLst>
          </p:cNvPr>
          <p:cNvSpPr/>
          <p:nvPr/>
        </p:nvSpPr>
        <p:spPr>
          <a:xfrm>
            <a:off x="4575511" y="2192593"/>
            <a:ext cx="2959510" cy="30944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169829-31C5-B255-CCB1-64ADC59AE341}"/>
              </a:ext>
            </a:extLst>
          </p:cNvPr>
          <p:cNvSpPr/>
          <p:nvPr/>
        </p:nvSpPr>
        <p:spPr>
          <a:xfrm>
            <a:off x="795008" y="2192594"/>
            <a:ext cx="2959510" cy="30944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18453-789D-8956-0B6A-9013445B0FE6}"/>
              </a:ext>
            </a:extLst>
          </p:cNvPr>
          <p:cNvSpPr txBox="1"/>
          <p:nvPr/>
        </p:nvSpPr>
        <p:spPr>
          <a:xfrm>
            <a:off x="245806" y="363830"/>
            <a:ext cx="1534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8037FC-BE59-D2F2-30A2-D39F72F61200}"/>
              </a:ext>
            </a:extLst>
          </p:cNvPr>
          <p:cNvCxnSpPr/>
          <p:nvPr/>
        </p:nvCxnSpPr>
        <p:spPr>
          <a:xfrm>
            <a:off x="245806" y="1071716"/>
            <a:ext cx="11602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DD4E4E-11D8-225A-49AA-6A1FF56256F7}"/>
              </a:ext>
            </a:extLst>
          </p:cNvPr>
          <p:cNvSpPr txBox="1"/>
          <p:nvPr/>
        </p:nvSpPr>
        <p:spPr>
          <a:xfrm>
            <a:off x="5070966" y="2369750"/>
            <a:ext cx="1548822" cy="3039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메인 페이지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로그인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 err="1"/>
              <a:t>푸르미</a:t>
            </a:r>
            <a:r>
              <a:rPr lang="ko-KR" altLang="en-US" sz="1400" b="1" dirty="0"/>
              <a:t> 카드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가맹점 조회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공지사항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고객센터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3C811E-FB8D-550B-0E50-912314CA8FA2}"/>
              </a:ext>
            </a:extLst>
          </p:cNvPr>
          <p:cNvCxnSpPr/>
          <p:nvPr/>
        </p:nvCxnSpPr>
        <p:spPr>
          <a:xfrm>
            <a:off x="294967" y="5746482"/>
            <a:ext cx="11602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8859A5-FFE1-643C-1C3F-FA0AE736E452}"/>
              </a:ext>
            </a:extLst>
          </p:cNvPr>
          <p:cNvSpPr txBox="1"/>
          <p:nvPr/>
        </p:nvSpPr>
        <p:spPr>
          <a:xfrm>
            <a:off x="5070966" y="157096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6ABC2-17DE-F764-ABF5-5F416C86A30F}"/>
              </a:ext>
            </a:extLst>
          </p:cNvPr>
          <p:cNvSpPr txBox="1"/>
          <p:nvPr/>
        </p:nvSpPr>
        <p:spPr>
          <a:xfrm>
            <a:off x="8827272" y="1570967"/>
            <a:ext cx="2225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관리자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5984E-3EC7-5EF5-31A9-88FDCBB3B21B}"/>
              </a:ext>
            </a:extLst>
          </p:cNvPr>
          <p:cNvSpPr txBox="1"/>
          <p:nvPr/>
        </p:nvSpPr>
        <p:spPr>
          <a:xfrm>
            <a:off x="1105285" y="2379758"/>
            <a:ext cx="213360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정보구조도</a:t>
            </a:r>
            <a:r>
              <a:rPr lang="en-US" altLang="ko-KR" sz="1400" b="1" dirty="0"/>
              <a:t>(IA)</a:t>
            </a:r>
            <a:endParaRPr lang="en-US" altLang="ko-KR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CDFC7-5250-8E76-1A8D-EB9399FEACCA}"/>
              </a:ext>
            </a:extLst>
          </p:cNvPr>
          <p:cNvSpPr txBox="1"/>
          <p:nvPr/>
        </p:nvSpPr>
        <p:spPr>
          <a:xfrm>
            <a:off x="1923460" y="1570968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IA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B6EBC23-7407-2044-55FC-E59B75F9B767}"/>
              </a:ext>
            </a:extLst>
          </p:cNvPr>
          <p:cNvSpPr/>
          <p:nvPr/>
        </p:nvSpPr>
        <p:spPr>
          <a:xfrm>
            <a:off x="8356014" y="2192592"/>
            <a:ext cx="2959510" cy="30944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3B868-1A80-28CE-7C75-2C40ACF3C34D}"/>
              </a:ext>
            </a:extLst>
          </p:cNvPr>
          <p:cNvSpPr txBox="1"/>
          <p:nvPr/>
        </p:nvSpPr>
        <p:spPr>
          <a:xfrm>
            <a:off x="8739474" y="2369749"/>
            <a:ext cx="2312838" cy="2609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로그인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메인 페이지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관리자 계정관리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회원관리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공지사항관리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고객센터관리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1229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9527-7128-94B3-8DC4-5E16B6D8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39487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Board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C82F02-ED52-3E98-5F90-59D2953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7410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1.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공지사항 테이블 클릭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-&gt;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공지 확인 페이지 이동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E625FF-988D-C86E-0B9D-244200352B09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C204F7-84C3-E566-121E-25FAB9539050}"/>
              </a:ext>
            </a:extLst>
          </p:cNvPr>
          <p:cNvSpPr/>
          <p:nvPr/>
        </p:nvSpPr>
        <p:spPr>
          <a:xfrm>
            <a:off x="1423009" y="2522929"/>
            <a:ext cx="6524325" cy="399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    </a:t>
            </a:r>
            <a:r>
              <a:rPr lang="ko-KR" altLang="en-US" sz="1400" b="1" dirty="0">
                <a:solidFill>
                  <a:schemeClr val="tx1"/>
                </a:solidFill>
              </a:rPr>
              <a:t>번호 </a:t>
            </a:r>
            <a:r>
              <a:rPr lang="en-US" altLang="ko-KR" sz="1400" b="1" dirty="0">
                <a:solidFill>
                  <a:schemeClr val="tx1"/>
                </a:solidFill>
              </a:rPr>
              <a:t>|                           </a:t>
            </a:r>
            <a:r>
              <a:rPr lang="ko-KR" altLang="en-US" sz="1400" b="1" dirty="0">
                <a:solidFill>
                  <a:schemeClr val="tx1"/>
                </a:solidFill>
              </a:rPr>
              <a:t>제목                           </a:t>
            </a:r>
            <a:r>
              <a:rPr lang="en-US" altLang="ko-KR" sz="1400" b="1" dirty="0">
                <a:solidFill>
                  <a:schemeClr val="tx1"/>
                </a:solidFill>
              </a:rPr>
              <a:t>|   </a:t>
            </a:r>
            <a:r>
              <a:rPr lang="ko-KR" altLang="en-US" sz="1400" b="1" dirty="0">
                <a:solidFill>
                  <a:schemeClr val="tx1"/>
                </a:solidFill>
              </a:rPr>
              <a:t>등록일    </a:t>
            </a:r>
            <a:r>
              <a:rPr lang="en-US" altLang="ko-KR" sz="1400" b="1" dirty="0">
                <a:solidFill>
                  <a:schemeClr val="tx1"/>
                </a:solidFill>
              </a:rPr>
              <a:t>|   </a:t>
            </a:r>
            <a:r>
              <a:rPr lang="ko-KR" altLang="en-US" sz="1400" b="1" dirty="0">
                <a:solidFill>
                  <a:schemeClr val="tx1"/>
                </a:solidFill>
              </a:rPr>
              <a:t>조회수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372B7E-C84E-B1D8-C26A-501C1C8E2345}"/>
              </a:ext>
            </a:extLst>
          </p:cNvPr>
          <p:cNvSpPr txBox="1"/>
          <p:nvPr/>
        </p:nvSpPr>
        <p:spPr>
          <a:xfrm>
            <a:off x="1774998" y="29880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DD4005-EBC1-C97E-704B-49C3C6F186A7}"/>
              </a:ext>
            </a:extLst>
          </p:cNvPr>
          <p:cNvSpPr txBox="1"/>
          <p:nvPr/>
        </p:nvSpPr>
        <p:spPr>
          <a:xfrm>
            <a:off x="1775241" y="34015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347FA04-E446-E7D1-76E4-51216D96BB81}"/>
              </a:ext>
            </a:extLst>
          </p:cNvPr>
          <p:cNvCxnSpPr>
            <a:cxnSpLocks/>
          </p:cNvCxnSpPr>
          <p:nvPr/>
        </p:nvCxnSpPr>
        <p:spPr>
          <a:xfrm>
            <a:off x="1440222" y="3330231"/>
            <a:ext cx="65071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D1DD14-9CA5-2486-D067-473D603017E1}"/>
              </a:ext>
            </a:extLst>
          </p:cNvPr>
          <p:cNvSpPr txBox="1"/>
          <p:nvPr/>
        </p:nvSpPr>
        <p:spPr>
          <a:xfrm>
            <a:off x="3923389" y="296962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52B99B-6FA7-E5D5-C8E7-A0C092262F06}"/>
              </a:ext>
            </a:extLst>
          </p:cNvPr>
          <p:cNvSpPr txBox="1"/>
          <p:nvPr/>
        </p:nvSpPr>
        <p:spPr>
          <a:xfrm>
            <a:off x="3923389" y="3401539"/>
            <a:ext cx="29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AD8FE2-328F-DA67-CE00-1A8971A9549D}"/>
              </a:ext>
            </a:extLst>
          </p:cNvPr>
          <p:cNvSpPr txBox="1"/>
          <p:nvPr/>
        </p:nvSpPr>
        <p:spPr>
          <a:xfrm>
            <a:off x="5917905" y="297779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D523B1-98D6-A2A5-29B3-224C1E8F5E07}"/>
              </a:ext>
            </a:extLst>
          </p:cNvPr>
          <p:cNvSpPr txBox="1"/>
          <p:nvPr/>
        </p:nvSpPr>
        <p:spPr>
          <a:xfrm>
            <a:off x="5923412" y="3374888"/>
            <a:ext cx="1157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2B59AE-9542-EAC5-1D29-F3058E1BA46D}"/>
              </a:ext>
            </a:extLst>
          </p:cNvPr>
          <p:cNvSpPr txBox="1"/>
          <p:nvPr/>
        </p:nvSpPr>
        <p:spPr>
          <a:xfrm>
            <a:off x="7252086" y="30004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1D29DA-5563-85FB-151C-35A9F0905C18}"/>
              </a:ext>
            </a:extLst>
          </p:cNvPr>
          <p:cNvSpPr txBox="1"/>
          <p:nvPr/>
        </p:nvSpPr>
        <p:spPr>
          <a:xfrm>
            <a:off x="7245359" y="3392125"/>
            <a:ext cx="450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21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DCFFBA4-E4AF-4FB5-B842-7E6AAFBC8187}"/>
              </a:ext>
            </a:extLst>
          </p:cNvPr>
          <p:cNvCxnSpPr>
            <a:cxnSpLocks/>
          </p:cNvCxnSpPr>
          <p:nvPr/>
        </p:nvCxnSpPr>
        <p:spPr>
          <a:xfrm>
            <a:off x="1440223" y="3734676"/>
            <a:ext cx="65071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5FCF5C-2BE2-9F79-9BAE-75CBDD573C31}"/>
              </a:ext>
            </a:extLst>
          </p:cNvPr>
          <p:cNvSpPr/>
          <p:nvPr/>
        </p:nvSpPr>
        <p:spPr bwMode="auto">
          <a:xfrm>
            <a:off x="4605062" y="4613263"/>
            <a:ext cx="223366" cy="230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58" name="TextBox 21">
            <a:extLst>
              <a:ext uri="{FF2B5EF4-FFF2-40B4-BE49-F238E27FC236}">
                <a16:creationId xmlns:a16="http://schemas.microsoft.com/office/drawing/2014/main" id="{33DEE7C2-F7CB-927A-A127-0C0E710EC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747" y="4613263"/>
            <a:ext cx="66675" cy="2301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A34DF7D3-364E-4851-9014-478CF6A65CD7}"/>
              </a:ext>
            </a:extLst>
          </p:cNvPr>
          <p:cNvSpPr/>
          <p:nvPr/>
        </p:nvSpPr>
        <p:spPr>
          <a:xfrm>
            <a:off x="4546239" y="6023258"/>
            <a:ext cx="338430" cy="56238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A3C22D55-2DC5-C1D9-BEA9-301540C593AD}"/>
              </a:ext>
            </a:extLst>
          </p:cNvPr>
          <p:cNvSpPr/>
          <p:nvPr/>
        </p:nvSpPr>
        <p:spPr>
          <a:xfrm>
            <a:off x="1515897" y="2944832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9E8073-1784-4C4B-3C4B-9DA1D6BE3B09}"/>
              </a:ext>
            </a:extLst>
          </p:cNvPr>
          <p:cNvSpPr txBox="1"/>
          <p:nvPr/>
        </p:nvSpPr>
        <p:spPr>
          <a:xfrm>
            <a:off x="1358656" y="19372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공지사항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70ED4D-356D-7568-3E60-DA44EEE1AB69}"/>
              </a:ext>
            </a:extLst>
          </p:cNvPr>
          <p:cNvCxnSpPr>
            <a:cxnSpLocks/>
          </p:cNvCxnSpPr>
          <p:nvPr/>
        </p:nvCxnSpPr>
        <p:spPr>
          <a:xfrm>
            <a:off x="1399718" y="2306578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FC533D-7889-1DA4-908B-4E4894AA0518}"/>
              </a:ext>
            </a:extLst>
          </p:cNvPr>
          <p:cNvSpPr txBox="1"/>
          <p:nvPr/>
        </p:nvSpPr>
        <p:spPr>
          <a:xfrm>
            <a:off x="1775241" y="38092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A420339-F899-5560-C3A9-B758E15F5281}"/>
              </a:ext>
            </a:extLst>
          </p:cNvPr>
          <p:cNvCxnSpPr>
            <a:cxnSpLocks/>
          </p:cNvCxnSpPr>
          <p:nvPr/>
        </p:nvCxnSpPr>
        <p:spPr>
          <a:xfrm>
            <a:off x="1440222" y="4141393"/>
            <a:ext cx="65071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D20382-C863-6AD9-0187-444CC4379611}"/>
              </a:ext>
            </a:extLst>
          </p:cNvPr>
          <p:cNvSpPr txBox="1"/>
          <p:nvPr/>
        </p:nvSpPr>
        <p:spPr>
          <a:xfrm>
            <a:off x="3933007" y="377929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2A8EDF-6356-085F-AB38-08F03DC44081}"/>
              </a:ext>
            </a:extLst>
          </p:cNvPr>
          <p:cNvSpPr txBox="1"/>
          <p:nvPr/>
        </p:nvSpPr>
        <p:spPr>
          <a:xfrm>
            <a:off x="5917905" y="377929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64F9C0-6413-1670-7F15-88811BA31268}"/>
              </a:ext>
            </a:extLst>
          </p:cNvPr>
          <p:cNvSpPr txBox="1"/>
          <p:nvPr/>
        </p:nvSpPr>
        <p:spPr>
          <a:xfrm>
            <a:off x="7252086" y="38152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53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DC7BB6-3F5B-A97D-92AF-DB245C5F6C48}"/>
              </a:ext>
            </a:extLst>
          </p:cNvPr>
          <p:cNvSpPr txBox="1"/>
          <p:nvPr/>
        </p:nvSpPr>
        <p:spPr>
          <a:xfrm>
            <a:off x="1775241" y="42099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727594A-E6AD-C167-C812-CD5B1048FE7A}"/>
              </a:ext>
            </a:extLst>
          </p:cNvPr>
          <p:cNvCxnSpPr>
            <a:cxnSpLocks/>
          </p:cNvCxnSpPr>
          <p:nvPr/>
        </p:nvCxnSpPr>
        <p:spPr>
          <a:xfrm>
            <a:off x="1440222" y="4509569"/>
            <a:ext cx="65071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1DCFA8-0008-0C8E-6FB6-F75CB1DDD75D}"/>
              </a:ext>
            </a:extLst>
          </p:cNvPr>
          <p:cNvSpPr txBox="1"/>
          <p:nvPr/>
        </p:nvSpPr>
        <p:spPr>
          <a:xfrm>
            <a:off x="3933007" y="417575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23A758-394D-38D1-4CC6-11E4D5ABB428}"/>
              </a:ext>
            </a:extLst>
          </p:cNvPr>
          <p:cNvSpPr txBox="1"/>
          <p:nvPr/>
        </p:nvSpPr>
        <p:spPr>
          <a:xfrm>
            <a:off x="5917905" y="416571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34D9F9-F0B1-F58D-8F0E-FBA443C26889}"/>
              </a:ext>
            </a:extLst>
          </p:cNvPr>
          <p:cNvSpPr txBox="1"/>
          <p:nvPr/>
        </p:nvSpPr>
        <p:spPr>
          <a:xfrm>
            <a:off x="7245359" y="41834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42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8A1B36-C05F-C84D-EC20-A41CFBDAE476}"/>
              </a:ext>
            </a:extLst>
          </p:cNvPr>
          <p:cNvSpPr/>
          <p:nvPr/>
        </p:nvSpPr>
        <p:spPr>
          <a:xfrm>
            <a:off x="1358656" y="868377"/>
            <a:ext cx="6715125" cy="959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91E521-73E9-0E1E-0E37-C1E600A03E03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6F6B67E-7EBD-D970-F53C-036DF8B5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D20A70-45BE-9EE9-2F16-A3C414A07030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813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9527-7128-94B3-8DC4-5E16B6D8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91734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공지확인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Notice(1~n)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C82F02-ED52-3E98-5F90-59D2953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87754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1.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작성된 공지사항 확인 페이지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2.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목록으로 버튼 누르면 공지사항 페이지로 돌아간다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E625FF-988D-C86E-0B9D-244200352B09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76E6A2F-BA2F-AD3A-AE22-04E3948C8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1386"/>
              </p:ext>
            </p:extLst>
          </p:nvPr>
        </p:nvGraphicFramePr>
        <p:xfrm>
          <a:off x="1399718" y="2503936"/>
          <a:ext cx="65752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79">
                  <a:extLst>
                    <a:ext uri="{9D8B030D-6E8A-4147-A177-3AD203B41FA5}">
                      <a16:colId xmlns:a16="http://schemas.microsoft.com/office/drawing/2014/main" val="1708651076"/>
                    </a:ext>
                  </a:extLst>
                </a:gridCol>
                <a:gridCol w="2259836">
                  <a:extLst>
                    <a:ext uri="{9D8B030D-6E8A-4147-A177-3AD203B41FA5}">
                      <a16:colId xmlns:a16="http://schemas.microsoft.com/office/drawing/2014/main" val="311445554"/>
                    </a:ext>
                  </a:extLst>
                </a:gridCol>
                <a:gridCol w="1029375">
                  <a:extLst>
                    <a:ext uri="{9D8B030D-6E8A-4147-A177-3AD203B41FA5}">
                      <a16:colId xmlns:a16="http://schemas.microsoft.com/office/drawing/2014/main" val="1481420552"/>
                    </a:ext>
                  </a:extLst>
                </a:gridCol>
                <a:gridCol w="2258240">
                  <a:extLst>
                    <a:ext uri="{9D8B030D-6E8A-4147-A177-3AD203B41FA5}">
                      <a16:colId xmlns:a16="http://schemas.microsoft.com/office/drawing/2014/main" val="1466168995"/>
                    </a:ext>
                  </a:extLst>
                </a:gridCol>
              </a:tblGrid>
              <a:tr h="339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08138"/>
                  </a:ext>
                </a:extLst>
              </a:tr>
              <a:tr h="339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763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1E184B-D3A4-2A60-1841-40A7ADC4032B}"/>
              </a:ext>
            </a:extLst>
          </p:cNvPr>
          <p:cNvSpPr/>
          <p:nvPr/>
        </p:nvSpPr>
        <p:spPr>
          <a:xfrm>
            <a:off x="1399718" y="3351649"/>
            <a:ext cx="6575230" cy="212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BED25-A379-899D-9321-47687545337A}"/>
              </a:ext>
            </a:extLst>
          </p:cNvPr>
          <p:cNvSpPr txBox="1"/>
          <p:nvPr/>
        </p:nvSpPr>
        <p:spPr>
          <a:xfrm>
            <a:off x="4243526" y="4229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6217B-3503-2D50-A262-46114A317AAA}"/>
              </a:ext>
            </a:extLst>
          </p:cNvPr>
          <p:cNvSpPr txBox="1"/>
          <p:nvPr/>
        </p:nvSpPr>
        <p:spPr>
          <a:xfrm>
            <a:off x="1358656" y="19372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공지사항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00315D-DBF2-03FF-FE86-707FCE71DA1F}"/>
              </a:ext>
            </a:extLst>
          </p:cNvPr>
          <p:cNvCxnSpPr>
            <a:cxnSpLocks/>
          </p:cNvCxnSpPr>
          <p:nvPr/>
        </p:nvCxnSpPr>
        <p:spPr>
          <a:xfrm>
            <a:off x="1399718" y="2306578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1F1FEFB-9E0C-D349-37C5-8F753E538837}"/>
              </a:ext>
            </a:extLst>
          </p:cNvPr>
          <p:cNvSpPr/>
          <p:nvPr/>
        </p:nvSpPr>
        <p:spPr>
          <a:xfrm>
            <a:off x="1358656" y="1837651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FD1FA6-46F2-F879-46CE-2D072AD6F6D9}"/>
              </a:ext>
            </a:extLst>
          </p:cNvPr>
          <p:cNvSpPr/>
          <p:nvPr/>
        </p:nvSpPr>
        <p:spPr>
          <a:xfrm>
            <a:off x="1358656" y="868377"/>
            <a:ext cx="6715125" cy="959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6D267-E88F-925E-5503-0321548758CC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AACC80D-36C1-C444-FFF3-50F42776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833C2D-17BC-1524-60BB-52CEE8194457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AD1334-EC98-F160-3AC4-13DF0BE244D7}"/>
              </a:ext>
            </a:extLst>
          </p:cNvPr>
          <p:cNvSpPr/>
          <p:nvPr/>
        </p:nvSpPr>
        <p:spPr>
          <a:xfrm>
            <a:off x="6593840" y="5567680"/>
            <a:ext cx="1353494" cy="4219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목록으로</a:t>
            </a: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42B9B43F-A85D-BE15-BB6A-E5ECF9EE947A}"/>
              </a:ext>
            </a:extLst>
          </p:cNvPr>
          <p:cNvSpPr/>
          <p:nvPr/>
        </p:nvSpPr>
        <p:spPr>
          <a:xfrm>
            <a:off x="6369643" y="5402407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355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D8FAC8-680A-954B-9BC7-5682D3AF7880}"/>
              </a:ext>
            </a:extLst>
          </p:cNvPr>
          <p:cNvSpPr/>
          <p:nvPr/>
        </p:nvSpPr>
        <p:spPr>
          <a:xfrm>
            <a:off x="3355975" y="3032125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2218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7280D71-ED09-F3FE-32D7-87EDBDB806F3}"/>
              </a:ext>
            </a:extLst>
          </p:cNvPr>
          <p:cNvSpPr/>
          <p:nvPr/>
        </p:nvSpPr>
        <p:spPr>
          <a:xfrm>
            <a:off x="3538087" y="2556498"/>
            <a:ext cx="230647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9527-7128-94B3-8DC4-5E16B6D8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43518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Service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C82F02-ED52-3E98-5F90-59D2953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6977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ahoma" panose="020B0604030504040204" pitchFamily="34" charset="0"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문의 카테고리 지정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ahoma" panose="020B0604030504040204" pitchFamily="34" charset="0"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질문내용 검색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ahoma" panose="020B0604030504040204" pitchFamily="34" charset="0"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질문하기 버튼 클릭 시 질문하기 페이지 이동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(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로그인 미완료 시 로그인 페이지로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버튼 클릭 시 질문에 대한 답변 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E625FF-988D-C86E-0B9D-244200352B09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73222CC-0179-EEC7-3108-665D13CAF3BE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CE9DFF-1AE0-CB2D-96A9-2E3D7A1BAFCB}"/>
              </a:ext>
            </a:extLst>
          </p:cNvPr>
          <p:cNvCxnSpPr>
            <a:cxnSpLocks/>
          </p:cNvCxnSpPr>
          <p:nvPr/>
        </p:nvCxnSpPr>
        <p:spPr>
          <a:xfrm>
            <a:off x="1498551" y="3597508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4E9115-E6A5-EDCD-C1DC-D6409B473970}"/>
              </a:ext>
            </a:extLst>
          </p:cNvPr>
          <p:cNvSpPr txBox="1"/>
          <p:nvPr/>
        </p:nvSpPr>
        <p:spPr>
          <a:xfrm>
            <a:off x="1498551" y="32199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질문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3166627-2586-37C6-1D47-5CB25BADB2FB}"/>
              </a:ext>
            </a:extLst>
          </p:cNvPr>
          <p:cNvCxnSpPr>
            <a:cxnSpLocks/>
          </p:cNvCxnSpPr>
          <p:nvPr/>
        </p:nvCxnSpPr>
        <p:spPr>
          <a:xfrm>
            <a:off x="1498551" y="3982947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DE163B-335E-F579-E8DC-CE32E6F9A0B2}"/>
              </a:ext>
            </a:extLst>
          </p:cNvPr>
          <p:cNvCxnSpPr>
            <a:cxnSpLocks/>
          </p:cNvCxnSpPr>
          <p:nvPr/>
        </p:nvCxnSpPr>
        <p:spPr>
          <a:xfrm>
            <a:off x="1498551" y="4371345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A7678B-8447-1BC7-93FE-339D40B8F456}"/>
              </a:ext>
            </a:extLst>
          </p:cNvPr>
          <p:cNvSpPr txBox="1"/>
          <p:nvPr/>
        </p:nvSpPr>
        <p:spPr>
          <a:xfrm>
            <a:off x="1498551" y="3606131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193AD-39C1-84FD-CCAE-4C002BD80D69}"/>
              </a:ext>
            </a:extLst>
          </p:cNvPr>
          <p:cNvSpPr txBox="1"/>
          <p:nvPr/>
        </p:nvSpPr>
        <p:spPr>
          <a:xfrm>
            <a:off x="1498551" y="4023381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573F1-7CCC-CEEA-7D76-15CF9375584B}"/>
              </a:ext>
            </a:extLst>
          </p:cNvPr>
          <p:cNvSpPr txBox="1"/>
          <p:nvPr/>
        </p:nvSpPr>
        <p:spPr>
          <a:xfrm>
            <a:off x="1498551" y="4419264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9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792F13E-3779-A54D-8E67-9BBA4B65134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857376" y="3717268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EE7744C-B0F6-AE45-2539-3A74BCC9D3D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857375" y="4104702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9F6EC70-5A2F-28F3-DCC0-59789C61096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847706" y="4500585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53F2D0-117D-6669-0EC0-771E1D457B98}"/>
              </a:ext>
            </a:extLst>
          </p:cNvPr>
          <p:cNvSpPr/>
          <p:nvPr/>
        </p:nvSpPr>
        <p:spPr bwMode="auto">
          <a:xfrm>
            <a:off x="6709534" y="3209111"/>
            <a:ext cx="1150938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</a:rPr>
              <a:t>질문하기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9F42B-2091-826C-38C3-53942D1BBB42}"/>
              </a:ext>
            </a:extLst>
          </p:cNvPr>
          <p:cNvSpPr txBox="1"/>
          <p:nvPr/>
        </p:nvSpPr>
        <p:spPr>
          <a:xfrm>
            <a:off x="4356843" y="36463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질문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5D1A12-1272-0A2E-9BE4-72EB7243C96B}"/>
              </a:ext>
            </a:extLst>
          </p:cNvPr>
          <p:cNvSpPr txBox="1"/>
          <p:nvPr/>
        </p:nvSpPr>
        <p:spPr>
          <a:xfrm>
            <a:off x="4356843" y="4053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질문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94D90-5F37-CB23-6466-3BD532F5C9B5}"/>
              </a:ext>
            </a:extLst>
          </p:cNvPr>
          <p:cNvSpPr txBox="1"/>
          <p:nvPr/>
        </p:nvSpPr>
        <p:spPr>
          <a:xfrm>
            <a:off x="4356842" y="44557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질문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7A520D7-AC4E-803C-5290-D257BA2F1A7F}"/>
              </a:ext>
            </a:extLst>
          </p:cNvPr>
          <p:cNvSpPr/>
          <p:nvPr/>
        </p:nvSpPr>
        <p:spPr>
          <a:xfrm>
            <a:off x="4546239" y="6023258"/>
            <a:ext cx="338430" cy="56238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141AE0-F84F-EA84-F232-92AACF56DD60}"/>
              </a:ext>
            </a:extLst>
          </p:cNvPr>
          <p:cNvSpPr txBox="1"/>
          <p:nvPr/>
        </p:nvSpPr>
        <p:spPr>
          <a:xfrm>
            <a:off x="1358656" y="19372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고객센터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141D630-034D-81A1-2464-23A2FC41311F}"/>
              </a:ext>
            </a:extLst>
          </p:cNvPr>
          <p:cNvCxnSpPr>
            <a:cxnSpLocks/>
          </p:cNvCxnSpPr>
          <p:nvPr/>
        </p:nvCxnSpPr>
        <p:spPr>
          <a:xfrm>
            <a:off x="1498551" y="4777541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5BF55136-91B0-98B3-5265-8E5C80108D24}"/>
              </a:ext>
            </a:extLst>
          </p:cNvPr>
          <p:cNvSpPr/>
          <p:nvPr/>
        </p:nvSpPr>
        <p:spPr>
          <a:xfrm>
            <a:off x="6587319" y="307177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D413BB1A-CFFB-4980-127C-6853513E6F61}"/>
              </a:ext>
            </a:extLst>
          </p:cNvPr>
          <p:cNvSpPr/>
          <p:nvPr/>
        </p:nvSpPr>
        <p:spPr>
          <a:xfrm>
            <a:off x="3345548" y="243342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A87DAB-583C-E6DE-E774-733E541C0439}"/>
              </a:ext>
            </a:extLst>
          </p:cNvPr>
          <p:cNvSpPr/>
          <p:nvPr/>
        </p:nvSpPr>
        <p:spPr>
          <a:xfrm>
            <a:off x="1358656" y="868377"/>
            <a:ext cx="6715125" cy="959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E0250C-5808-5D44-10C8-C327184F291A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83CCB8E-46F1-4D34-62A3-7DE12197E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C84B49C-F00F-FE87-ECE3-B407861E0E4C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32941-15C7-8AD8-8384-0F482CD20608}"/>
              </a:ext>
            </a:extLst>
          </p:cNvPr>
          <p:cNvSpPr txBox="1"/>
          <p:nvPr/>
        </p:nvSpPr>
        <p:spPr>
          <a:xfrm>
            <a:off x="3706919" y="2587276"/>
            <a:ext cx="1968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전체 </a:t>
            </a:r>
            <a:r>
              <a:rPr lang="en-US" altLang="ko-KR" sz="1600" b="1" dirty="0"/>
              <a:t>| </a:t>
            </a:r>
            <a:r>
              <a:rPr lang="ko-KR" altLang="en-US" sz="1600" b="1" dirty="0"/>
              <a:t>회원 </a:t>
            </a:r>
            <a:r>
              <a:rPr lang="en-US" altLang="ko-KR" sz="1600" b="1" dirty="0"/>
              <a:t>| </a:t>
            </a:r>
            <a:r>
              <a:rPr lang="ko-KR" altLang="en-US" sz="1600" b="1" dirty="0"/>
              <a:t>문의 </a:t>
            </a:r>
            <a:r>
              <a:rPr lang="en-US" altLang="ko-KR" sz="1600" b="1" dirty="0"/>
              <a:t>|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CEBDAF-55F7-A5AE-7BC9-1A07C903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693" y="3150812"/>
            <a:ext cx="2564778" cy="338551"/>
          </a:xfrm>
          <a:prstGeom prst="rect">
            <a:avLst/>
          </a:prstGeom>
        </p:spPr>
      </p:pic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85F67C6F-8E7F-A641-FC47-C988E0C0E2F4}"/>
              </a:ext>
            </a:extLst>
          </p:cNvPr>
          <p:cNvSpPr/>
          <p:nvPr/>
        </p:nvSpPr>
        <p:spPr>
          <a:xfrm>
            <a:off x="4740848" y="3000824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BCC09C8A-EA36-86CC-5D0E-35C0B9AB0AA5}"/>
              </a:ext>
            </a:extLst>
          </p:cNvPr>
          <p:cNvSpPr/>
          <p:nvPr/>
        </p:nvSpPr>
        <p:spPr>
          <a:xfrm>
            <a:off x="7630397" y="4371495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015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7280D71-ED09-F3FE-32D7-87EDBDB806F3}"/>
              </a:ext>
            </a:extLst>
          </p:cNvPr>
          <p:cNvSpPr/>
          <p:nvPr/>
        </p:nvSpPr>
        <p:spPr>
          <a:xfrm>
            <a:off x="3538087" y="2556498"/>
            <a:ext cx="230647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9527-7128-94B3-8DC4-5E16B6D86741}"/>
              </a:ext>
            </a:extLst>
          </p:cNvPr>
          <p:cNvGraphicFramePr>
            <a:graphicFrameLocks noGrp="1"/>
          </p:cNvGraphicFramePr>
          <p:nvPr/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Service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C82F02-ED52-3E98-5F90-59D2953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34428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ahoma" panose="020B0604030504040204" pitchFamily="34" charset="0"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버튼 클릭 시 답변 다시 숨기기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E625FF-988D-C86E-0B9D-244200352B09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73222CC-0179-EEC7-3108-665D13CAF3BE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CE9DFF-1AE0-CB2D-96A9-2E3D7A1BAFCB}"/>
              </a:ext>
            </a:extLst>
          </p:cNvPr>
          <p:cNvCxnSpPr>
            <a:cxnSpLocks/>
          </p:cNvCxnSpPr>
          <p:nvPr/>
        </p:nvCxnSpPr>
        <p:spPr>
          <a:xfrm>
            <a:off x="1498551" y="3597508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4E9115-E6A5-EDCD-C1DC-D6409B473970}"/>
              </a:ext>
            </a:extLst>
          </p:cNvPr>
          <p:cNvSpPr txBox="1"/>
          <p:nvPr/>
        </p:nvSpPr>
        <p:spPr>
          <a:xfrm>
            <a:off x="1498551" y="32199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질문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3166627-2586-37C6-1D47-5CB25BADB2FB}"/>
              </a:ext>
            </a:extLst>
          </p:cNvPr>
          <p:cNvCxnSpPr>
            <a:cxnSpLocks/>
          </p:cNvCxnSpPr>
          <p:nvPr/>
        </p:nvCxnSpPr>
        <p:spPr>
          <a:xfrm>
            <a:off x="1498551" y="3982947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DE163B-335E-F579-E8DC-CE32E6F9A0B2}"/>
              </a:ext>
            </a:extLst>
          </p:cNvPr>
          <p:cNvCxnSpPr>
            <a:cxnSpLocks/>
          </p:cNvCxnSpPr>
          <p:nvPr/>
        </p:nvCxnSpPr>
        <p:spPr>
          <a:xfrm>
            <a:off x="1498551" y="4371345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A7678B-8447-1BC7-93FE-339D40B8F456}"/>
              </a:ext>
            </a:extLst>
          </p:cNvPr>
          <p:cNvSpPr txBox="1"/>
          <p:nvPr/>
        </p:nvSpPr>
        <p:spPr>
          <a:xfrm>
            <a:off x="1498551" y="3606131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193AD-39C1-84FD-CCAE-4C002BD80D69}"/>
              </a:ext>
            </a:extLst>
          </p:cNvPr>
          <p:cNvSpPr txBox="1"/>
          <p:nvPr/>
        </p:nvSpPr>
        <p:spPr>
          <a:xfrm>
            <a:off x="1498551" y="4023381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573F1-7CCC-CEEA-7D76-15CF9375584B}"/>
              </a:ext>
            </a:extLst>
          </p:cNvPr>
          <p:cNvSpPr txBox="1"/>
          <p:nvPr/>
        </p:nvSpPr>
        <p:spPr>
          <a:xfrm>
            <a:off x="1498551" y="4419264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9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792F13E-3779-A54D-8E67-9BBA4B65134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857376" y="3717268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EE7744C-B0F6-AE45-2539-3A74BCC9D3D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857375" y="4104702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9F6EC70-5A2F-28F3-DCC0-59789C61096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847706" y="4500585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53F2D0-117D-6669-0EC0-771E1D457B98}"/>
              </a:ext>
            </a:extLst>
          </p:cNvPr>
          <p:cNvSpPr/>
          <p:nvPr/>
        </p:nvSpPr>
        <p:spPr bwMode="auto">
          <a:xfrm>
            <a:off x="6709534" y="3209111"/>
            <a:ext cx="1150938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</a:rPr>
              <a:t>질문하기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9F42B-2091-826C-38C3-53942D1BBB42}"/>
              </a:ext>
            </a:extLst>
          </p:cNvPr>
          <p:cNvSpPr txBox="1"/>
          <p:nvPr/>
        </p:nvSpPr>
        <p:spPr>
          <a:xfrm>
            <a:off x="4356843" y="36463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질문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5D1A12-1272-0A2E-9BE4-72EB7243C96B}"/>
              </a:ext>
            </a:extLst>
          </p:cNvPr>
          <p:cNvSpPr txBox="1"/>
          <p:nvPr/>
        </p:nvSpPr>
        <p:spPr>
          <a:xfrm>
            <a:off x="4356843" y="4053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질문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94D90-5F37-CB23-6466-3BD532F5C9B5}"/>
              </a:ext>
            </a:extLst>
          </p:cNvPr>
          <p:cNvSpPr txBox="1"/>
          <p:nvPr/>
        </p:nvSpPr>
        <p:spPr>
          <a:xfrm>
            <a:off x="4356842" y="44557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질문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7A520D7-AC4E-803C-5290-D257BA2F1A7F}"/>
              </a:ext>
            </a:extLst>
          </p:cNvPr>
          <p:cNvSpPr/>
          <p:nvPr/>
        </p:nvSpPr>
        <p:spPr>
          <a:xfrm>
            <a:off x="4546239" y="6023258"/>
            <a:ext cx="338430" cy="56238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141AE0-F84F-EA84-F232-92AACF56DD60}"/>
              </a:ext>
            </a:extLst>
          </p:cNvPr>
          <p:cNvSpPr txBox="1"/>
          <p:nvPr/>
        </p:nvSpPr>
        <p:spPr>
          <a:xfrm>
            <a:off x="1358656" y="19372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고객센터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141D630-034D-81A1-2464-23A2FC41311F}"/>
              </a:ext>
            </a:extLst>
          </p:cNvPr>
          <p:cNvCxnSpPr>
            <a:cxnSpLocks/>
          </p:cNvCxnSpPr>
          <p:nvPr/>
        </p:nvCxnSpPr>
        <p:spPr>
          <a:xfrm>
            <a:off x="1498551" y="4777541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D413BB1A-CFFB-4980-127C-6853513E6F61}"/>
              </a:ext>
            </a:extLst>
          </p:cNvPr>
          <p:cNvSpPr/>
          <p:nvPr/>
        </p:nvSpPr>
        <p:spPr>
          <a:xfrm>
            <a:off x="7661118" y="4349978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A87DAB-583C-E6DE-E774-733E541C0439}"/>
              </a:ext>
            </a:extLst>
          </p:cNvPr>
          <p:cNvSpPr/>
          <p:nvPr/>
        </p:nvSpPr>
        <p:spPr>
          <a:xfrm>
            <a:off x="1358656" y="868377"/>
            <a:ext cx="6715125" cy="959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E0250C-5808-5D44-10C8-C327184F291A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83CCB8E-46F1-4D34-62A3-7DE12197E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C84B49C-F00F-FE87-ECE3-B407861E0E4C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32941-15C7-8AD8-8384-0F482CD20608}"/>
              </a:ext>
            </a:extLst>
          </p:cNvPr>
          <p:cNvSpPr txBox="1"/>
          <p:nvPr/>
        </p:nvSpPr>
        <p:spPr>
          <a:xfrm>
            <a:off x="3706919" y="2587276"/>
            <a:ext cx="1968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전체 </a:t>
            </a:r>
            <a:r>
              <a:rPr lang="en-US" altLang="ko-KR" sz="1600" b="1" dirty="0"/>
              <a:t>| </a:t>
            </a:r>
            <a:r>
              <a:rPr lang="ko-KR" altLang="en-US" sz="1600" b="1" dirty="0"/>
              <a:t>회원 </a:t>
            </a:r>
            <a:r>
              <a:rPr lang="en-US" altLang="ko-KR" sz="1600" b="1" dirty="0"/>
              <a:t>| </a:t>
            </a:r>
            <a:r>
              <a:rPr lang="ko-KR" altLang="en-US" sz="1600" b="1" dirty="0"/>
              <a:t>문의 </a:t>
            </a:r>
            <a:r>
              <a:rPr lang="en-US" altLang="ko-KR" sz="1600" b="1" dirty="0"/>
              <a:t>|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CEBDAF-55F7-A5AE-7BC9-1A07C903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693" y="3150812"/>
            <a:ext cx="2564778" cy="33855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EFF535-C381-D90C-6D59-AAB754D2D6D5}"/>
              </a:ext>
            </a:extLst>
          </p:cNvPr>
          <p:cNvSpPr/>
          <p:nvPr/>
        </p:nvSpPr>
        <p:spPr>
          <a:xfrm>
            <a:off x="1498551" y="4759743"/>
            <a:ext cx="6575230" cy="85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B5B4A-FE62-E9CE-9E43-BE037AEA0994}"/>
              </a:ext>
            </a:extLst>
          </p:cNvPr>
          <p:cNvSpPr txBox="1"/>
          <p:nvPr/>
        </p:nvSpPr>
        <p:spPr>
          <a:xfrm>
            <a:off x="1536109" y="4986753"/>
            <a:ext cx="35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E55A80-A87E-FCFB-47B4-78522331E63C}"/>
              </a:ext>
            </a:extLst>
          </p:cNvPr>
          <p:cNvSpPr txBox="1"/>
          <p:nvPr/>
        </p:nvSpPr>
        <p:spPr>
          <a:xfrm>
            <a:off x="4304384" y="5012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925421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9527-7128-94B3-8DC4-5E16B6D8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68046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고객센터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질문하기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Question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C82F02-ED52-3E98-5F90-59D2953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99121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취소 시 이전 페이지 이동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보내기 클릭 시 질문 관리자에게 보내짐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팝업 확인 시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이전 페이지 이동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E625FF-988D-C86E-0B9D-244200352B09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73222CC-0179-EEC7-3108-665D13CAF3BE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4D8448-0737-4F5D-1D47-DC1205E20181}"/>
              </a:ext>
            </a:extLst>
          </p:cNvPr>
          <p:cNvCxnSpPr>
            <a:cxnSpLocks/>
          </p:cNvCxnSpPr>
          <p:nvPr/>
        </p:nvCxnSpPr>
        <p:spPr>
          <a:xfrm>
            <a:off x="1423009" y="3027125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DC460-2E95-6A6A-3A11-A7262D1D237D}"/>
              </a:ext>
            </a:extLst>
          </p:cNvPr>
          <p:cNvSpPr txBox="1"/>
          <p:nvPr/>
        </p:nvSpPr>
        <p:spPr>
          <a:xfrm>
            <a:off x="1423009" y="26649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질문하기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2D3FF-3C86-8740-3F46-3E11D004A5E0}"/>
              </a:ext>
            </a:extLst>
          </p:cNvPr>
          <p:cNvSpPr/>
          <p:nvPr/>
        </p:nvSpPr>
        <p:spPr bwMode="auto">
          <a:xfrm>
            <a:off x="6673321" y="2685373"/>
            <a:ext cx="1150938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</a:rPr>
              <a:t>보내기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F0C1C7-6511-C2BD-3A71-8DAD0DFF1780}"/>
              </a:ext>
            </a:extLst>
          </p:cNvPr>
          <p:cNvSpPr txBox="1"/>
          <p:nvPr/>
        </p:nvSpPr>
        <p:spPr>
          <a:xfrm>
            <a:off x="1436742" y="3219157"/>
            <a:ext cx="543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627A7-6079-F5E5-F23F-20174579C3F8}"/>
              </a:ext>
            </a:extLst>
          </p:cNvPr>
          <p:cNvSpPr txBox="1"/>
          <p:nvPr/>
        </p:nvSpPr>
        <p:spPr>
          <a:xfrm>
            <a:off x="1436742" y="36858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F621F3-E773-A741-E192-9DA064F5019A}"/>
              </a:ext>
            </a:extLst>
          </p:cNvPr>
          <p:cNvSpPr/>
          <p:nvPr/>
        </p:nvSpPr>
        <p:spPr>
          <a:xfrm>
            <a:off x="2143071" y="3239533"/>
            <a:ext cx="5868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0BFA84-634E-35A4-3CF3-E5AEAA3FBB1E}"/>
              </a:ext>
            </a:extLst>
          </p:cNvPr>
          <p:cNvSpPr/>
          <p:nvPr/>
        </p:nvSpPr>
        <p:spPr>
          <a:xfrm>
            <a:off x="2143071" y="3669562"/>
            <a:ext cx="5868901" cy="2527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FDEFF2-6623-658E-6D77-DF432752DE39}"/>
              </a:ext>
            </a:extLst>
          </p:cNvPr>
          <p:cNvSpPr/>
          <p:nvPr/>
        </p:nvSpPr>
        <p:spPr bwMode="auto">
          <a:xfrm>
            <a:off x="5722751" y="2688865"/>
            <a:ext cx="746497" cy="2539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</a:rPr>
              <a:t>취소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47A2636-4855-B5B4-08ED-0F6F6F4F4D2E}"/>
              </a:ext>
            </a:extLst>
          </p:cNvPr>
          <p:cNvSpPr/>
          <p:nvPr/>
        </p:nvSpPr>
        <p:spPr>
          <a:xfrm>
            <a:off x="6584789" y="2463969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3467CE2F-9AB1-017A-B721-2634A3216B87}"/>
              </a:ext>
            </a:extLst>
          </p:cNvPr>
          <p:cNvSpPr/>
          <p:nvPr/>
        </p:nvSpPr>
        <p:spPr>
          <a:xfrm>
            <a:off x="5518680" y="2480489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F6D51F-64B4-5BEF-8BA4-CD407F8484C3}"/>
              </a:ext>
            </a:extLst>
          </p:cNvPr>
          <p:cNvSpPr txBox="1"/>
          <p:nvPr/>
        </p:nvSpPr>
        <p:spPr>
          <a:xfrm>
            <a:off x="1358656" y="19372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고객센터</a:t>
            </a:r>
          </a:p>
        </p:txBody>
      </p:sp>
      <p:grpSp>
        <p:nvGrpSpPr>
          <p:cNvPr id="21" name="Message Box">
            <a:extLst>
              <a:ext uri="{FF2B5EF4-FFF2-40B4-BE49-F238E27FC236}">
                <a16:creationId xmlns:a16="http://schemas.microsoft.com/office/drawing/2014/main" id="{E2027FDF-B252-4044-9D19-6BEB8C8B64E5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374765" y="3520983"/>
            <a:ext cx="2822575" cy="1293813"/>
            <a:chOff x="1343945" y="928640"/>
            <a:chExt cx="2917456" cy="1337672"/>
          </a:xfrm>
        </p:grpSpPr>
        <p:sp>
          <p:nvSpPr>
            <p:cNvPr id="23" name="Dialog Outer">
              <a:extLst>
                <a:ext uri="{FF2B5EF4-FFF2-40B4-BE49-F238E27FC236}">
                  <a16:creationId xmlns:a16="http://schemas.microsoft.com/office/drawing/2014/main" id="{2EEA4D49-CB91-03FB-6539-D98E22444AC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343945" y="928640"/>
              <a:ext cx="2917456" cy="1337672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tIns="30240" rIns="75600" bIns="3024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de-DE" sz="105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Dialog</a:t>
              </a:r>
              <a:endParaRPr lang="en-US" sz="105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Dialog Inner">
              <a:extLst>
                <a:ext uri="{FF2B5EF4-FFF2-40B4-BE49-F238E27FC236}">
                  <a16:creationId xmlns:a16="http://schemas.microsoft.com/office/drawing/2014/main" id="{97D5951B-E9DF-BAC3-C92F-CAE4504DFEA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71839" y="1148576"/>
              <a:ext cx="2861667" cy="10865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45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Close Button">
              <a:extLst>
                <a:ext uri="{FF2B5EF4-FFF2-40B4-BE49-F238E27FC236}">
                  <a16:creationId xmlns:a16="http://schemas.microsoft.com/office/drawing/2014/main" id="{7FDCAB42-34CA-1228-C9A0-2DB944244A11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4115314" y="998588"/>
              <a:ext cx="88314" cy="88604"/>
            </a:xfrm>
            <a:custGeom>
              <a:avLst/>
              <a:gdLst>
                <a:gd name="T0" fmla="*/ 2147483646 w 246"/>
                <a:gd name="T1" fmla="*/ 2147483646 h 241"/>
                <a:gd name="T2" fmla="*/ 2147483646 w 246"/>
                <a:gd name="T3" fmla="*/ 2147483646 h 241"/>
                <a:gd name="T4" fmla="*/ 2147483646 w 246"/>
                <a:gd name="T5" fmla="*/ 2147483646 h 241"/>
                <a:gd name="T6" fmla="*/ 2147483646 w 246"/>
                <a:gd name="T7" fmla="*/ 2147483646 h 241"/>
                <a:gd name="T8" fmla="*/ 2147483646 w 246"/>
                <a:gd name="T9" fmla="*/ 2147483646 h 241"/>
                <a:gd name="T10" fmla="*/ 2147483646 w 246"/>
                <a:gd name="T11" fmla="*/ 2147483646 h 241"/>
                <a:gd name="T12" fmla="*/ 2147483646 w 246"/>
                <a:gd name="T13" fmla="*/ 2147483646 h 241"/>
                <a:gd name="T14" fmla="*/ 2147483646 w 246"/>
                <a:gd name="T15" fmla="*/ 2147483646 h 241"/>
                <a:gd name="T16" fmla="*/ 2147483646 w 246"/>
                <a:gd name="T17" fmla="*/ 2147483646 h 241"/>
                <a:gd name="T18" fmla="*/ 2147483646 w 246"/>
                <a:gd name="T19" fmla="*/ 2147483646 h 241"/>
                <a:gd name="T20" fmla="*/ 2147483646 w 246"/>
                <a:gd name="T21" fmla="*/ 2147483646 h 241"/>
                <a:gd name="T22" fmla="*/ 2147483646 w 246"/>
                <a:gd name="T23" fmla="*/ 2147483646 h 241"/>
                <a:gd name="T24" fmla="*/ 2147483646 w 246"/>
                <a:gd name="T25" fmla="*/ 2147483646 h 241"/>
                <a:gd name="T26" fmla="*/ 2147483646 w 246"/>
                <a:gd name="T27" fmla="*/ 2147483646 h 241"/>
                <a:gd name="T28" fmla="*/ 2147483646 w 246"/>
                <a:gd name="T29" fmla="*/ 2147483646 h 241"/>
                <a:gd name="T30" fmla="*/ 2147483646 w 246"/>
                <a:gd name="T31" fmla="*/ 2147483646 h 241"/>
                <a:gd name="T32" fmla="*/ 2147483646 w 246"/>
                <a:gd name="T33" fmla="*/ 2147483646 h 2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6"/>
                <a:gd name="T52" fmla="*/ 0 h 241"/>
                <a:gd name="T53" fmla="*/ 246 w 246"/>
                <a:gd name="T54" fmla="*/ 241 h 2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Dialog Text">
              <a:extLst>
                <a:ext uri="{FF2B5EF4-FFF2-40B4-BE49-F238E27FC236}">
                  <a16:creationId xmlns:a16="http://schemas.microsoft.com/office/drawing/2014/main" id="{F32A3F26-782F-7CA8-869D-03AD5D3F681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937938" y="1398056"/>
              <a:ext cx="2284083" cy="2478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tIns="34019" rIns="75600" bIns="34019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40" b="1" dirty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질문이 보내졌습니다</a:t>
              </a:r>
              <a:r>
                <a:rPr lang="en-US" altLang="ko-KR" sz="840" b="1" dirty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.</a:t>
              </a:r>
              <a:endParaRPr lang="de-DE" sz="84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9" name="Dialog Buttons">
              <a:extLst>
                <a:ext uri="{FF2B5EF4-FFF2-40B4-BE49-F238E27FC236}">
                  <a16:creationId xmlns:a16="http://schemas.microsoft.com/office/drawing/2014/main" id="{8280C58B-7810-F94A-D41F-6F1797E1F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823" y="1923275"/>
              <a:ext cx="1433741" cy="205132"/>
              <a:chOff x="1979823" y="1923275"/>
              <a:chExt cx="1433741" cy="205132"/>
            </a:xfrm>
          </p:grpSpPr>
          <p:sp>
            <p:nvSpPr>
              <p:cNvPr id="44" name="Dialog Button 3" hidden="1">
                <a:extLst>
                  <a:ext uri="{FF2B5EF4-FFF2-40B4-BE49-F238E27FC236}">
                    <a16:creationId xmlns:a16="http://schemas.microsoft.com/office/drawing/2014/main" id="{8EDBB225-2B6E-13AC-6668-3AB8E7D0E78D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980600" y="1923277"/>
                <a:ext cx="695726" cy="205165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de-DE" sz="945" dirty="0">
                    <a:solidFill>
                      <a:srgbClr val="262626"/>
                    </a:solidFill>
                    <a:latin typeface="Calibri" pitchFamily="34" charset="0"/>
                    <a:cs typeface="Calibri" pitchFamily="34" charset="0"/>
                  </a:rPr>
                  <a:t>Abort</a:t>
                </a:r>
                <a:endParaRPr lang="en-US" sz="945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Dialog Button 2" hidden="1">
                <a:extLst>
                  <a:ext uri="{FF2B5EF4-FFF2-40B4-BE49-F238E27FC236}">
                    <a16:creationId xmlns:a16="http://schemas.microsoft.com/office/drawing/2014/main" id="{442CBA27-4DE4-6F69-AE9B-238D1B73FF31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717348" y="1923277"/>
                <a:ext cx="695726" cy="205165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de-DE" sz="945" dirty="0">
                    <a:solidFill>
                      <a:srgbClr val="262626"/>
                    </a:solidFill>
                    <a:latin typeface="Calibri" pitchFamily="34" charset="0"/>
                    <a:cs typeface="Calibri" pitchFamily="34" charset="0"/>
                  </a:rPr>
                  <a:t>Cancel</a:t>
                </a:r>
                <a:endParaRPr lang="en-US" sz="945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Dialog Button 1">
                <a:extLst>
                  <a:ext uri="{FF2B5EF4-FFF2-40B4-BE49-F238E27FC236}">
                    <a16:creationId xmlns:a16="http://schemas.microsoft.com/office/drawing/2014/main" id="{FBB7198F-41B6-41CF-01F2-D2F946313209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3881" y="1923277"/>
                <a:ext cx="695726" cy="205165"/>
              </a:xfrm>
              <a:prstGeom prst="roundRect">
                <a:avLst>
                  <a:gd name="adj" fmla="val 8776"/>
                </a:avLst>
              </a:prstGeom>
              <a:solidFill>
                <a:schemeClr val="tx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84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Calibri" pitchFamily="34" charset="0"/>
                  </a:rPr>
                  <a:t>확인</a:t>
                </a:r>
                <a:endParaRPr lang="en-US" sz="84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30" name="Dialog Icons">
              <a:extLst>
                <a:ext uri="{FF2B5EF4-FFF2-40B4-BE49-F238E27FC236}">
                  <a16:creationId xmlns:a16="http://schemas.microsoft.com/office/drawing/2014/main" id="{3232EEC9-3B28-503D-D14A-E231BE45A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8719" y="1351413"/>
              <a:ext cx="247650" cy="246063"/>
              <a:chOff x="682774" y="1839617"/>
              <a:chExt cx="247650" cy="246063"/>
            </a:xfrm>
          </p:grpSpPr>
          <p:sp>
            <p:nvSpPr>
              <p:cNvPr id="31" name="Error Icon" hidden="1">
                <a:extLst>
                  <a:ext uri="{FF2B5EF4-FFF2-40B4-BE49-F238E27FC236}">
                    <a16:creationId xmlns:a16="http://schemas.microsoft.com/office/drawing/2014/main" id="{CB5EF10D-F5EE-E966-EA9A-2974E53A06E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83568" y="1839617"/>
                <a:ext cx="246063" cy="246063"/>
              </a:xfrm>
              <a:custGeom>
                <a:avLst/>
                <a:gdLst>
                  <a:gd name="T0" fmla="*/ 2147483646 w 395"/>
                  <a:gd name="T1" fmla="*/ 2147483646 h 395"/>
                  <a:gd name="T2" fmla="*/ 0 w 395"/>
                  <a:gd name="T3" fmla="*/ 2147483646 h 395"/>
                  <a:gd name="T4" fmla="*/ 2147483646 w 395"/>
                  <a:gd name="T5" fmla="*/ 2147483646 h 395"/>
                  <a:gd name="T6" fmla="*/ 2147483646 w 395"/>
                  <a:gd name="T7" fmla="*/ 2147483646 h 395"/>
                  <a:gd name="T8" fmla="*/ 2147483646 w 395"/>
                  <a:gd name="T9" fmla="*/ 2147483646 h 395"/>
                  <a:gd name="T10" fmla="*/ 2147483646 w 395"/>
                  <a:gd name="T11" fmla="*/ 2147483646 h 395"/>
                  <a:gd name="T12" fmla="*/ 2147483646 w 395"/>
                  <a:gd name="T13" fmla="*/ 2147483646 h 395"/>
                  <a:gd name="T14" fmla="*/ 2147483646 w 395"/>
                  <a:gd name="T15" fmla="*/ 0 h 395"/>
                  <a:gd name="T16" fmla="*/ 2147483646 w 395"/>
                  <a:gd name="T17" fmla="*/ 2147483646 h 395"/>
                  <a:gd name="T18" fmla="*/ 2147483646 w 395"/>
                  <a:gd name="T19" fmla="*/ 2147483646 h 395"/>
                  <a:gd name="T20" fmla="*/ 2147483646 w 395"/>
                  <a:gd name="T21" fmla="*/ 2147483646 h 395"/>
                  <a:gd name="T22" fmla="*/ 2147483646 w 395"/>
                  <a:gd name="T23" fmla="*/ 2147483646 h 395"/>
                  <a:gd name="T24" fmla="*/ 2147483646 w 395"/>
                  <a:gd name="T25" fmla="*/ 2147483646 h 395"/>
                  <a:gd name="T26" fmla="*/ 2147483646 w 395"/>
                  <a:gd name="T27" fmla="*/ 2147483646 h 395"/>
                  <a:gd name="T28" fmla="*/ 2147483646 w 395"/>
                  <a:gd name="T29" fmla="*/ 2147483646 h 395"/>
                  <a:gd name="T30" fmla="*/ 2147483646 w 395"/>
                  <a:gd name="T31" fmla="*/ 2147483646 h 395"/>
                  <a:gd name="T32" fmla="*/ 2147483646 w 395"/>
                  <a:gd name="T33" fmla="*/ 2147483646 h 395"/>
                  <a:gd name="T34" fmla="*/ 2147483646 w 395"/>
                  <a:gd name="T35" fmla="*/ 2147483646 h 395"/>
                  <a:gd name="T36" fmla="*/ 2147483646 w 395"/>
                  <a:gd name="T37" fmla="*/ 2147483646 h 395"/>
                  <a:gd name="T38" fmla="*/ 2147483646 w 395"/>
                  <a:gd name="T39" fmla="*/ 2147483646 h 395"/>
                  <a:gd name="T40" fmla="*/ 2147483646 w 395"/>
                  <a:gd name="T41" fmla="*/ 2147483646 h 395"/>
                  <a:gd name="T42" fmla="*/ 2147483646 w 395"/>
                  <a:gd name="T43" fmla="*/ 2147483646 h 395"/>
                  <a:gd name="T44" fmla="*/ 2147483646 w 395"/>
                  <a:gd name="T45" fmla="*/ 2147483646 h 395"/>
                  <a:gd name="T46" fmla="*/ 2147483646 w 395"/>
                  <a:gd name="T47" fmla="*/ 2147483646 h 395"/>
                  <a:gd name="T48" fmla="*/ 2147483646 w 395"/>
                  <a:gd name="T49" fmla="*/ 2147483646 h 395"/>
                  <a:gd name="T50" fmla="*/ 2147483646 w 395"/>
                  <a:gd name="T51" fmla="*/ 2147483646 h 395"/>
                  <a:gd name="T52" fmla="*/ 2147483646 w 395"/>
                  <a:gd name="T53" fmla="*/ 2147483646 h 395"/>
                  <a:gd name="T54" fmla="*/ 2147483646 w 395"/>
                  <a:gd name="T55" fmla="*/ 2147483646 h 395"/>
                  <a:gd name="T56" fmla="*/ 2147483646 w 395"/>
                  <a:gd name="T57" fmla="*/ 2147483646 h 395"/>
                  <a:gd name="T58" fmla="*/ 2147483646 w 395"/>
                  <a:gd name="T59" fmla="*/ 2147483646 h 395"/>
                  <a:gd name="T60" fmla="*/ 2147483646 w 395"/>
                  <a:gd name="T61" fmla="*/ 2147483646 h 395"/>
                  <a:gd name="T62" fmla="*/ 2147483646 w 395"/>
                  <a:gd name="T63" fmla="*/ 2147483646 h 395"/>
                  <a:gd name="T64" fmla="*/ 2147483646 w 395"/>
                  <a:gd name="T65" fmla="*/ 2147483646 h 395"/>
                  <a:gd name="T66" fmla="*/ 2147483646 w 395"/>
                  <a:gd name="T67" fmla="*/ 2147483646 h 395"/>
                  <a:gd name="T68" fmla="*/ 2147483646 w 395"/>
                  <a:gd name="T69" fmla="*/ 2147483646 h 395"/>
                  <a:gd name="T70" fmla="*/ 2147483646 w 395"/>
                  <a:gd name="T71" fmla="*/ 2147483646 h 395"/>
                  <a:gd name="T72" fmla="*/ 2147483646 w 395"/>
                  <a:gd name="T73" fmla="*/ 2147483646 h 39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95"/>
                  <a:gd name="T112" fmla="*/ 0 h 395"/>
                  <a:gd name="T113" fmla="*/ 395 w 395"/>
                  <a:gd name="T114" fmla="*/ 395 h 39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95" h="395">
                    <a:moveTo>
                      <a:pt x="120" y="0"/>
                    </a:moveTo>
                    <a:cubicBezTo>
                      <a:pt x="118" y="0"/>
                      <a:pt x="115" y="1"/>
                      <a:pt x="114" y="3"/>
                    </a:cubicBezTo>
                    <a:lnTo>
                      <a:pt x="3" y="114"/>
                    </a:lnTo>
                    <a:cubicBezTo>
                      <a:pt x="1" y="115"/>
                      <a:pt x="0" y="118"/>
                      <a:pt x="0" y="120"/>
                    </a:cubicBezTo>
                    <a:lnTo>
                      <a:pt x="0" y="276"/>
                    </a:lnTo>
                    <a:cubicBezTo>
                      <a:pt x="0" y="278"/>
                      <a:pt x="1" y="280"/>
                      <a:pt x="3" y="282"/>
                    </a:cubicBezTo>
                    <a:lnTo>
                      <a:pt x="114" y="393"/>
                    </a:lnTo>
                    <a:cubicBezTo>
                      <a:pt x="115" y="394"/>
                      <a:pt x="118" y="395"/>
                      <a:pt x="120" y="395"/>
                    </a:cubicBezTo>
                    <a:lnTo>
                      <a:pt x="276" y="395"/>
                    </a:lnTo>
                    <a:cubicBezTo>
                      <a:pt x="278" y="395"/>
                      <a:pt x="280" y="394"/>
                      <a:pt x="282" y="393"/>
                    </a:cubicBezTo>
                    <a:lnTo>
                      <a:pt x="393" y="282"/>
                    </a:lnTo>
                    <a:cubicBezTo>
                      <a:pt x="394" y="280"/>
                      <a:pt x="395" y="278"/>
                      <a:pt x="395" y="276"/>
                    </a:cubicBezTo>
                    <a:lnTo>
                      <a:pt x="395" y="120"/>
                    </a:lnTo>
                    <a:cubicBezTo>
                      <a:pt x="395" y="118"/>
                      <a:pt x="394" y="115"/>
                      <a:pt x="393" y="114"/>
                    </a:cubicBezTo>
                    <a:lnTo>
                      <a:pt x="282" y="3"/>
                    </a:lnTo>
                    <a:cubicBezTo>
                      <a:pt x="280" y="1"/>
                      <a:pt x="278" y="0"/>
                      <a:pt x="276" y="0"/>
                    </a:cubicBezTo>
                    <a:lnTo>
                      <a:pt x="120" y="0"/>
                    </a:lnTo>
                    <a:close/>
                    <a:moveTo>
                      <a:pt x="123" y="17"/>
                    </a:moveTo>
                    <a:lnTo>
                      <a:pt x="272" y="17"/>
                    </a:lnTo>
                    <a:lnTo>
                      <a:pt x="378" y="123"/>
                    </a:lnTo>
                    <a:lnTo>
                      <a:pt x="378" y="272"/>
                    </a:lnTo>
                    <a:lnTo>
                      <a:pt x="272" y="378"/>
                    </a:lnTo>
                    <a:lnTo>
                      <a:pt x="123" y="378"/>
                    </a:lnTo>
                    <a:lnTo>
                      <a:pt x="17" y="272"/>
                    </a:lnTo>
                    <a:lnTo>
                      <a:pt x="17" y="123"/>
                    </a:lnTo>
                    <a:lnTo>
                      <a:pt x="123" y="17"/>
                    </a:lnTo>
                    <a:close/>
                    <a:moveTo>
                      <a:pt x="125" y="83"/>
                    </a:moveTo>
                    <a:cubicBezTo>
                      <a:pt x="120" y="83"/>
                      <a:pt x="116" y="85"/>
                      <a:pt x="112" y="89"/>
                    </a:cubicBezTo>
                    <a:lnTo>
                      <a:pt x="89" y="111"/>
                    </a:lnTo>
                    <a:lnTo>
                      <a:pt x="88" y="112"/>
                    </a:lnTo>
                    <a:cubicBezTo>
                      <a:pt x="82" y="120"/>
                      <a:pt x="82" y="131"/>
                      <a:pt x="88" y="139"/>
                    </a:cubicBezTo>
                    <a:lnTo>
                      <a:pt x="89" y="140"/>
                    </a:lnTo>
                    <a:lnTo>
                      <a:pt x="147" y="198"/>
                    </a:lnTo>
                    <a:lnTo>
                      <a:pt x="89" y="256"/>
                    </a:lnTo>
                    <a:cubicBezTo>
                      <a:pt x="81" y="264"/>
                      <a:pt x="81" y="276"/>
                      <a:pt x="89" y="284"/>
                    </a:cubicBezTo>
                    <a:lnTo>
                      <a:pt x="112" y="307"/>
                    </a:lnTo>
                    <a:cubicBezTo>
                      <a:pt x="119" y="314"/>
                      <a:pt x="132" y="314"/>
                      <a:pt x="139" y="307"/>
                    </a:cubicBezTo>
                    <a:lnTo>
                      <a:pt x="198" y="248"/>
                    </a:lnTo>
                    <a:lnTo>
                      <a:pt x="256" y="307"/>
                    </a:lnTo>
                    <a:cubicBezTo>
                      <a:pt x="264" y="314"/>
                      <a:pt x="276" y="314"/>
                      <a:pt x="284" y="307"/>
                    </a:cubicBezTo>
                    <a:lnTo>
                      <a:pt x="306" y="284"/>
                    </a:lnTo>
                    <a:cubicBezTo>
                      <a:pt x="314" y="277"/>
                      <a:pt x="314" y="263"/>
                      <a:pt x="306" y="256"/>
                    </a:cubicBezTo>
                    <a:lnTo>
                      <a:pt x="248" y="198"/>
                    </a:lnTo>
                    <a:lnTo>
                      <a:pt x="306" y="140"/>
                    </a:lnTo>
                    <a:cubicBezTo>
                      <a:pt x="310" y="136"/>
                      <a:pt x="313" y="131"/>
                      <a:pt x="313" y="126"/>
                    </a:cubicBezTo>
                    <a:cubicBezTo>
                      <a:pt x="313" y="120"/>
                      <a:pt x="310" y="115"/>
                      <a:pt x="306" y="111"/>
                    </a:cubicBezTo>
                    <a:lnTo>
                      <a:pt x="284" y="89"/>
                    </a:lnTo>
                    <a:cubicBezTo>
                      <a:pt x="280" y="86"/>
                      <a:pt x="275" y="83"/>
                      <a:pt x="270" y="83"/>
                    </a:cubicBezTo>
                    <a:cubicBezTo>
                      <a:pt x="265" y="83"/>
                      <a:pt x="260" y="86"/>
                      <a:pt x="256" y="89"/>
                    </a:cubicBezTo>
                    <a:lnTo>
                      <a:pt x="198" y="147"/>
                    </a:lnTo>
                    <a:lnTo>
                      <a:pt x="139" y="90"/>
                    </a:lnTo>
                    <a:cubicBezTo>
                      <a:pt x="135" y="86"/>
                      <a:pt x="130" y="83"/>
                      <a:pt x="125" y="83"/>
                    </a:cubicBezTo>
                    <a:close/>
                    <a:moveTo>
                      <a:pt x="270" y="101"/>
                    </a:moveTo>
                    <a:cubicBezTo>
                      <a:pt x="271" y="101"/>
                      <a:pt x="271" y="101"/>
                      <a:pt x="272" y="102"/>
                    </a:cubicBezTo>
                    <a:lnTo>
                      <a:pt x="294" y="124"/>
                    </a:lnTo>
                    <a:cubicBezTo>
                      <a:pt x="295" y="125"/>
                      <a:pt x="295" y="126"/>
                      <a:pt x="294" y="127"/>
                    </a:cubicBezTo>
                    <a:cubicBezTo>
                      <a:pt x="270" y="151"/>
                      <a:pt x="247" y="174"/>
                      <a:pt x="224" y="198"/>
                    </a:cubicBezTo>
                    <a:cubicBezTo>
                      <a:pt x="247" y="221"/>
                      <a:pt x="270" y="245"/>
                      <a:pt x="294" y="269"/>
                    </a:cubicBezTo>
                    <a:cubicBezTo>
                      <a:pt x="295" y="270"/>
                      <a:pt x="295" y="270"/>
                      <a:pt x="294" y="272"/>
                    </a:cubicBezTo>
                    <a:lnTo>
                      <a:pt x="272" y="294"/>
                    </a:lnTo>
                    <a:cubicBezTo>
                      <a:pt x="270" y="295"/>
                      <a:pt x="270" y="295"/>
                      <a:pt x="268" y="294"/>
                    </a:cubicBezTo>
                    <a:cubicBezTo>
                      <a:pt x="245" y="270"/>
                      <a:pt x="221" y="247"/>
                      <a:pt x="198" y="223"/>
                    </a:cubicBezTo>
                    <a:lnTo>
                      <a:pt x="127" y="294"/>
                    </a:lnTo>
                    <a:cubicBezTo>
                      <a:pt x="126" y="295"/>
                      <a:pt x="125" y="295"/>
                      <a:pt x="124" y="294"/>
                    </a:cubicBezTo>
                    <a:lnTo>
                      <a:pt x="101" y="271"/>
                    </a:lnTo>
                    <a:lnTo>
                      <a:pt x="101" y="269"/>
                    </a:lnTo>
                    <a:lnTo>
                      <a:pt x="172" y="198"/>
                    </a:lnTo>
                    <a:cubicBezTo>
                      <a:pt x="150" y="174"/>
                      <a:pt x="125" y="151"/>
                      <a:pt x="102" y="128"/>
                    </a:cubicBezTo>
                    <a:cubicBezTo>
                      <a:pt x="100" y="126"/>
                      <a:pt x="100" y="125"/>
                      <a:pt x="102" y="123"/>
                    </a:cubicBezTo>
                    <a:lnTo>
                      <a:pt x="124" y="102"/>
                    </a:lnTo>
                    <a:cubicBezTo>
                      <a:pt x="125" y="101"/>
                      <a:pt x="126" y="101"/>
                      <a:pt x="127" y="102"/>
                    </a:cubicBezTo>
                    <a:cubicBezTo>
                      <a:pt x="151" y="125"/>
                      <a:pt x="174" y="149"/>
                      <a:pt x="198" y="172"/>
                    </a:cubicBezTo>
                    <a:lnTo>
                      <a:pt x="268" y="102"/>
                    </a:lnTo>
                    <a:cubicBezTo>
                      <a:pt x="269" y="101"/>
                      <a:pt x="269" y="101"/>
                      <a:pt x="270" y="101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Warning Icon" hidden="1">
                <a:extLst>
                  <a:ext uri="{FF2B5EF4-FFF2-40B4-BE49-F238E27FC236}">
                    <a16:creationId xmlns:a16="http://schemas.microsoft.com/office/drawing/2014/main" id="{4D29334A-2A6E-D353-9245-1C39E0C7115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2774" y="1845173"/>
                <a:ext cx="247650" cy="234950"/>
              </a:xfrm>
              <a:custGeom>
                <a:avLst/>
                <a:gdLst>
                  <a:gd name="T0" fmla="*/ 2147483646 w 400"/>
                  <a:gd name="T1" fmla="*/ 0 h 380"/>
                  <a:gd name="T2" fmla="*/ 2147483646 w 400"/>
                  <a:gd name="T3" fmla="*/ 2147483646 h 380"/>
                  <a:gd name="T4" fmla="*/ 2147483646 w 400"/>
                  <a:gd name="T5" fmla="*/ 2147483646 h 380"/>
                  <a:gd name="T6" fmla="*/ 2147483646 w 400"/>
                  <a:gd name="T7" fmla="*/ 2147483646 h 380"/>
                  <a:gd name="T8" fmla="*/ 2147483646 w 400"/>
                  <a:gd name="T9" fmla="*/ 2147483646 h 380"/>
                  <a:gd name="T10" fmla="*/ 2147483646 w 400"/>
                  <a:gd name="T11" fmla="*/ 2147483646 h 380"/>
                  <a:gd name="T12" fmla="*/ 2147483646 w 400"/>
                  <a:gd name="T13" fmla="*/ 2147483646 h 380"/>
                  <a:gd name="T14" fmla="*/ 2147483646 w 400"/>
                  <a:gd name="T15" fmla="*/ 2147483646 h 380"/>
                  <a:gd name="T16" fmla="*/ 2147483646 w 400"/>
                  <a:gd name="T17" fmla="*/ 2147483646 h 380"/>
                  <a:gd name="T18" fmla="*/ 2147483646 w 400"/>
                  <a:gd name="T19" fmla="*/ 2147483646 h 380"/>
                  <a:gd name="T20" fmla="*/ 2147483646 w 400"/>
                  <a:gd name="T21" fmla="*/ 2147483646 h 380"/>
                  <a:gd name="T22" fmla="*/ 2147483646 w 400"/>
                  <a:gd name="T23" fmla="*/ 2147483646 h 380"/>
                  <a:gd name="T24" fmla="*/ 2147483646 w 400"/>
                  <a:gd name="T25" fmla="*/ 2147483646 h 380"/>
                  <a:gd name="T26" fmla="*/ 2147483646 w 400"/>
                  <a:gd name="T27" fmla="*/ 2147483646 h 380"/>
                  <a:gd name="T28" fmla="*/ 2147483646 w 400"/>
                  <a:gd name="T29" fmla="*/ 0 h 380"/>
                  <a:gd name="T30" fmla="*/ 2147483646 w 400"/>
                  <a:gd name="T31" fmla="*/ 2147483646 h 380"/>
                  <a:gd name="T32" fmla="*/ 2147483646 w 400"/>
                  <a:gd name="T33" fmla="*/ 2147483646 h 380"/>
                  <a:gd name="T34" fmla="*/ 2147483646 w 400"/>
                  <a:gd name="T35" fmla="*/ 2147483646 h 380"/>
                  <a:gd name="T36" fmla="*/ 2147483646 w 400"/>
                  <a:gd name="T37" fmla="*/ 2147483646 h 380"/>
                  <a:gd name="T38" fmla="*/ 2147483646 w 400"/>
                  <a:gd name="T39" fmla="*/ 2147483646 h 380"/>
                  <a:gd name="T40" fmla="*/ 2147483646 w 400"/>
                  <a:gd name="T41" fmla="*/ 2147483646 h 380"/>
                  <a:gd name="T42" fmla="*/ 2147483646 w 400"/>
                  <a:gd name="T43" fmla="*/ 2147483646 h 380"/>
                  <a:gd name="T44" fmla="*/ 2147483646 w 400"/>
                  <a:gd name="T45" fmla="*/ 2147483646 h 380"/>
                  <a:gd name="T46" fmla="*/ 2147483646 w 400"/>
                  <a:gd name="T47" fmla="*/ 2147483646 h 380"/>
                  <a:gd name="T48" fmla="*/ 2147483646 w 400"/>
                  <a:gd name="T49" fmla="*/ 2147483646 h 380"/>
                  <a:gd name="T50" fmla="*/ 2147483646 w 400"/>
                  <a:gd name="T51" fmla="*/ 2147483646 h 380"/>
                  <a:gd name="T52" fmla="*/ 2147483646 w 400"/>
                  <a:gd name="T53" fmla="*/ 2147483646 h 380"/>
                  <a:gd name="T54" fmla="*/ 2147483646 w 400"/>
                  <a:gd name="T55" fmla="*/ 2147483646 h 380"/>
                  <a:gd name="T56" fmla="*/ 2147483646 w 400"/>
                  <a:gd name="T57" fmla="*/ 2147483646 h 380"/>
                  <a:gd name="T58" fmla="*/ 2147483646 w 400"/>
                  <a:gd name="T59" fmla="*/ 2147483646 h 380"/>
                  <a:gd name="T60" fmla="*/ 2147483646 w 400"/>
                  <a:gd name="T61" fmla="*/ 2147483646 h 380"/>
                  <a:gd name="T62" fmla="*/ 2147483646 w 400"/>
                  <a:gd name="T63" fmla="*/ 2147483646 h 380"/>
                  <a:gd name="T64" fmla="*/ 2147483646 w 400"/>
                  <a:gd name="T65" fmla="*/ 2147483646 h 380"/>
                  <a:gd name="T66" fmla="*/ 2147483646 w 400"/>
                  <a:gd name="T67" fmla="*/ 2147483646 h 380"/>
                  <a:gd name="T68" fmla="*/ 2147483646 w 400"/>
                  <a:gd name="T69" fmla="*/ 2147483646 h 380"/>
                  <a:gd name="T70" fmla="*/ 2147483646 w 400"/>
                  <a:gd name="T71" fmla="*/ 2147483646 h 380"/>
                  <a:gd name="T72" fmla="*/ 2147483646 w 400"/>
                  <a:gd name="T73" fmla="*/ 2147483646 h 380"/>
                  <a:gd name="T74" fmla="*/ 2147483646 w 400"/>
                  <a:gd name="T75" fmla="*/ 2147483646 h 380"/>
                  <a:gd name="T76" fmla="*/ 2147483646 w 400"/>
                  <a:gd name="T77" fmla="*/ 2147483646 h 380"/>
                  <a:gd name="T78" fmla="*/ 2147483646 w 400"/>
                  <a:gd name="T79" fmla="*/ 2147483646 h 380"/>
                  <a:gd name="T80" fmla="*/ 2147483646 w 400"/>
                  <a:gd name="T81" fmla="*/ 2147483646 h 380"/>
                  <a:gd name="T82" fmla="*/ 2147483646 w 400"/>
                  <a:gd name="T83" fmla="*/ 2147483646 h 380"/>
                  <a:gd name="T84" fmla="*/ 2147483646 w 400"/>
                  <a:gd name="T85" fmla="*/ 2147483646 h 380"/>
                  <a:gd name="T86" fmla="*/ 2147483646 w 400"/>
                  <a:gd name="T87" fmla="*/ 2147483646 h 380"/>
                  <a:gd name="T88" fmla="*/ 2147483646 w 400"/>
                  <a:gd name="T89" fmla="*/ 2147483646 h 380"/>
                  <a:gd name="T90" fmla="*/ 2147483646 w 400"/>
                  <a:gd name="T91" fmla="*/ 2147483646 h 380"/>
                  <a:gd name="T92" fmla="*/ 2147483646 w 400"/>
                  <a:gd name="T93" fmla="*/ 2147483646 h 380"/>
                  <a:gd name="T94" fmla="*/ 2147483646 w 400"/>
                  <a:gd name="T95" fmla="*/ 2147483646 h 380"/>
                  <a:gd name="T96" fmla="*/ 2147483646 w 400"/>
                  <a:gd name="T97" fmla="*/ 2147483646 h 380"/>
                  <a:gd name="T98" fmla="*/ 2147483646 w 400"/>
                  <a:gd name="T99" fmla="*/ 2147483646 h 380"/>
                  <a:gd name="T100" fmla="*/ 2147483646 w 400"/>
                  <a:gd name="T101" fmla="*/ 2147483646 h 380"/>
                  <a:gd name="T102" fmla="*/ 2147483646 w 400"/>
                  <a:gd name="T103" fmla="*/ 2147483646 h 380"/>
                  <a:gd name="T104" fmla="*/ 2147483646 w 400"/>
                  <a:gd name="T105" fmla="*/ 2147483646 h 380"/>
                  <a:gd name="T106" fmla="*/ 2147483646 w 400"/>
                  <a:gd name="T107" fmla="*/ 2147483646 h 380"/>
                  <a:gd name="T108" fmla="*/ 2147483646 w 400"/>
                  <a:gd name="T109" fmla="*/ 2147483646 h 380"/>
                  <a:gd name="T110" fmla="*/ 2147483646 w 400"/>
                  <a:gd name="T111" fmla="*/ 2147483646 h 380"/>
                  <a:gd name="T112" fmla="*/ 2147483646 w 400"/>
                  <a:gd name="T113" fmla="*/ 2147483646 h 380"/>
                  <a:gd name="T114" fmla="*/ 2147483646 w 400"/>
                  <a:gd name="T115" fmla="*/ 2147483646 h 3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00"/>
                  <a:gd name="T175" fmla="*/ 0 h 380"/>
                  <a:gd name="T176" fmla="*/ 400 w 400"/>
                  <a:gd name="T177" fmla="*/ 380 h 3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00" h="380">
                    <a:moveTo>
                      <a:pt x="199" y="0"/>
                    </a:moveTo>
                    <a:cubicBezTo>
                      <a:pt x="182" y="0"/>
                      <a:pt x="166" y="9"/>
                      <a:pt x="158" y="25"/>
                    </a:cubicBezTo>
                    <a:lnTo>
                      <a:pt x="7" y="310"/>
                    </a:lnTo>
                    <a:lnTo>
                      <a:pt x="7" y="311"/>
                    </a:lnTo>
                    <a:cubicBezTo>
                      <a:pt x="0" y="325"/>
                      <a:pt x="1" y="343"/>
                      <a:pt x="10" y="357"/>
                    </a:cubicBezTo>
                    <a:cubicBezTo>
                      <a:pt x="21" y="373"/>
                      <a:pt x="35" y="380"/>
                      <a:pt x="49" y="380"/>
                    </a:cubicBezTo>
                    <a:lnTo>
                      <a:pt x="350" y="380"/>
                    </a:lnTo>
                    <a:cubicBezTo>
                      <a:pt x="367" y="380"/>
                      <a:pt x="382" y="371"/>
                      <a:pt x="391" y="357"/>
                    </a:cubicBezTo>
                    <a:cubicBezTo>
                      <a:pt x="400" y="343"/>
                      <a:pt x="399" y="325"/>
                      <a:pt x="392" y="311"/>
                    </a:cubicBezTo>
                    <a:cubicBezTo>
                      <a:pt x="340" y="211"/>
                      <a:pt x="287" y="110"/>
                      <a:pt x="242" y="25"/>
                    </a:cubicBezTo>
                    <a:cubicBezTo>
                      <a:pt x="233" y="9"/>
                      <a:pt x="217" y="0"/>
                      <a:pt x="199" y="0"/>
                    </a:cubicBezTo>
                    <a:close/>
                    <a:moveTo>
                      <a:pt x="199" y="17"/>
                    </a:moveTo>
                    <a:cubicBezTo>
                      <a:pt x="210" y="17"/>
                      <a:pt x="221" y="24"/>
                      <a:pt x="226" y="34"/>
                    </a:cubicBezTo>
                    <a:cubicBezTo>
                      <a:pt x="276" y="129"/>
                      <a:pt x="326" y="223"/>
                      <a:pt x="376" y="318"/>
                    </a:cubicBezTo>
                    <a:cubicBezTo>
                      <a:pt x="383" y="332"/>
                      <a:pt x="380" y="340"/>
                      <a:pt x="376" y="348"/>
                    </a:cubicBezTo>
                    <a:cubicBezTo>
                      <a:pt x="370" y="356"/>
                      <a:pt x="360" y="363"/>
                      <a:pt x="350" y="363"/>
                    </a:cubicBezTo>
                    <a:lnTo>
                      <a:pt x="49" y="363"/>
                    </a:lnTo>
                    <a:cubicBezTo>
                      <a:pt x="35" y="362"/>
                      <a:pt x="28" y="353"/>
                      <a:pt x="23" y="346"/>
                    </a:cubicBezTo>
                    <a:cubicBezTo>
                      <a:pt x="19" y="340"/>
                      <a:pt x="19" y="327"/>
                      <a:pt x="23" y="318"/>
                    </a:cubicBezTo>
                    <a:lnTo>
                      <a:pt x="174" y="33"/>
                    </a:lnTo>
                    <a:cubicBezTo>
                      <a:pt x="179" y="23"/>
                      <a:pt x="189" y="17"/>
                      <a:pt x="199" y="17"/>
                    </a:cubicBezTo>
                    <a:close/>
                    <a:moveTo>
                      <a:pt x="183" y="81"/>
                    </a:moveTo>
                    <a:cubicBezTo>
                      <a:pt x="176" y="81"/>
                      <a:pt x="170" y="84"/>
                      <a:pt x="167" y="88"/>
                    </a:cubicBezTo>
                    <a:cubicBezTo>
                      <a:pt x="164" y="93"/>
                      <a:pt x="163" y="95"/>
                      <a:pt x="163" y="103"/>
                    </a:cubicBezTo>
                    <a:lnTo>
                      <a:pt x="170" y="228"/>
                    </a:lnTo>
                    <a:cubicBezTo>
                      <a:pt x="170" y="234"/>
                      <a:pt x="173" y="240"/>
                      <a:pt x="177" y="243"/>
                    </a:cubicBezTo>
                    <a:cubicBezTo>
                      <a:pt x="181" y="247"/>
                      <a:pt x="186" y="247"/>
                      <a:pt x="191" y="247"/>
                    </a:cubicBezTo>
                    <a:lnTo>
                      <a:pt x="208" y="247"/>
                    </a:lnTo>
                    <a:cubicBezTo>
                      <a:pt x="212" y="247"/>
                      <a:pt x="218" y="247"/>
                      <a:pt x="222" y="243"/>
                    </a:cubicBezTo>
                    <a:cubicBezTo>
                      <a:pt x="226" y="239"/>
                      <a:pt x="228" y="236"/>
                      <a:pt x="229" y="228"/>
                    </a:cubicBezTo>
                    <a:lnTo>
                      <a:pt x="236" y="107"/>
                    </a:lnTo>
                    <a:lnTo>
                      <a:pt x="236" y="100"/>
                    </a:lnTo>
                    <a:cubicBezTo>
                      <a:pt x="236" y="97"/>
                      <a:pt x="236" y="92"/>
                      <a:pt x="232" y="88"/>
                    </a:cubicBezTo>
                    <a:cubicBezTo>
                      <a:pt x="229" y="84"/>
                      <a:pt x="223" y="81"/>
                      <a:pt x="216" y="81"/>
                    </a:cubicBezTo>
                    <a:lnTo>
                      <a:pt x="183" y="81"/>
                    </a:lnTo>
                    <a:close/>
                    <a:moveTo>
                      <a:pt x="218" y="102"/>
                    </a:moveTo>
                    <a:cubicBezTo>
                      <a:pt x="216" y="144"/>
                      <a:pt x="214" y="185"/>
                      <a:pt x="211" y="227"/>
                    </a:cubicBezTo>
                    <a:cubicBezTo>
                      <a:pt x="211" y="230"/>
                      <a:pt x="211" y="230"/>
                      <a:pt x="208" y="230"/>
                    </a:cubicBezTo>
                    <a:lnTo>
                      <a:pt x="191" y="230"/>
                    </a:lnTo>
                    <a:cubicBezTo>
                      <a:pt x="187" y="230"/>
                      <a:pt x="188" y="229"/>
                      <a:pt x="187" y="227"/>
                    </a:cubicBezTo>
                    <a:cubicBezTo>
                      <a:pt x="187" y="227"/>
                      <a:pt x="181" y="103"/>
                      <a:pt x="181" y="102"/>
                    </a:cubicBezTo>
                    <a:cubicBezTo>
                      <a:pt x="181" y="100"/>
                      <a:pt x="181" y="99"/>
                      <a:pt x="183" y="99"/>
                    </a:cubicBezTo>
                    <a:lnTo>
                      <a:pt x="216" y="99"/>
                    </a:lnTo>
                    <a:cubicBezTo>
                      <a:pt x="219" y="99"/>
                      <a:pt x="218" y="100"/>
                      <a:pt x="218" y="102"/>
                    </a:cubicBezTo>
                    <a:close/>
                    <a:moveTo>
                      <a:pt x="200" y="257"/>
                    </a:moveTo>
                    <a:cubicBezTo>
                      <a:pt x="177" y="257"/>
                      <a:pt x="160" y="276"/>
                      <a:pt x="160" y="298"/>
                    </a:cubicBezTo>
                    <a:cubicBezTo>
                      <a:pt x="160" y="320"/>
                      <a:pt x="178" y="338"/>
                      <a:pt x="200" y="338"/>
                    </a:cubicBezTo>
                    <a:cubicBezTo>
                      <a:pt x="221" y="338"/>
                      <a:pt x="240" y="320"/>
                      <a:pt x="240" y="298"/>
                    </a:cubicBezTo>
                    <a:cubicBezTo>
                      <a:pt x="240" y="276"/>
                      <a:pt x="222" y="257"/>
                      <a:pt x="200" y="257"/>
                    </a:cubicBezTo>
                    <a:close/>
                    <a:moveTo>
                      <a:pt x="200" y="275"/>
                    </a:moveTo>
                    <a:cubicBezTo>
                      <a:pt x="212" y="275"/>
                      <a:pt x="222" y="285"/>
                      <a:pt x="222" y="298"/>
                    </a:cubicBezTo>
                    <a:cubicBezTo>
                      <a:pt x="222" y="309"/>
                      <a:pt x="211" y="320"/>
                      <a:pt x="200" y="320"/>
                    </a:cubicBezTo>
                    <a:cubicBezTo>
                      <a:pt x="187" y="320"/>
                      <a:pt x="178" y="311"/>
                      <a:pt x="178" y="298"/>
                    </a:cubicBezTo>
                    <a:cubicBezTo>
                      <a:pt x="178" y="285"/>
                      <a:pt x="187" y="275"/>
                      <a:pt x="200" y="275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Info Icon">
                <a:extLst>
                  <a:ext uri="{FF2B5EF4-FFF2-40B4-BE49-F238E27FC236}">
                    <a16:creationId xmlns:a16="http://schemas.microsoft.com/office/drawing/2014/main" id="{310F0EA1-F16A-E9CC-EA89-7B4DD82B4D7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4362" y="1841204"/>
                <a:ext cx="244475" cy="242888"/>
              </a:xfrm>
              <a:custGeom>
                <a:avLst/>
                <a:gdLst>
                  <a:gd name="T0" fmla="*/ 0 w 395"/>
                  <a:gd name="T1" fmla="*/ 2147483646 h 395"/>
                  <a:gd name="T2" fmla="*/ 2147483646 w 395"/>
                  <a:gd name="T3" fmla="*/ 2147483646 h 395"/>
                  <a:gd name="T4" fmla="*/ 2147483646 w 395"/>
                  <a:gd name="T5" fmla="*/ 2147483646 h 395"/>
                  <a:gd name="T6" fmla="*/ 2147483646 w 395"/>
                  <a:gd name="T7" fmla="*/ 2147483646 h 395"/>
                  <a:gd name="T8" fmla="*/ 2147483646 w 395"/>
                  <a:gd name="T9" fmla="*/ 2147483646 h 395"/>
                  <a:gd name="T10" fmla="*/ 2147483646 w 395"/>
                  <a:gd name="T11" fmla="*/ 2147483646 h 395"/>
                  <a:gd name="T12" fmla="*/ 2147483646 w 395"/>
                  <a:gd name="T13" fmla="*/ 2147483646 h 395"/>
                  <a:gd name="T14" fmla="*/ 2147483646 w 395"/>
                  <a:gd name="T15" fmla="*/ 2147483646 h 395"/>
                  <a:gd name="T16" fmla="*/ 2147483646 w 395"/>
                  <a:gd name="T17" fmla="*/ 2147483646 h 395"/>
                  <a:gd name="T18" fmla="*/ 2147483646 w 395"/>
                  <a:gd name="T19" fmla="*/ 2147483646 h 395"/>
                  <a:gd name="T20" fmla="*/ 2147483646 w 395"/>
                  <a:gd name="T21" fmla="*/ 2147483646 h 395"/>
                  <a:gd name="T22" fmla="*/ 2147483646 w 395"/>
                  <a:gd name="T23" fmla="*/ 2147483646 h 395"/>
                  <a:gd name="T24" fmla="*/ 2147483646 w 395"/>
                  <a:gd name="T25" fmla="*/ 2147483646 h 395"/>
                  <a:gd name="T26" fmla="*/ 2147483646 w 395"/>
                  <a:gd name="T27" fmla="*/ 2147483646 h 395"/>
                  <a:gd name="T28" fmla="*/ 2147483646 w 395"/>
                  <a:gd name="T29" fmla="*/ 2147483646 h 395"/>
                  <a:gd name="T30" fmla="*/ 2147483646 w 395"/>
                  <a:gd name="T31" fmla="*/ 2147483646 h 395"/>
                  <a:gd name="T32" fmla="*/ 2147483646 w 395"/>
                  <a:gd name="T33" fmla="*/ 2147483646 h 395"/>
                  <a:gd name="T34" fmla="*/ 2147483646 w 395"/>
                  <a:gd name="T35" fmla="*/ 2147483646 h 395"/>
                  <a:gd name="T36" fmla="*/ 2147483646 w 395"/>
                  <a:gd name="T37" fmla="*/ 2147483646 h 395"/>
                  <a:gd name="T38" fmla="*/ 2147483646 w 395"/>
                  <a:gd name="T39" fmla="*/ 2147483646 h 395"/>
                  <a:gd name="T40" fmla="*/ 2147483646 w 395"/>
                  <a:gd name="T41" fmla="*/ 2147483646 h 395"/>
                  <a:gd name="T42" fmla="*/ 2147483646 w 395"/>
                  <a:gd name="T43" fmla="*/ 2147483646 h 395"/>
                  <a:gd name="T44" fmla="*/ 2147483646 w 395"/>
                  <a:gd name="T45" fmla="*/ 2147483646 h 395"/>
                  <a:gd name="T46" fmla="*/ 2147483646 w 395"/>
                  <a:gd name="T47" fmla="*/ 2147483646 h 395"/>
                  <a:gd name="T48" fmla="*/ 2147483646 w 395"/>
                  <a:gd name="T49" fmla="*/ 2147483646 h 395"/>
                  <a:gd name="T50" fmla="*/ 2147483646 w 395"/>
                  <a:gd name="T51" fmla="*/ 2147483646 h 395"/>
                  <a:gd name="T52" fmla="*/ 2147483646 w 395"/>
                  <a:gd name="T53" fmla="*/ 2147483646 h 395"/>
                  <a:gd name="T54" fmla="*/ 2147483646 w 395"/>
                  <a:gd name="T55" fmla="*/ 2147483646 h 395"/>
                  <a:gd name="T56" fmla="*/ 2147483646 w 395"/>
                  <a:gd name="T57" fmla="*/ 2147483646 h 395"/>
                  <a:gd name="T58" fmla="*/ 2147483646 w 395"/>
                  <a:gd name="T59" fmla="*/ 2147483646 h 395"/>
                  <a:gd name="T60" fmla="*/ 2147483646 w 395"/>
                  <a:gd name="T61" fmla="*/ 2147483646 h 395"/>
                  <a:gd name="T62" fmla="*/ 2147483646 w 395"/>
                  <a:gd name="T63" fmla="*/ 2147483646 h 3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5"/>
                  <a:gd name="T97" fmla="*/ 0 h 395"/>
                  <a:gd name="T98" fmla="*/ 395 w 395"/>
                  <a:gd name="T99" fmla="*/ 395 h 3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5" h="395">
                    <a:moveTo>
                      <a:pt x="198" y="0"/>
                    </a:moveTo>
                    <a:cubicBezTo>
                      <a:pt x="89" y="0"/>
                      <a:pt x="0" y="88"/>
                      <a:pt x="0" y="197"/>
                    </a:cubicBezTo>
                    <a:cubicBezTo>
                      <a:pt x="0" y="306"/>
                      <a:pt x="89" y="395"/>
                      <a:pt x="198" y="395"/>
                    </a:cubicBezTo>
                    <a:cubicBezTo>
                      <a:pt x="307" y="395"/>
                      <a:pt x="395" y="306"/>
                      <a:pt x="395" y="197"/>
                    </a:cubicBezTo>
                    <a:cubicBezTo>
                      <a:pt x="395" y="88"/>
                      <a:pt x="307" y="0"/>
                      <a:pt x="198" y="0"/>
                    </a:cubicBezTo>
                    <a:close/>
                    <a:moveTo>
                      <a:pt x="198" y="17"/>
                    </a:moveTo>
                    <a:cubicBezTo>
                      <a:pt x="297" y="17"/>
                      <a:pt x="378" y="98"/>
                      <a:pt x="378" y="197"/>
                    </a:cubicBezTo>
                    <a:cubicBezTo>
                      <a:pt x="378" y="297"/>
                      <a:pt x="297" y="377"/>
                      <a:pt x="198" y="377"/>
                    </a:cubicBezTo>
                    <a:cubicBezTo>
                      <a:pt x="98" y="377"/>
                      <a:pt x="18" y="297"/>
                      <a:pt x="18" y="197"/>
                    </a:cubicBezTo>
                    <a:cubicBezTo>
                      <a:pt x="18" y="98"/>
                      <a:pt x="98" y="17"/>
                      <a:pt x="198" y="17"/>
                    </a:cubicBezTo>
                    <a:close/>
                    <a:moveTo>
                      <a:pt x="198" y="50"/>
                    </a:moveTo>
                    <a:cubicBezTo>
                      <a:pt x="174" y="50"/>
                      <a:pt x="155" y="70"/>
                      <a:pt x="155" y="94"/>
                    </a:cubicBezTo>
                    <a:cubicBezTo>
                      <a:pt x="155" y="118"/>
                      <a:pt x="175" y="138"/>
                      <a:pt x="198" y="138"/>
                    </a:cubicBezTo>
                    <a:cubicBezTo>
                      <a:pt x="222" y="138"/>
                      <a:pt x="240" y="118"/>
                      <a:pt x="240" y="94"/>
                    </a:cubicBezTo>
                    <a:cubicBezTo>
                      <a:pt x="240" y="70"/>
                      <a:pt x="222" y="50"/>
                      <a:pt x="198" y="50"/>
                    </a:cubicBezTo>
                    <a:close/>
                    <a:moveTo>
                      <a:pt x="198" y="68"/>
                    </a:moveTo>
                    <a:cubicBezTo>
                      <a:pt x="212" y="68"/>
                      <a:pt x="223" y="80"/>
                      <a:pt x="223" y="94"/>
                    </a:cubicBezTo>
                    <a:cubicBezTo>
                      <a:pt x="223" y="109"/>
                      <a:pt x="212" y="120"/>
                      <a:pt x="198" y="120"/>
                    </a:cubicBezTo>
                    <a:cubicBezTo>
                      <a:pt x="184" y="120"/>
                      <a:pt x="173" y="109"/>
                      <a:pt x="173" y="94"/>
                    </a:cubicBezTo>
                    <a:cubicBezTo>
                      <a:pt x="173" y="79"/>
                      <a:pt x="184" y="68"/>
                      <a:pt x="198" y="68"/>
                    </a:cubicBezTo>
                    <a:close/>
                    <a:moveTo>
                      <a:pt x="155" y="142"/>
                    </a:moveTo>
                    <a:cubicBezTo>
                      <a:pt x="150" y="142"/>
                      <a:pt x="144" y="143"/>
                      <a:pt x="140" y="147"/>
                    </a:cubicBezTo>
                    <a:cubicBezTo>
                      <a:pt x="137" y="151"/>
                      <a:pt x="135" y="157"/>
                      <a:pt x="135" y="162"/>
                    </a:cubicBezTo>
                    <a:lnTo>
                      <a:pt x="135" y="184"/>
                    </a:lnTo>
                    <a:cubicBezTo>
                      <a:pt x="135" y="189"/>
                      <a:pt x="137" y="195"/>
                      <a:pt x="141" y="199"/>
                    </a:cubicBezTo>
                    <a:cubicBezTo>
                      <a:pt x="145" y="202"/>
                      <a:pt x="150" y="203"/>
                      <a:pt x="155" y="203"/>
                    </a:cubicBezTo>
                    <a:lnTo>
                      <a:pt x="162" y="203"/>
                    </a:lnTo>
                    <a:lnTo>
                      <a:pt x="162" y="282"/>
                    </a:lnTo>
                    <a:lnTo>
                      <a:pt x="155" y="282"/>
                    </a:lnTo>
                    <a:cubicBezTo>
                      <a:pt x="150" y="282"/>
                      <a:pt x="144" y="283"/>
                      <a:pt x="140" y="288"/>
                    </a:cubicBezTo>
                    <a:cubicBezTo>
                      <a:pt x="137" y="292"/>
                      <a:pt x="136" y="297"/>
                      <a:pt x="136" y="302"/>
                    </a:cubicBezTo>
                    <a:lnTo>
                      <a:pt x="136" y="324"/>
                    </a:lnTo>
                    <a:cubicBezTo>
                      <a:pt x="136" y="329"/>
                      <a:pt x="137" y="334"/>
                      <a:pt x="140" y="338"/>
                    </a:cubicBezTo>
                    <a:cubicBezTo>
                      <a:pt x="144" y="342"/>
                      <a:pt x="150" y="344"/>
                      <a:pt x="155" y="344"/>
                    </a:cubicBezTo>
                    <a:lnTo>
                      <a:pt x="241" y="344"/>
                    </a:lnTo>
                    <a:cubicBezTo>
                      <a:pt x="247" y="344"/>
                      <a:pt x="252" y="342"/>
                      <a:pt x="256" y="338"/>
                    </a:cubicBezTo>
                    <a:cubicBezTo>
                      <a:pt x="259" y="334"/>
                      <a:pt x="260" y="329"/>
                      <a:pt x="260" y="324"/>
                    </a:cubicBezTo>
                    <a:lnTo>
                      <a:pt x="260" y="302"/>
                    </a:lnTo>
                    <a:cubicBezTo>
                      <a:pt x="260" y="297"/>
                      <a:pt x="259" y="292"/>
                      <a:pt x="256" y="288"/>
                    </a:cubicBezTo>
                    <a:cubicBezTo>
                      <a:pt x="252" y="283"/>
                      <a:pt x="247" y="282"/>
                      <a:pt x="241" y="282"/>
                    </a:cubicBezTo>
                    <a:lnTo>
                      <a:pt x="234" y="282"/>
                    </a:lnTo>
                    <a:lnTo>
                      <a:pt x="234" y="162"/>
                    </a:lnTo>
                    <a:cubicBezTo>
                      <a:pt x="234" y="157"/>
                      <a:pt x="233" y="152"/>
                      <a:pt x="229" y="148"/>
                    </a:cubicBezTo>
                    <a:cubicBezTo>
                      <a:pt x="226" y="144"/>
                      <a:pt x="220" y="142"/>
                      <a:pt x="215" y="142"/>
                    </a:cubicBezTo>
                    <a:lnTo>
                      <a:pt x="155" y="142"/>
                    </a:lnTo>
                    <a:close/>
                    <a:moveTo>
                      <a:pt x="215" y="160"/>
                    </a:moveTo>
                    <a:cubicBezTo>
                      <a:pt x="217" y="160"/>
                      <a:pt x="216" y="161"/>
                      <a:pt x="216" y="162"/>
                    </a:cubicBezTo>
                    <a:lnTo>
                      <a:pt x="216" y="300"/>
                    </a:lnTo>
                    <a:lnTo>
                      <a:pt x="241" y="300"/>
                    </a:lnTo>
                    <a:cubicBezTo>
                      <a:pt x="243" y="299"/>
                      <a:pt x="243" y="301"/>
                      <a:pt x="243" y="302"/>
                    </a:cubicBezTo>
                    <a:cubicBezTo>
                      <a:pt x="243" y="302"/>
                      <a:pt x="243" y="324"/>
                      <a:pt x="243" y="325"/>
                    </a:cubicBezTo>
                    <a:cubicBezTo>
                      <a:pt x="243" y="326"/>
                      <a:pt x="242" y="326"/>
                      <a:pt x="241" y="326"/>
                    </a:cubicBezTo>
                    <a:cubicBezTo>
                      <a:pt x="241" y="326"/>
                      <a:pt x="155" y="326"/>
                      <a:pt x="155" y="326"/>
                    </a:cubicBezTo>
                    <a:cubicBezTo>
                      <a:pt x="153" y="327"/>
                      <a:pt x="153" y="326"/>
                      <a:pt x="153" y="325"/>
                    </a:cubicBezTo>
                    <a:lnTo>
                      <a:pt x="153" y="301"/>
                    </a:lnTo>
                    <a:cubicBezTo>
                      <a:pt x="153" y="300"/>
                      <a:pt x="153" y="300"/>
                      <a:pt x="155" y="300"/>
                    </a:cubicBezTo>
                    <a:lnTo>
                      <a:pt x="171" y="299"/>
                    </a:lnTo>
                    <a:lnTo>
                      <a:pt x="180" y="300"/>
                    </a:lnTo>
                    <a:lnTo>
                      <a:pt x="180" y="186"/>
                    </a:lnTo>
                    <a:lnTo>
                      <a:pt x="155" y="186"/>
                    </a:lnTo>
                    <a:cubicBezTo>
                      <a:pt x="153" y="186"/>
                      <a:pt x="153" y="186"/>
                      <a:pt x="153" y="184"/>
                    </a:cubicBezTo>
                    <a:lnTo>
                      <a:pt x="153" y="162"/>
                    </a:lnTo>
                    <a:cubicBezTo>
                      <a:pt x="153" y="160"/>
                      <a:pt x="153" y="160"/>
                      <a:pt x="155" y="160"/>
                    </a:cubicBezTo>
                    <a:lnTo>
                      <a:pt x="215" y="160"/>
                    </a:lnTo>
                    <a:cubicBezTo>
                      <a:pt x="215" y="160"/>
                      <a:pt x="215" y="160"/>
                      <a:pt x="215" y="16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425B978-4725-ADD8-1529-D93B8E298147}"/>
              </a:ext>
            </a:extLst>
          </p:cNvPr>
          <p:cNvCxnSpPr>
            <a:cxnSpLocks/>
          </p:cNvCxnSpPr>
          <p:nvPr/>
        </p:nvCxnSpPr>
        <p:spPr>
          <a:xfrm>
            <a:off x="7749125" y="2853007"/>
            <a:ext cx="1410709" cy="58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853E59-4C24-F3AF-D7C7-F672D166BFD1}"/>
              </a:ext>
            </a:extLst>
          </p:cNvPr>
          <p:cNvSpPr/>
          <p:nvPr/>
        </p:nvSpPr>
        <p:spPr>
          <a:xfrm>
            <a:off x="1358656" y="868377"/>
            <a:ext cx="6715125" cy="959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300D1-28A0-A8CB-D07D-B6E0FD931839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A26BA3F-1390-3617-6523-3634F724C7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DB7F8D5-45F2-BDC7-E4B5-474F22A6A146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69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D8FAC8-680A-954B-9BC7-5682D3AF7880}"/>
              </a:ext>
            </a:extLst>
          </p:cNvPr>
          <p:cNvSpPr/>
          <p:nvPr/>
        </p:nvSpPr>
        <p:spPr>
          <a:xfrm>
            <a:off x="3355975" y="3032125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712435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FD30D49C-FEC9-08E8-B9E2-7886A07CD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380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Login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55B8C8D6-C8AB-5D61-E131-7C6726189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51650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카드번호 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16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자리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비밀번호 입력 후 로그인 버튼 누를 시 로그인 완료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이전 페이지로 이동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E10B84-7BD7-7611-A8F5-D0E5E971B4CD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AD78852F-879A-4BBF-767F-57ACF0627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68" y="2241072"/>
            <a:ext cx="14890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4A7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/>
            <a:r>
              <a:rPr lang="ko-KR" altLang="en-US" sz="3600" b="1">
                <a:latin typeface="나눔고딕" pitchFamily="2" charset="-127"/>
                <a:ea typeface="나눔고딕" pitchFamily="2" charset="-127"/>
              </a:rPr>
              <a:t>로그인</a:t>
            </a:r>
          </a:p>
        </p:txBody>
      </p:sp>
      <p:sp>
        <p:nvSpPr>
          <p:cNvPr id="16" name="Text Box">
            <a:extLst>
              <a:ext uri="{FF2B5EF4-FFF2-40B4-BE49-F238E27FC236}">
                <a16:creationId xmlns:a16="http://schemas.microsoft.com/office/drawing/2014/main" id="{6AA92505-4FC3-498B-08A6-45EBEEB855CB}"/>
              </a:ext>
            </a:extLst>
          </p:cNvPr>
          <p:cNvSpPr/>
          <p:nvPr/>
        </p:nvSpPr>
        <p:spPr>
          <a:xfrm>
            <a:off x="2889543" y="3441222"/>
            <a:ext cx="3732212" cy="3603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카드번호 </a:t>
            </a:r>
            <a:r>
              <a:rPr lang="en-US" altLang="ko-KR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16</a:t>
            </a:r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자리를 입력하세요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그림 27">
            <a:extLst>
              <a:ext uri="{FF2B5EF4-FFF2-40B4-BE49-F238E27FC236}">
                <a16:creationId xmlns:a16="http://schemas.microsoft.com/office/drawing/2014/main" id="{5B639875-BD2F-3E28-0981-BF8B353ABABC}"/>
              </a:ext>
            </a:extLst>
          </p:cNvPr>
          <p:cNvSpPr>
            <a:spLocks noChangeAspect="1"/>
          </p:cNvSpPr>
          <p:nvPr/>
        </p:nvSpPr>
        <p:spPr bwMode="auto">
          <a:xfrm>
            <a:off x="2889543" y="2444272"/>
            <a:ext cx="3800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938CEE7B-7D98-C875-D686-EEF1F9A97F58}"/>
              </a:ext>
            </a:extLst>
          </p:cNvPr>
          <p:cNvSpPr/>
          <p:nvPr/>
        </p:nvSpPr>
        <p:spPr>
          <a:xfrm>
            <a:off x="2895893" y="3895247"/>
            <a:ext cx="3725862" cy="3603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비밀번호를 입력하세요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77">
            <a:extLst>
              <a:ext uri="{FF2B5EF4-FFF2-40B4-BE49-F238E27FC236}">
                <a16:creationId xmlns:a16="http://schemas.microsoft.com/office/drawing/2014/main" id="{A17D9AE9-6B1E-DDE5-0EB6-A529CB08C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543" y="4307997"/>
            <a:ext cx="3743325" cy="3159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479425" indent="-479425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0" name="사각형: 둥근 모서리 1">
            <a:extLst>
              <a:ext uri="{FF2B5EF4-FFF2-40B4-BE49-F238E27FC236}">
                <a16:creationId xmlns:a16="http://schemas.microsoft.com/office/drawing/2014/main" id="{F864FAED-DF8D-C0F4-901E-8A04E5241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893" y="4717572"/>
            <a:ext cx="142875" cy="142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C6F76CF5-0F41-8421-AE18-CBD8BC687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930" y="4665184"/>
            <a:ext cx="800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ko-KR" altLang="en-US"/>
              <a:t>아이디 저장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DF2553B9-0536-6F6E-C813-835DD87BA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080" y="4660422"/>
            <a:ext cx="915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ko-KR" altLang="en-US"/>
              <a:t>비밀번호 찾기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A73FCB6F-3444-7B43-AB1A-3B66D0DE666F}"/>
              </a:ext>
            </a:extLst>
          </p:cNvPr>
          <p:cNvSpPr/>
          <p:nvPr/>
        </p:nvSpPr>
        <p:spPr>
          <a:xfrm>
            <a:off x="2665346" y="4160008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1274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FD30D49C-FEC9-08E8-B9E2-7886A07CD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6453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SearchPW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55B8C8D6-C8AB-5D61-E131-7C6726189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13164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아이디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이메일 인증 후 인증번호 입력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확인 버튼을 누를 시 비밀번호 팝업 창 생성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E10B84-7BD7-7611-A8F5-D0E5E971B4CD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8A9F4B46-2793-39AF-526F-C78D8BAE1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468" y="2159170"/>
            <a:ext cx="2949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/>
            <a:r>
              <a:rPr lang="ko-KR" altLang="en-US" sz="3600" b="1">
                <a:latin typeface="나눔고딕" pitchFamily="2" charset="-127"/>
                <a:ea typeface="나눔고딕" pitchFamily="2" charset="-127"/>
              </a:rPr>
              <a:t>비밀번호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0E2D6-1944-9408-4BB2-8977C43BD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356" y="3019595"/>
            <a:ext cx="50241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ko-KR" altLang="en-US" sz="1000" b="1" dirty="0">
                <a:latin typeface="나눔고딕" pitchFamily="2" charset="-127"/>
                <a:ea typeface="나눔고딕" pitchFamily="2" charset="-127"/>
              </a:rPr>
              <a:t>아래 본인 정보를 입력 후 인증번호요청 버튼을 누르시면 이메일로 인증번호가 발송됩니다</a:t>
            </a:r>
            <a:r>
              <a:rPr lang="en-US" altLang="ko-KR" sz="1000" b="1" dirty="0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0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88B08-CAB5-E081-AC48-EECEC8C0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356" y="3733970"/>
            <a:ext cx="689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F4814-6954-FC71-EE68-79AFBB148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356" y="4138393"/>
            <a:ext cx="689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이메일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28B2DE-935D-D47B-C8D9-1CE4D5BAB3B6}"/>
              </a:ext>
            </a:extLst>
          </p:cNvPr>
          <p:cNvCxnSpPr>
            <a:cxnSpLocks/>
          </p:cNvCxnSpPr>
          <p:nvPr/>
        </p:nvCxnSpPr>
        <p:spPr bwMode="auto">
          <a:xfrm>
            <a:off x="2870031" y="4041945"/>
            <a:ext cx="33058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13DDC8-0EAA-9643-3899-A36A7FC50C4B}"/>
              </a:ext>
            </a:extLst>
          </p:cNvPr>
          <p:cNvCxnSpPr>
            <a:cxnSpLocks/>
          </p:cNvCxnSpPr>
          <p:nvPr/>
        </p:nvCxnSpPr>
        <p:spPr bwMode="auto">
          <a:xfrm>
            <a:off x="2900333" y="4457044"/>
            <a:ext cx="155104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33B366-64FB-6B54-409A-56514712548C}"/>
              </a:ext>
            </a:extLst>
          </p:cNvPr>
          <p:cNvSpPr txBox="1"/>
          <p:nvPr/>
        </p:nvSpPr>
        <p:spPr>
          <a:xfrm>
            <a:off x="3058943" y="3748257"/>
            <a:ext cx="142218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아이디를 입력하세요</a:t>
            </a:r>
          </a:p>
        </p:txBody>
      </p:sp>
      <p:sp>
        <p:nvSpPr>
          <p:cNvPr id="17" name="직사각형 77">
            <a:extLst>
              <a:ext uri="{FF2B5EF4-FFF2-40B4-BE49-F238E27FC236}">
                <a16:creationId xmlns:a16="http://schemas.microsoft.com/office/drawing/2014/main" id="{C716ED03-9E46-E3FC-B2E3-5DB74C25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20" y="4117531"/>
            <a:ext cx="1023938" cy="2889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480060" indent="-480060" algn="ctr">
              <a:spcBef>
                <a:spcPct val="10000"/>
              </a:spcBef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인증번호요청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C6791-4EA0-1EDA-DFF4-A79EB1F31079}"/>
              </a:ext>
            </a:extLst>
          </p:cNvPr>
          <p:cNvSpPr txBox="1"/>
          <p:nvPr/>
        </p:nvSpPr>
        <p:spPr>
          <a:xfrm>
            <a:off x="2900333" y="4185824"/>
            <a:ext cx="19558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이메일을 입력해주세요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929FA8-B277-3CF8-9B6F-5D1B08877568}"/>
              </a:ext>
            </a:extLst>
          </p:cNvPr>
          <p:cNvSpPr/>
          <p:nvPr/>
        </p:nvSpPr>
        <p:spPr bwMode="auto">
          <a:xfrm>
            <a:off x="2142956" y="5044917"/>
            <a:ext cx="4959350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35C6311-9AAB-37E9-C51F-DD88502A1053}"/>
              </a:ext>
            </a:extLst>
          </p:cNvPr>
          <p:cNvCxnSpPr>
            <a:cxnSpLocks/>
          </p:cNvCxnSpPr>
          <p:nvPr/>
        </p:nvCxnSpPr>
        <p:spPr bwMode="auto">
          <a:xfrm>
            <a:off x="4624856" y="4446170"/>
            <a:ext cx="155104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FC02B8-EB46-8643-A054-6BB13375CE7E}"/>
              </a:ext>
            </a:extLst>
          </p:cNvPr>
          <p:cNvSpPr txBox="1"/>
          <p:nvPr/>
        </p:nvSpPr>
        <p:spPr>
          <a:xfrm>
            <a:off x="4348345" y="4165171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</a:t>
            </a:r>
            <a:endParaRPr lang="ko-KR" altLang="en-US" sz="1400" dirty="0"/>
          </a:p>
        </p:txBody>
      </p:sp>
      <p:sp>
        <p:nvSpPr>
          <p:cNvPr id="26" name="직사각형 77">
            <a:extLst>
              <a:ext uri="{FF2B5EF4-FFF2-40B4-BE49-F238E27FC236}">
                <a16:creationId xmlns:a16="http://schemas.microsoft.com/office/drawing/2014/main" id="{AC0BF00D-FCB6-16E2-67CA-7E5AEDEF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20" y="4530203"/>
            <a:ext cx="1023938" cy="2889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480060" indent="-480060" algn="ctr">
              <a:spcBef>
                <a:spcPct val="10000"/>
              </a:spcBef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인증번호입력</a:t>
            </a:r>
          </a:p>
        </p:txBody>
      </p:sp>
      <p:grpSp>
        <p:nvGrpSpPr>
          <p:cNvPr id="22" name="Message Box">
            <a:extLst>
              <a:ext uri="{FF2B5EF4-FFF2-40B4-BE49-F238E27FC236}">
                <a16:creationId xmlns:a16="http://schemas.microsoft.com/office/drawing/2014/main" id="{33C589F1-708F-75B0-9CEB-57D2F91030ED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056680" y="2917200"/>
            <a:ext cx="2822575" cy="1293813"/>
            <a:chOff x="1343945" y="928640"/>
            <a:chExt cx="2917456" cy="1337672"/>
          </a:xfrm>
        </p:grpSpPr>
        <p:sp>
          <p:nvSpPr>
            <p:cNvPr id="23" name="Dialog Outer">
              <a:extLst>
                <a:ext uri="{FF2B5EF4-FFF2-40B4-BE49-F238E27FC236}">
                  <a16:creationId xmlns:a16="http://schemas.microsoft.com/office/drawing/2014/main" id="{0E289832-4E35-6AF6-3307-06D173FF1E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343945" y="928640"/>
              <a:ext cx="2917456" cy="1337672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tIns="30240" rIns="75600" bIns="3024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de-DE" sz="105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Dialog</a:t>
              </a:r>
              <a:endParaRPr lang="en-US" sz="105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Dialog Inner">
              <a:extLst>
                <a:ext uri="{FF2B5EF4-FFF2-40B4-BE49-F238E27FC236}">
                  <a16:creationId xmlns:a16="http://schemas.microsoft.com/office/drawing/2014/main" id="{C237EAC2-770E-BB46-202D-3CAC9202717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71839" y="1148576"/>
              <a:ext cx="2861667" cy="10865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45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Close Button">
              <a:extLst>
                <a:ext uri="{FF2B5EF4-FFF2-40B4-BE49-F238E27FC236}">
                  <a16:creationId xmlns:a16="http://schemas.microsoft.com/office/drawing/2014/main" id="{B16FD1F9-CF43-38B5-399C-0F07437C9F74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4115314" y="998588"/>
              <a:ext cx="88314" cy="88604"/>
            </a:xfrm>
            <a:custGeom>
              <a:avLst/>
              <a:gdLst>
                <a:gd name="T0" fmla="*/ 2147483646 w 246"/>
                <a:gd name="T1" fmla="*/ 2147483646 h 241"/>
                <a:gd name="T2" fmla="*/ 2147483646 w 246"/>
                <a:gd name="T3" fmla="*/ 2147483646 h 241"/>
                <a:gd name="T4" fmla="*/ 2147483646 w 246"/>
                <a:gd name="T5" fmla="*/ 2147483646 h 241"/>
                <a:gd name="T6" fmla="*/ 2147483646 w 246"/>
                <a:gd name="T7" fmla="*/ 2147483646 h 241"/>
                <a:gd name="T8" fmla="*/ 2147483646 w 246"/>
                <a:gd name="T9" fmla="*/ 2147483646 h 241"/>
                <a:gd name="T10" fmla="*/ 2147483646 w 246"/>
                <a:gd name="T11" fmla="*/ 2147483646 h 241"/>
                <a:gd name="T12" fmla="*/ 2147483646 w 246"/>
                <a:gd name="T13" fmla="*/ 2147483646 h 241"/>
                <a:gd name="T14" fmla="*/ 2147483646 w 246"/>
                <a:gd name="T15" fmla="*/ 2147483646 h 241"/>
                <a:gd name="T16" fmla="*/ 2147483646 w 246"/>
                <a:gd name="T17" fmla="*/ 2147483646 h 241"/>
                <a:gd name="T18" fmla="*/ 2147483646 w 246"/>
                <a:gd name="T19" fmla="*/ 2147483646 h 241"/>
                <a:gd name="T20" fmla="*/ 2147483646 w 246"/>
                <a:gd name="T21" fmla="*/ 2147483646 h 241"/>
                <a:gd name="T22" fmla="*/ 2147483646 w 246"/>
                <a:gd name="T23" fmla="*/ 2147483646 h 241"/>
                <a:gd name="T24" fmla="*/ 2147483646 w 246"/>
                <a:gd name="T25" fmla="*/ 2147483646 h 241"/>
                <a:gd name="T26" fmla="*/ 2147483646 w 246"/>
                <a:gd name="T27" fmla="*/ 2147483646 h 241"/>
                <a:gd name="T28" fmla="*/ 2147483646 w 246"/>
                <a:gd name="T29" fmla="*/ 2147483646 h 241"/>
                <a:gd name="T30" fmla="*/ 2147483646 w 246"/>
                <a:gd name="T31" fmla="*/ 2147483646 h 241"/>
                <a:gd name="T32" fmla="*/ 2147483646 w 246"/>
                <a:gd name="T33" fmla="*/ 2147483646 h 2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6"/>
                <a:gd name="T52" fmla="*/ 0 h 241"/>
                <a:gd name="T53" fmla="*/ 246 w 246"/>
                <a:gd name="T54" fmla="*/ 241 h 2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Dialog Text">
              <a:extLst>
                <a:ext uri="{FF2B5EF4-FFF2-40B4-BE49-F238E27FC236}">
                  <a16:creationId xmlns:a16="http://schemas.microsoft.com/office/drawing/2014/main" id="{81EB479A-BDE8-9540-F621-A40F5E1262C7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937938" y="1398056"/>
              <a:ext cx="2284083" cy="2478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tIns="34019" rIns="75600" bIns="34019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40" b="1" dirty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메일이 발송되었습니다</a:t>
              </a:r>
              <a:r>
                <a:rPr lang="en-US" altLang="ko-KR" sz="840" b="1" dirty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.</a:t>
              </a:r>
              <a:endParaRPr lang="de-DE" sz="84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9" name="Dialog Buttons">
              <a:extLst>
                <a:ext uri="{FF2B5EF4-FFF2-40B4-BE49-F238E27FC236}">
                  <a16:creationId xmlns:a16="http://schemas.microsoft.com/office/drawing/2014/main" id="{AB3E0C7A-8839-4495-13A6-155980CD4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823" y="1923275"/>
              <a:ext cx="1433741" cy="205132"/>
              <a:chOff x="1979823" y="1923275"/>
              <a:chExt cx="1433741" cy="205132"/>
            </a:xfrm>
          </p:grpSpPr>
          <p:sp>
            <p:nvSpPr>
              <p:cNvPr id="34" name="Dialog Button 3" hidden="1">
                <a:extLst>
                  <a:ext uri="{FF2B5EF4-FFF2-40B4-BE49-F238E27FC236}">
                    <a16:creationId xmlns:a16="http://schemas.microsoft.com/office/drawing/2014/main" id="{F7859F5E-F1AF-1AF1-2B93-C52A46D2631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980600" y="1923277"/>
                <a:ext cx="695726" cy="205165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de-DE" sz="945" dirty="0">
                    <a:solidFill>
                      <a:srgbClr val="262626"/>
                    </a:solidFill>
                    <a:latin typeface="Calibri" pitchFamily="34" charset="0"/>
                    <a:cs typeface="Calibri" pitchFamily="34" charset="0"/>
                  </a:rPr>
                  <a:t>Abort</a:t>
                </a:r>
                <a:endParaRPr lang="en-US" sz="945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Dialog Button 2" hidden="1">
                <a:extLst>
                  <a:ext uri="{FF2B5EF4-FFF2-40B4-BE49-F238E27FC236}">
                    <a16:creationId xmlns:a16="http://schemas.microsoft.com/office/drawing/2014/main" id="{E0A4A57E-7E01-9CDE-4433-070B3E5CAF45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717348" y="1923277"/>
                <a:ext cx="695726" cy="205165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de-DE" sz="945" dirty="0">
                    <a:solidFill>
                      <a:srgbClr val="262626"/>
                    </a:solidFill>
                    <a:latin typeface="Calibri" pitchFamily="34" charset="0"/>
                    <a:cs typeface="Calibri" pitchFamily="34" charset="0"/>
                  </a:rPr>
                  <a:t>Cancel</a:t>
                </a:r>
                <a:endParaRPr lang="en-US" sz="945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Dialog Button 1">
                <a:extLst>
                  <a:ext uri="{FF2B5EF4-FFF2-40B4-BE49-F238E27FC236}">
                    <a16:creationId xmlns:a16="http://schemas.microsoft.com/office/drawing/2014/main" id="{FF71F9C4-90EF-AACC-396C-4233B8AF4B8E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3881" y="1923277"/>
                <a:ext cx="695726" cy="205165"/>
              </a:xfrm>
              <a:prstGeom prst="roundRect">
                <a:avLst>
                  <a:gd name="adj" fmla="val 8776"/>
                </a:avLst>
              </a:prstGeom>
              <a:solidFill>
                <a:schemeClr val="tx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84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Calibri" pitchFamily="34" charset="0"/>
                  </a:rPr>
                  <a:t>확인</a:t>
                </a:r>
                <a:endParaRPr lang="en-US" sz="84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30" name="Dialog Icons">
              <a:extLst>
                <a:ext uri="{FF2B5EF4-FFF2-40B4-BE49-F238E27FC236}">
                  <a16:creationId xmlns:a16="http://schemas.microsoft.com/office/drawing/2014/main" id="{FA6B29BB-E611-082F-B982-9C46AC3E7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8719" y="1351413"/>
              <a:ext cx="247650" cy="246063"/>
              <a:chOff x="682774" y="1839617"/>
              <a:chExt cx="247650" cy="246063"/>
            </a:xfrm>
          </p:grpSpPr>
          <p:sp>
            <p:nvSpPr>
              <p:cNvPr id="31" name="Error Icon" hidden="1">
                <a:extLst>
                  <a:ext uri="{FF2B5EF4-FFF2-40B4-BE49-F238E27FC236}">
                    <a16:creationId xmlns:a16="http://schemas.microsoft.com/office/drawing/2014/main" id="{F869D844-D8D6-4EE7-5964-6D63BB8883B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83568" y="1839617"/>
                <a:ext cx="246063" cy="246063"/>
              </a:xfrm>
              <a:custGeom>
                <a:avLst/>
                <a:gdLst>
                  <a:gd name="T0" fmla="*/ 2147483646 w 395"/>
                  <a:gd name="T1" fmla="*/ 2147483646 h 395"/>
                  <a:gd name="T2" fmla="*/ 0 w 395"/>
                  <a:gd name="T3" fmla="*/ 2147483646 h 395"/>
                  <a:gd name="T4" fmla="*/ 2147483646 w 395"/>
                  <a:gd name="T5" fmla="*/ 2147483646 h 395"/>
                  <a:gd name="T6" fmla="*/ 2147483646 w 395"/>
                  <a:gd name="T7" fmla="*/ 2147483646 h 395"/>
                  <a:gd name="T8" fmla="*/ 2147483646 w 395"/>
                  <a:gd name="T9" fmla="*/ 2147483646 h 395"/>
                  <a:gd name="T10" fmla="*/ 2147483646 w 395"/>
                  <a:gd name="T11" fmla="*/ 2147483646 h 395"/>
                  <a:gd name="T12" fmla="*/ 2147483646 w 395"/>
                  <a:gd name="T13" fmla="*/ 2147483646 h 395"/>
                  <a:gd name="T14" fmla="*/ 2147483646 w 395"/>
                  <a:gd name="T15" fmla="*/ 0 h 395"/>
                  <a:gd name="T16" fmla="*/ 2147483646 w 395"/>
                  <a:gd name="T17" fmla="*/ 2147483646 h 395"/>
                  <a:gd name="T18" fmla="*/ 2147483646 w 395"/>
                  <a:gd name="T19" fmla="*/ 2147483646 h 395"/>
                  <a:gd name="T20" fmla="*/ 2147483646 w 395"/>
                  <a:gd name="T21" fmla="*/ 2147483646 h 395"/>
                  <a:gd name="T22" fmla="*/ 2147483646 w 395"/>
                  <a:gd name="T23" fmla="*/ 2147483646 h 395"/>
                  <a:gd name="T24" fmla="*/ 2147483646 w 395"/>
                  <a:gd name="T25" fmla="*/ 2147483646 h 395"/>
                  <a:gd name="T26" fmla="*/ 2147483646 w 395"/>
                  <a:gd name="T27" fmla="*/ 2147483646 h 395"/>
                  <a:gd name="T28" fmla="*/ 2147483646 w 395"/>
                  <a:gd name="T29" fmla="*/ 2147483646 h 395"/>
                  <a:gd name="T30" fmla="*/ 2147483646 w 395"/>
                  <a:gd name="T31" fmla="*/ 2147483646 h 395"/>
                  <a:gd name="T32" fmla="*/ 2147483646 w 395"/>
                  <a:gd name="T33" fmla="*/ 2147483646 h 395"/>
                  <a:gd name="T34" fmla="*/ 2147483646 w 395"/>
                  <a:gd name="T35" fmla="*/ 2147483646 h 395"/>
                  <a:gd name="T36" fmla="*/ 2147483646 w 395"/>
                  <a:gd name="T37" fmla="*/ 2147483646 h 395"/>
                  <a:gd name="T38" fmla="*/ 2147483646 w 395"/>
                  <a:gd name="T39" fmla="*/ 2147483646 h 395"/>
                  <a:gd name="T40" fmla="*/ 2147483646 w 395"/>
                  <a:gd name="T41" fmla="*/ 2147483646 h 395"/>
                  <a:gd name="T42" fmla="*/ 2147483646 w 395"/>
                  <a:gd name="T43" fmla="*/ 2147483646 h 395"/>
                  <a:gd name="T44" fmla="*/ 2147483646 w 395"/>
                  <a:gd name="T45" fmla="*/ 2147483646 h 395"/>
                  <a:gd name="T46" fmla="*/ 2147483646 w 395"/>
                  <a:gd name="T47" fmla="*/ 2147483646 h 395"/>
                  <a:gd name="T48" fmla="*/ 2147483646 w 395"/>
                  <a:gd name="T49" fmla="*/ 2147483646 h 395"/>
                  <a:gd name="T50" fmla="*/ 2147483646 w 395"/>
                  <a:gd name="T51" fmla="*/ 2147483646 h 395"/>
                  <a:gd name="T52" fmla="*/ 2147483646 w 395"/>
                  <a:gd name="T53" fmla="*/ 2147483646 h 395"/>
                  <a:gd name="T54" fmla="*/ 2147483646 w 395"/>
                  <a:gd name="T55" fmla="*/ 2147483646 h 395"/>
                  <a:gd name="T56" fmla="*/ 2147483646 w 395"/>
                  <a:gd name="T57" fmla="*/ 2147483646 h 395"/>
                  <a:gd name="T58" fmla="*/ 2147483646 w 395"/>
                  <a:gd name="T59" fmla="*/ 2147483646 h 395"/>
                  <a:gd name="T60" fmla="*/ 2147483646 w 395"/>
                  <a:gd name="T61" fmla="*/ 2147483646 h 395"/>
                  <a:gd name="T62" fmla="*/ 2147483646 w 395"/>
                  <a:gd name="T63" fmla="*/ 2147483646 h 395"/>
                  <a:gd name="T64" fmla="*/ 2147483646 w 395"/>
                  <a:gd name="T65" fmla="*/ 2147483646 h 395"/>
                  <a:gd name="T66" fmla="*/ 2147483646 w 395"/>
                  <a:gd name="T67" fmla="*/ 2147483646 h 395"/>
                  <a:gd name="T68" fmla="*/ 2147483646 w 395"/>
                  <a:gd name="T69" fmla="*/ 2147483646 h 395"/>
                  <a:gd name="T70" fmla="*/ 2147483646 w 395"/>
                  <a:gd name="T71" fmla="*/ 2147483646 h 395"/>
                  <a:gd name="T72" fmla="*/ 2147483646 w 395"/>
                  <a:gd name="T73" fmla="*/ 2147483646 h 39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95"/>
                  <a:gd name="T112" fmla="*/ 0 h 395"/>
                  <a:gd name="T113" fmla="*/ 395 w 395"/>
                  <a:gd name="T114" fmla="*/ 395 h 39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95" h="395">
                    <a:moveTo>
                      <a:pt x="120" y="0"/>
                    </a:moveTo>
                    <a:cubicBezTo>
                      <a:pt x="118" y="0"/>
                      <a:pt x="115" y="1"/>
                      <a:pt x="114" y="3"/>
                    </a:cubicBezTo>
                    <a:lnTo>
                      <a:pt x="3" y="114"/>
                    </a:lnTo>
                    <a:cubicBezTo>
                      <a:pt x="1" y="115"/>
                      <a:pt x="0" y="118"/>
                      <a:pt x="0" y="120"/>
                    </a:cubicBezTo>
                    <a:lnTo>
                      <a:pt x="0" y="276"/>
                    </a:lnTo>
                    <a:cubicBezTo>
                      <a:pt x="0" y="278"/>
                      <a:pt x="1" y="280"/>
                      <a:pt x="3" y="282"/>
                    </a:cubicBezTo>
                    <a:lnTo>
                      <a:pt x="114" y="393"/>
                    </a:lnTo>
                    <a:cubicBezTo>
                      <a:pt x="115" y="394"/>
                      <a:pt x="118" y="395"/>
                      <a:pt x="120" y="395"/>
                    </a:cubicBezTo>
                    <a:lnTo>
                      <a:pt x="276" y="395"/>
                    </a:lnTo>
                    <a:cubicBezTo>
                      <a:pt x="278" y="395"/>
                      <a:pt x="280" y="394"/>
                      <a:pt x="282" y="393"/>
                    </a:cubicBezTo>
                    <a:lnTo>
                      <a:pt x="393" y="282"/>
                    </a:lnTo>
                    <a:cubicBezTo>
                      <a:pt x="394" y="280"/>
                      <a:pt x="395" y="278"/>
                      <a:pt x="395" y="276"/>
                    </a:cubicBezTo>
                    <a:lnTo>
                      <a:pt x="395" y="120"/>
                    </a:lnTo>
                    <a:cubicBezTo>
                      <a:pt x="395" y="118"/>
                      <a:pt x="394" y="115"/>
                      <a:pt x="393" y="114"/>
                    </a:cubicBezTo>
                    <a:lnTo>
                      <a:pt x="282" y="3"/>
                    </a:lnTo>
                    <a:cubicBezTo>
                      <a:pt x="280" y="1"/>
                      <a:pt x="278" y="0"/>
                      <a:pt x="276" y="0"/>
                    </a:cubicBezTo>
                    <a:lnTo>
                      <a:pt x="120" y="0"/>
                    </a:lnTo>
                    <a:close/>
                    <a:moveTo>
                      <a:pt x="123" y="17"/>
                    </a:moveTo>
                    <a:lnTo>
                      <a:pt x="272" y="17"/>
                    </a:lnTo>
                    <a:lnTo>
                      <a:pt x="378" y="123"/>
                    </a:lnTo>
                    <a:lnTo>
                      <a:pt x="378" y="272"/>
                    </a:lnTo>
                    <a:lnTo>
                      <a:pt x="272" y="378"/>
                    </a:lnTo>
                    <a:lnTo>
                      <a:pt x="123" y="378"/>
                    </a:lnTo>
                    <a:lnTo>
                      <a:pt x="17" y="272"/>
                    </a:lnTo>
                    <a:lnTo>
                      <a:pt x="17" y="123"/>
                    </a:lnTo>
                    <a:lnTo>
                      <a:pt x="123" y="17"/>
                    </a:lnTo>
                    <a:close/>
                    <a:moveTo>
                      <a:pt x="125" y="83"/>
                    </a:moveTo>
                    <a:cubicBezTo>
                      <a:pt x="120" y="83"/>
                      <a:pt x="116" y="85"/>
                      <a:pt x="112" y="89"/>
                    </a:cubicBezTo>
                    <a:lnTo>
                      <a:pt x="89" y="111"/>
                    </a:lnTo>
                    <a:lnTo>
                      <a:pt x="88" y="112"/>
                    </a:lnTo>
                    <a:cubicBezTo>
                      <a:pt x="82" y="120"/>
                      <a:pt x="82" y="131"/>
                      <a:pt x="88" y="139"/>
                    </a:cubicBezTo>
                    <a:lnTo>
                      <a:pt x="89" y="140"/>
                    </a:lnTo>
                    <a:lnTo>
                      <a:pt x="147" y="198"/>
                    </a:lnTo>
                    <a:lnTo>
                      <a:pt x="89" y="256"/>
                    </a:lnTo>
                    <a:cubicBezTo>
                      <a:pt x="81" y="264"/>
                      <a:pt x="81" y="276"/>
                      <a:pt x="89" y="284"/>
                    </a:cubicBezTo>
                    <a:lnTo>
                      <a:pt x="112" y="307"/>
                    </a:lnTo>
                    <a:cubicBezTo>
                      <a:pt x="119" y="314"/>
                      <a:pt x="132" y="314"/>
                      <a:pt x="139" y="307"/>
                    </a:cubicBezTo>
                    <a:lnTo>
                      <a:pt x="198" y="248"/>
                    </a:lnTo>
                    <a:lnTo>
                      <a:pt x="256" y="307"/>
                    </a:lnTo>
                    <a:cubicBezTo>
                      <a:pt x="264" y="314"/>
                      <a:pt x="276" y="314"/>
                      <a:pt x="284" y="307"/>
                    </a:cubicBezTo>
                    <a:lnTo>
                      <a:pt x="306" y="284"/>
                    </a:lnTo>
                    <a:cubicBezTo>
                      <a:pt x="314" y="277"/>
                      <a:pt x="314" y="263"/>
                      <a:pt x="306" y="256"/>
                    </a:cubicBezTo>
                    <a:lnTo>
                      <a:pt x="248" y="198"/>
                    </a:lnTo>
                    <a:lnTo>
                      <a:pt x="306" y="140"/>
                    </a:lnTo>
                    <a:cubicBezTo>
                      <a:pt x="310" y="136"/>
                      <a:pt x="313" y="131"/>
                      <a:pt x="313" y="126"/>
                    </a:cubicBezTo>
                    <a:cubicBezTo>
                      <a:pt x="313" y="120"/>
                      <a:pt x="310" y="115"/>
                      <a:pt x="306" y="111"/>
                    </a:cubicBezTo>
                    <a:lnTo>
                      <a:pt x="284" y="89"/>
                    </a:lnTo>
                    <a:cubicBezTo>
                      <a:pt x="280" y="86"/>
                      <a:pt x="275" y="83"/>
                      <a:pt x="270" y="83"/>
                    </a:cubicBezTo>
                    <a:cubicBezTo>
                      <a:pt x="265" y="83"/>
                      <a:pt x="260" y="86"/>
                      <a:pt x="256" y="89"/>
                    </a:cubicBezTo>
                    <a:lnTo>
                      <a:pt x="198" y="147"/>
                    </a:lnTo>
                    <a:lnTo>
                      <a:pt x="139" y="90"/>
                    </a:lnTo>
                    <a:cubicBezTo>
                      <a:pt x="135" y="86"/>
                      <a:pt x="130" y="83"/>
                      <a:pt x="125" y="83"/>
                    </a:cubicBezTo>
                    <a:close/>
                    <a:moveTo>
                      <a:pt x="270" y="101"/>
                    </a:moveTo>
                    <a:cubicBezTo>
                      <a:pt x="271" y="101"/>
                      <a:pt x="271" y="101"/>
                      <a:pt x="272" y="102"/>
                    </a:cubicBezTo>
                    <a:lnTo>
                      <a:pt x="294" y="124"/>
                    </a:lnTo>
                    <a:cubicBezTo>
                      <a:pt x="295" y="125"/>
                      <a:pt x="295" y="126"/>
                      <a:pt x="294" y="127"/>
                    </a:cubicBezTo>
                    <a:cubicBezTo>
                      <a:pt x="270" y="151"/>
                      <a:pt x="247" y="174"/>
                      <a:pt x="224" y="198"/>
                    </a:cubicBezTo>
                    <a:cubicBezTo>
                      <a:pt x="247" y="221"/>
                      <a:pt x="270" y="245"/>
                      <a:pt x="294" y="269"/>
                    </a:cubicBezTo>
                    <a:cubicBezTo>
                      <a:pt x="295" y="270"/>
                      <a:pt x="295" y="270"/>
                      <a:pt x="294" y="272"/>
                    </a:cubicBezTo>
                    <a:lnTo>
                      <a:pt x="272" y="294"/>
                    </a:lnTo>
                    <a:cubicBezTo>
                      <a:pt x="270" y="295"/>
                      <a:pt x="270" y="295"/>
                      <a:pt x="268" y="294"/>
                    </a:cubicBezTo>
                    <a:cubicBezTo>
                      <a:pt x="245" y="270"/>
                      <a:pt x="221" y="247"/>
                      <a:pt x="198" y="223"/>
                    </a:cubicBezTo>
                    <a:lnTo>
                      <a:pt x="127" y="294"/>
                    </a:lnTo>
                    <a:cubicBezTo>
                      <a:pt x="126" y="295"/>
                      <a:pt x="125" y="295"/>
                      <a:pt x="124" y="294"/>
                    </a:cubicBezTo>
                    <a:lnTo>
                      <a:pt x="101" y="271"/>
                    </a:lnTo>
                    <a:lnTo>
                      <a:pt x="101" y="269"/>
                    </a:lnTo>
                    <a:lnTo>
                      <a:pt x="172" y="198"/>
                    </a:lnTo>
                    <a:cubicBezTo>
                      <a:pt x="150" y="174"/>
                      <a:pt x="125" y="151"/>
                      <a:pt x="102" y="128"/>
                    </a:cubicBezTo>
                    <a:cubicBezTo>
                      <a:pt x="100" y="126"/>
                      <a:pt x="100" y="125"/>
                      <a:pt x="102" y="123"/>
                    </a:cubicBezTo>
                    <a:lnTo>
                      <a:pt x="124" y="102"/>
                    </a:lnTo>
                    <a:cubicBezTo>
                      <a:pt x="125" y="101"/>
                      <a:pt x="126" y="101"/>
                      <a:pt x="127" y="102"/>
                    </a:cubicBezTo>
                    <a:cubicBezTo>
                      <a:pt x="151" y="125"/>
                      <a:pt x="174" y="149"/>
                      <a:pt x="198" y="172"/>
                    </a:cubicBezTo>
                    <a:lnTo>
                      <a:pt x="268" y="102"/>
                    </a:lnTo>
                    <a:cubicBezTo>
                      <a:pt x="269" y="101"/>
                      <a:pt x="269" y="101"/>
                      <a:pt x="270" y="101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Warning Icon" hidden="1">
                <a:extLst>
                  <a:ext uri="{FF2B5EF4-FFF2-40B4-BE49-F238E27FC236}">
                    <a16:creationId xmlns:a16="http://schemas.microsoft.com/office/drawing/2014/main" id="{D3F76C8F-B7B9-DE53-BC41-54B4BFC7338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2774" y="1845173"/>
                <a:ext cx="247650" cy="234950"/>
              </a:xfrm>
              <a:custGeom>
                <a:avLst/>
                <a:gdLst>
                  <a:gd name="T0" fmla="*/ 2147483646 w 400"/>
                  <a:gd name="T1" fmla="*/ 0 h 380"/>
                  <a:gd name="T2" fmla="*/ 2147483646 w 400"/>
                  <a:gd name="T3" fmla="*/ 2147483646 h 380"/>
                  <a:gd name="T4" fmla="*/ 2147483646 w 400"/>
                  <a:gd name="T5" fmla="*/ 2147483646 h 380"/>
                  <a:gd name="T6" fmla="*/ 2147483646 w 400"/>
                  <a:gd name="T7" fmla="*/ 2147483646 h 380"/>
                  <a:gd name="T8" fmla="*/ 2147483646 w 400"/>
                  <a:gd name="T9" fmla="*/ 2147483646 h 380"/>
                  <a:gd name="T10" fmla="*/ 2147483646 w 400"/>
                  <a:gd name="T11" fmla="*/ 2147483646 h 380"/>
                  <a:gd name="T12" fmla="*/ 2147483646 w 400"/>
                  <a:gd name="T13" fmla="*/ 2147483646 h 380"/>
                  <a:gd name="T14" fmla="*/ 2147483646 w 400"/>
                  <a:gd name="T15" fmla="*/ 2147483646 h 380"/>
                  <a:gd name="T16" fmla="*/ 2147483646 w 400"/>
                  <a:gd name="T17" fmla="*/ 2147483646 h 380"/>
                  <a:gd name="T18" fmla="*/ 2147483646 w 400"/>
                  <a:gd name="T19" fmla="*/ 2147483646 h 380"/>
                  <a:gd name="T20" fmla="*/ 2147483646 w 400"/>
                  <a:gd name="T21" fmla="*/ 2147483646 h 380"/>
                  <a:gd name="T22" fmla="*/ 2147483646 w 400"/>
                  <a:gd name="T23" fmla="*/ 2147483646 h 380"/>
                  <a:gd name="T24" fmla="*/ 2147483646 w 400"/>
                  <a:gd name="T25" fmla="*/ 2147483646 h 380"/>
                  <a:gd name="T26" fmla="*/ 2147483646 w 400"/>
                  <a:gd name="T27" fmla="*/ 2147483646 h 380"/>
                  <a:gd name="T28" fmla="*/ 2147483646 w 400"/>
                  <a:gd name="T29" fmla="*/ 0 h 380"/>
                  <a:gd name="T30" fmla="*/ 2147483646 w 400"/>
                  <a:gd name="T31" fmla="*/ 2147483646 h 380"/>
                  <a:gd name="T32" fmla="*/ 2147483646 w 400"/>
                  <a:gd name="T33" fmla="*/ 2147483646 h 380"/>
                  <a:gd name="T34" fmla="*/ 2147483646 w 400"/>
                  <a:gd name="T35" fmla="*/ 2147483646 h 380"/>
                  <a:gd name="T36" fmla="*/ 2147483646 w 400"/>
                  <a:gd name="T37" fmla="*/ 2147483646 h 380"/>
                  <a:gd name="T38" fmla="*/ 2147483646 w 400"/>
                  <a:gd name="T39" fmla="*/ 2147483646 h 380"/>
                  <a:gd name="T40" fmla="*/ 2147483646 w 400"/>
                  <a:gd name="T41" fmla="*/ 2147483646 h 380"/>
                  <a:gd name="T42" fmla="*/ 2147483646 w 400"/>
                  <a:gd name="T43" fmla="*/ 2147483646 h 380"/>
                  <a:gd name="T44" fmla="*/ 2147483646 w 400"/>
                  <a:gd name="T45" fmla="*/ 2147483646 h 380"/>
                  <a:gd name="T46" fmla="*/ 2147483646 w 400"/>
                  <a:gd name="T47" fmla="*/ 2147483646 h 380"/>
                  <a:gd name="T48" fmla="*/ 2147483646 w 400"/>
                  <a:gd name="T49" fmla="*/ 2147483646 h 380"/>
                  <a:gd name="T50" fmla="*/ 2147483646 w 400"/>
                  <a:gd name="T51" fmla="*/ 2147483646 h 380"/>
                  <a:gd name="T52" fmla="*/ 2147483646 w 400"/>
                  <a:gd name="T53" fmla="*/ 2147483646 h 380"/>
                  <a:gd name="T54" fmla="*/ 2147483646 w 400"/>
                  <a:gd name="T55" fmla="*/ 2147483646 h 380"/>
                  <a:gd name="T56" fmla="*/ 2147483646 w 400"/>
                  <a:gd name="T57" fmla="*/ 2147483646 h 380"/>
                  <a:gd name="T58" fmla="*/ 2147483646 w 400"/>
                  <a:gd name="T59" fmla="*/ 2147483646 h 380"/>
                  <a:gd name="T60" fmla="*/ 2147483646 w 400"/>
                  <a:gd name="T61" fmla="*/ 2147483646 h 380"/>
                  <a:gd name="T62" fmla="*/ 2147483646 w 400"/>
                  <a:gd name="T63" fmla="*/ 2147483646 h 380"/>
                  <a:gd name="T64" fmla="*/ 2147483646 w 400"/>
                  <a:gd name="T65" fmla="*/ 2147483646 h 380"/>
                  <a:gd name="T66" fmla="*/ 2147483646 w 400"/>
                  <a:gd name="T67" fmla="*/ 2147483646 h 380"/>
                  <a:gd name="T68" fmla="*/ 2147483646 w 400"/>
                  <a:gd name="T69" fmla="*/ 2147483646 h 380"/>
                  <a:gd name="T70" fmla="*/ 2147483646 w 400"/>
                  <a:gd name="T71" fmla="*/ 2147483646 h 380"/>
                  <a:gd name="T72" fmla="*/ 2147483646 w 400"/>
                  <a:gd name="T73" fmla="*/ 2147483646 h 380"/>
                  <a:gd name="T74" fmla="*/ 2147483646 w 400"/>
                  <a:gd name="T75" fmla="*/ 2147483646 h 380"/>
                  <a:gd name="T76" fmla="*/ 2147483646 w 400"/>
                  <a:gd name="T77" fmla="*/ 2147483646 h 380"/>
                  <a:gd name="T78" fmla="*/ 2147483646 w 400"/>
                  <a:gd name="T79" fmla="*/ 2147483646 h 380"/>
                  <a:gd name="T80" fmla="*/ 2147483646 w 400"/>
                  <a:gd name="T81" fmla="*/ 2147483646 h 380"/>
                  <a:gd name="T82" fmla="*/ 2147483646 w 400"/>
                  <a:gd name="T83" fmla="*/ 2147483646 h 380"/>
                  <a:gd name="T84" fmla="*/ 2147483646 w 400"/>
                  <a:gd name="T85" fmla="*/ 2147483646 h 380"/>
                  <a:gd name="T86" fmla="*/ 2147483646 w 400"/>
                  <a:gd name="T87" fmla="*/ 2147483646 h 380"/>
                  <a:gd name="T88" fmla="*/ 2147483646 w 400"/>
                  <a:gd name="T89" fmla="*/ 2147483646 h 380"/>
                  <a:gd name="T90" fmla="*/ 2147483646 w 400"/>
                  <a:gd name="T91" fmla="*/ 2147483646 h 380"/>
                  <a:gd name="T92" fmla="*/ 2147483646 w 400"/>
                  <a:gd name="T93" fmla="*/ 2147483646 h 380"/>
                  <a:gd name="T94" fmla="*/ 2147483646 w 400"/>
                  <a:gd name="T95" fmla="*/ 2147483646 h 380"/>
                  <a:gd name="T96" fmla="*/ 2147483646 w 400"/>
                  <a:gd name="T97" fmla="*/ 2147483646 h 380"/>
                  <a:gd name="T98" fmla="*/ 2147483646 w 400"/>
                  <a:gd name="T99" fmla="*/ 2147483646 h 380"/>
                  <a:gd name="T100" fmla="*/ 2147483646 w 400"/>
                  <a:gd name="T101" fmla="*/ 2147483646 h 380"/>
                  <a:gd name="T102" fmla="*/ 2147483646 w 400"/>
                  <a:gd name="T103" fmla="*/ 2147483646 h 380"/>
                  <a:gd name="T104" fmla="*/ 2147483646 w 400"/>
                  <a:gd name="T105" fmla="*/ 2147483646 h 380"/>
                  <a:gd name="T106" fmla="*/ 2147483646 w 400"/>
                  <a:gd name="T107" fmla="*/ 2147483646 h 380"/>
                  <a:gd name="T108" fmla="*/ 2147483646 w 400"/>
                  <a:gd name="T109" fmla="*/ 2147483646 h 380"/>
                  <a:gd name="T110" fmla="*/ 2147483646 w 400"/>
                  <a:gd name="T111" fmla="*/ 2147483646 h 380"/>
                  <a:gd name="T112" fmla="*/ 2147483646 w 400"/>
                  <a:gd name="T113" fmla="*/ 2147483646 h 380"/>
                  <a:gd name="T114" fmla="*/ 2147483646 w 400"/>
                  <a:gd name="T115" fmla="*/ 2147483646 h 3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00"/>
                  <a:gd name="T175" fmla="*/ 0 h 380"/>
                  <a:gd name="T176" fmla="*/ 400 w 400"/>
                  <a:gd name="T177" fmla="*/ 380 h 3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00" h="380">
                    <a:moveTo>
                      <a:pt x="199" y="0"/>
                    </a:moveTo>
                    <a:cubicBezTo>
                      <a:pt x="182" y="0"/>
                      <a:pt x="166" y="9"/>
                      <a:pt x="158" y="25"/>
                    </a:cubicBezTo>
                    <a:lnTo>
                      <a:pt x="7" y="310"/>
                    </a:lnTo>
                    <a:lnTo>
                      <a:pt x="7" y="311"/>
                    </a:lnTo>
                    <a:cubicBezTo>
                      <a:pt x="0" y="325"/>
                      <a:pt x="1" y="343"/>
                      <a:pt x="10" y="357"/>
                    </a:cubicBezTo>
                    <a:cubicBezTo>
                      <a:pt x="21" y="373"/>
                      <a:pt x="35" y="380"/>
                      <a:pt x="49" y="380"/>
                    </a:cubicBezTo>
                    <a:lnTo>
                      <a:pt x="350" y="380"/>
                    </a:lnTo>
                    <a:cubicBezTo>
                      <a:pt x="367" y="380"/>
                      <a:pt x="382" y="371"/>
                      <a:pt x="391" y="357"/>
                    </a:cubicBezTo>
                    <a:cubicBezTo>
                      <a:pt x="400" y="343"/>
                      <a:pt x="399" y="325"/>
                      <a:pt x="392" y="311"/>
                    </a:cubicBezTo>
                    <a:cubicBezTo>
                      <a:pt x="340" y="211"/>
                      <a:pt x="287" y="110"/>
                      <a:pt x="242" y="25"/>
                    </a:cubicBezTo>
                    <a:cubicBezTo>
                      <a:pt x="233" y="9"/>
                      <a:pt x="217" y="0"/>
                      <a:pt x="199" y="0"/>
                    </a:cubicBezTo>
                    <a:close/>
                    <a:moveTo>
                      <a:pt x="199" y="17"/>
                    </a:moveTo>
                    <a:cubicBezTo>
                      <a:pt x="210" y="17"/>
                      <a:pt x="221" y="24"/>
                      <a:pt x="226" y="34"/>
                    </a:cubicBezTo>
                    <a:cubicBezTo>
                      <a:pt x="276" y="129"/>
                      <a:pt x="326" y="223"/>
                      <a:pt x="376" y="318"/>
                    </a:cubicBezTo>
                    <a:cubicBezTo>
                      <a:pt x="383" y="332"/>
                      <a:pt x="380" y="340"/>
                      <a:pt x="376" y="348"/>
                    </a:cubicBezTo>
                    <a:cubicBezTo>
                      <a:pt x="370" y="356"/>
                      <a:pt x="360" y="363"/>
                      <a:pt x="350" y="363"/>
                    </a:cubicBezTo>
                    <a:lnTo>
                      <a:pt x="49" y="363"/>
                    </a:lnTo>
                    <a:cubicBezTo>
                      <a:pt x="35" y="362"/>
                      <a:pt x="28" y="353"/>
                      <a:pt x="23" y="346"/>
                    </a:cubicBezTo>
                    <a:cubicBezTo>
                      <a:pt x="19" y="340"/>
                      <a:pt x="19" y="327"/>
                      <a:pt x="23" y="318"/>
                    </a:cubicBezTo>
                    <a:lnTo>
                      <a:pt x="174" y="33"/>
                    </a:lnTo>
                    <a:cubicBezTo>
                      <a:pt x="179" y="23"/>
                      <a:pt x="189" y="17"/>
                      <a:pt x="199" y="17"/>
                    </a:cubicBezTo>
                    <a:close/>
                    <a:moveTo>
                      <a:pt x="183" y="81"/>
                    </a:moveTo>
                    <a:cubicBezTo>
                      <a:pt x="176" y="81"/>
                      <a:pt x="170" y="84"/>
                      <a:pt x="167" y="88"/>
                    </a:cubicBezTo>
                    <a:cubicBezTo>
                      <a:pt x="164" y="93"/>
                      <a:pt x="163" y="95"/>
                      <a:pt x="163" y="103"/>
                    </a:cubicBezTo>
                    <a:lnTo>
                      <a:pt x="170" y="228"/>
                    </a:lnTo>
                    <a:cubicBezTo>
                      <a:pt x="170" y="234"/>
                      <a:pt x="173" y="240"/>
                      <a:pt x="177" y="243"/>
                    </a:cubicBezTo>
                    <a:cubicBezTo>
                      <a:pt x="181" y="247"/>
                      <a:pt x="186" y="247"/>
                      <a:pt x="191" y="247"/>
                    </a:cubicBezTo>
                    <a:lnTo>
                      <a:pt x="208" y="247"/>
                    </a:lnTo>
                    <a:cubicBezTo>
                      <a:pt x="212" y="247"/>
                      <a:pt x="218" y="247"/>
                      <a:pt x="222" y="243"/>
                    </a:cubicBezTo>
                    <a:cubicBezTo>
                      <a:pt x="226" y="239"/>
                      <a:pt x="228" y="236"/>
                      <a:pt x="229" y="228"/>
                    </a:cubicBezTo>
                    <a:lnTo>
                      <a:pt x="236" y="107"/>
                    </a:lnTo>
                    <a:lnTo>
                      <a:pt x="236" y="100"/>
                    </a:lnTo>
                    <a:cubicBezTo>
                      <a:pt x="236" y="97"/>
                      <a:pt x="236" y="92"/>
                      <a:pt x="232" y="88"/>
                    </a:cubicBezTo>
                    <a:cubicBezTo>
                      <a:pt x="229" y="84"/>
                      <a:pt x="223" y="81"/>
                      <a:pt x="216" y="81"/>
                    </a:cubicBezTo>
                    <a:lnTo>
                      <a:pt x="183" y="81"/>
                    </a:lnTo>
                    <a:close/>
                    <a:moveTo>
                      <a:pt x="218" y="102"/>
                    </a:moveTo>
                    <a:cubicBezTo>
                      <a:pt x="216" y="144"/>
                      <a:pt x="214" y="185"/>
                      <a:pt x="211" y="227"/>
                    </a:cubicBezTo>
                    <a:cubicBezTo>
                      <a:pt x="211" y="230"/>
                      <a:pt x="211" y="230"/>
                      <a:pt x="208" y="230"/>
                    </a:cubicBezTo>
                    <a:lnTo>
                      <a:pt x="191" y="230"/>
                    </a:lnTo>
                    <a:cubicBezTo>
                      <a:pt x="187" y="230"/>
                      <a:pt x="188" y="229"/>
                      <a:pt x="187" y="227"/>
                    </a:cubicBezTo>
                    <a:cubicBezTo>
                      <a:pt x="187" y="227"/>
                      <a:pt x="181" y="103"/>
                      <a:pt x="181" y="102"/>
                    </a:cubicBezTo>
                    <a:cubicBezTo>
                      <a:pt x="181" y="100"/>
                      <a:pt x="181" y="99"/>
                      <a:pt x="183" y="99"/>
                    </a:cubicBezTo>
                    <a:lnTo>
                      <a:pt x="216" y="99"/>
                    </a:lnTo>
                    <a:cubicBezTo>
                      <a:pt x="219" y="99"/>
                      <a:pt x="218" y="100"/>
                      <a:pt x="218" y="102"/>
                    </a:cubicBezTo>
                    <a:close/>
                    <a:moveTo>
                      <a:pt x="200" y="257"/>
                    </a:moveTo>
                    <a:cubicBezTo>
                      <a:pt x="177" y="257"/>
                      <a:pt x="160" y="276"/>
                      <a:pt x="160" y="298"/>
                    </a:cubicBezTo>
                    <a:cubicBezTo>
                      <a:pt x="160" y="320"/>
                      <a:pt x="178" y="338"/>
                      <a:pt x="200" y="338"/>
                    </a:cubicBezTo>
                    <a:cubicBezTo>
                      <a:pt x="221" y="338"/>
                      <a:pt x="240" y="320"/>
                      <a:pt x="240" y="298"/>
                    </a:cubicBezTo>
                    <a:cubicBezTo>
                      <a:pt x="240" y="276"/>
                      <a:pt x="222" y="257"/>
                      <a:pt x="200" y="257"/>
                    </a:cubicBezTo>
                    <a:close/>
                    <a:moveTo>
                      <a:pt x="200" y="275"/>
                    </a:moveTo>
                    <a:cubicBezTo>
                      <a:pt x="212" y="275"/>
                      <a:pt x="222" y="285"/>
                      <a:pt x="222" y="298"/>
                    </a:cubicBezTo>
                    <a:cubicBezTo>
                      <a:pt x="222" y="309"/>
                      <a:pt x="211" y="320"/>
                      <a:pt x="200" y="320"/>
                    </a:cubicBezTo>
                    <a:cubicBezTo>
                      <a:pt x="187" y="320"/>
                      <a:pt x="178" y="311"/>
                      <a:pt x="178" y="298"/>
                    </a:cubicBezTo>
                    <a:cubicBezTo>
                      <a:pt x="178" y="285"/>
                      <a:pt x="187" y="275"/>
                      <a:pt x="200" y="275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Info Icon">
                <a:extLst>
                  <a:ext uri="{FF2B5EF4-FFF2-40B4-BE49-F238E27FC236}">
                    <a16:creationId xmlns:a16="http://schemas.microsoft.com/office/drawing/2014/main" id="{F5F2B767-D682-162A-80E4-1D96DD476E0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4362" y="1841204"/>
                <a:ext cx="244475" cy="242888"/>
              </a:xfrm>
              <a:custGeom>
                <a:avLst/>
                <a:gdLst>
                  <a:gd name="T0" fmla="*/ 0 w 395"/>
                  <a:gd name="T1" fmla="*/ 2147483646 h 395"/>
                  <a:gd name="T2" fmla="*/ 2147483646 w 395"/>
                  <a:gd name="T3" fmla="*/ 2147483646 h 395"/>
                  <a:gd name="T4" fmla="*/ 2147483646 w 395"/>
                  <a:gd name="T5" fmla="*/ 2147483646 h 395"/>
                  <a:gd name="T6" fmla="*/ 2147483646 w 395"/>
                  <a:gd name="T7" fmla="*/ 2147483646 h 395"/>
                  <a:gd name="T8" fmla="*/ 2147483646 w 395"/>
                  <a:gd name="T9" fmla="*/ 2147483646 h 395"/>
                  <a:gd name="T10" fmla="*/ 2147483646 w 395"/>
                  <a:gd name="T11" fmla="*/ 2147483646 h 395"/>
                  <a:gd name="T12" fmla="*/ 2147483646 w 395"/>
                  <a:gd name="T13" fmla="*/ 2147483646 h 395"/>
                  <a:gd name="T14" fmla="*/ 2147483646 w 395"/>
                  <a:gd name="T15" fmla="*/ 2147483646 h 395"/>
                  <a:gd name="T16" fmla="*/ 2147483646 w 395"/>
                  <a:gd name="T17" fmla="*/ 2147483646 h 395"/>
                  <a:gd name="T18" fmla="*/ 2147483646 w 395"/>
                  <a:gd name="T19" fmla="*/ 2147483646 h 395"/>
                  <a:gd name="T20" fmla="*/ 2147483646 w 395"/>
                  <a:gd name="T21" fmla="*/ 2147483646 h 395"/>
                  <a:gd name="T22" fmla="*/ 2147483646 w 395"/>
                  <a:gd name="T23" fmla="*/ 2147483646 h 395"/>
                  <a:gd name="T24" fmla="*/ 2147483646 w 395"/>
                  <a:gd name="T25" fmla="*/ 2147483646 h 395"/>
                  <a:gd name="T26" fmla="*/ 2147483646 w 395"/>
                  <a:gd name="T27" fmla="*/ 2147483646 h 395"/>
                  <a:gd name="T28" fmla="*/ 2147483646 w 395"/>
                  <a:gd name="T29" fmla="*/ 2147483646 h 395"/>
                  <a:gd name="T30" fmla="*/ 2147483646 w 395"/>
                  <a:gd name="T31" fmla="*/ 2147483646 h 395"/>
                  <a:gd name="T32" fmla="*/ 2147483646 w 395"/>
                  <a:gd name="T33" fmla="*/ 2147483646 h 395"/>
                  <a:gd name="T34" fmla="*/ 2147483646 w 395"/>
                  <a:gd name="T35" fmla="*/ 2147483646 h 395"/>
                  <a:gd name="T36" fmla="*/ 2147483646 w 395"/>
                  <a:gd name="T37" fmla="*/ 2147483646 h 395"/>
                  <a:gd name="T38" fmla="*/ 2147483646 w 395"/>
                  <a:gd name="T39" fmla="*/ 2147483646 h 395"/>
                  <a:gd name="T40" fmla="*/ 2147483646 w 395"/>
                  <a:gd name="T41" fmla="*/ 2147483646 h 395"/>
                  <a:gd name="T42" fmla="*/ 2147483646 w 395"/>
                  <a:gd name="T43" fmla="*/ 2147483646 h 395"/>
                  <a:gd name="T44" fmla="*/ 2147483646 w 395"/>
                  <a:gd name="T45" fmla="*/ 2147483646 h 395"/>
                  <a:gd name="T46" fmla="*/ 2147483646 w 395"/>
                  <a:gd name="T47" fmla="*/ 2147483646 h 395"/>
                  <a:gd name="T48" fmla="*/ 2147483646 w 395"/>
                  <a:gd name="T49" fmla="*/ 2147483646 h 395"/>
                  <a:gd name="T50" fmla="*/ 2147483646 w 395"/>
                  <a:gd name="T51" fmla="*/ 2147483646 h 395"/>
                  <a:gd name="T52" fmla="*/ 2147483646 w 395"/>
                  <a:gd name="T53" fmla="*/ 2147483646 h 395"/>
                  <a:gd name="T54" fmla="*/ 2147483646 w 395"/>
                  <a:gd name="T55" fmla="*/ 2147483646 h 395"/>
                  <a:gd name="T56" fmla="*/ 2147483646 w 395"/>
                  <a:gd name="T57" fmla="*/ 2147483646 h 395"/>
                  <a:gd name="T58" fmla="*/ 2147483646 w 395"/>
                  <a:gd name="T59" fmla="*/ 2147483646 h 395"/>
                  <a:gd name="T60" fmla="*/ 2147483646 w 395"/>
                  <a:gd name="T61" fmla="*/ 2147483646 h 395"/>
                  <a:gd name="T62" fmla="*/ 2147483646 w 395"/>
                  <a:gd name="T63" fmla="*/ 2147483646 h 3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5"/>
                  <a:gd name="T97" fmla="*/ 0 h 395"/>
                  <a:gd name="T98" fmla="*/ 395 w 395"/>
                  <a:gd name="T99" fmla="*/ 395 h 3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5" h="395">
                    <a:moveTo>
                      <a:pt x="198" y="0"/>
                    </a:moveTo>
                    <a:cubicBezTo>
                      <a:pt x="89" y="0"/>
                      <a:pt x="0" y="88"/>
                      <a:pt x="0" y="197"/>
                    </a:cubicBezTo>
                    <a:cubicBezTo>
                      <a:pt x="0" y="306"/>
                      <a:pt x="89" y="395"/>
                      <a:pt x="198" y="395"/>
                    </a:cubicBezTo>
                    <a:cubicBezTo>
                      <a:pt x="307" y="395"/>
                      <a:pt x="395" y="306"/>
                      <a:pt x="395" y="197"/>
                    </a:cubicBezTo>
                    <a:cubicBezTo>
                      <a:pt x="395" y="88"/>
                      <a:pt x="307" y="0"/>
                      <a:pt x="198" y="0"/>
                    </a:cubicBezTo>
                    <a:close/>
                    <a:moveTo>
                      <a:pt x="198" y="17"/>
                    </a:moveTo>
                    <a:cubicBezTo>
                      <a:pt x="297" y="17"/>
                      <a:pt x="378" y="98"/>
                      <a:pt x="378" y="197"/>
                    </a:cubicBezTo>
                    <a:cubicBezTo>
                      <a:pt x="378" y="297"/>
                      <a:pt x="297" y="377"/>
                      <a:pt x="198" y="377"/>
                    </a:cubicBezTo>
                    <a:cubicBezTo>
                      <a:pt x="98" y="377"/>
                      <a:pt x="18" y="297"/>
                      <a:pt x="18" y="197"/>
                    </a:cubicBezTo>
                    <a:cubicBezTo>
                      <a:pt x="18" y="98"/>
                      <a:pt x="98" y="17"/>
                      <a:pt x="198" y="17"/>
                    </a:cubicBezTo>
                    <a:close/>
                    <a:moveTo>
                      <a:pt x="198" y="50"/>
                    </a:moveTo>
                    <a:cubicBezTo>
                      <a:pt x="174" y="50"/>
                      <a:pt x="155" y="70"/>
                      <a:pt x="155" y="94"/>
                    </a:cubicBezTo>
                    <a:cubicBezTo>
                      <a:pt x="155" y="118"/>
                      <a:pt x="175" y="138"/>
                      <a:pt x="198" y="138"/>
                    </a:cubicBezTo>
                    <a:cubicBezTo>
                      <a:pt x="222" y="138"/>
                      <a:pt x="240" y="118"/>
                      <a:pt x="240" y="94"/>
                    </a:cubicBezTo>
                    <a:cubicBezTo>
                      <a:pt x="240" y="70"/>
                      <a:pt x="222" y="50"/>
                      <a:pt x="198" y="50"/>
                    </a:cubicBezTo>
                    <a:close/>
                    <a:moveTo>
                      <a:pt x="198" y="68"/>
                    </a:moveTo>
                    <a:cubicBezTo>
                      <a:pt x="212" y="68"/>
                      <a:pt x="223" y="80"/>
                      <a:pt x="223" y="94"/>
                    </a:cubicBezTo>
                    <a:cubicBezTo>
                      <a:pt x="223" y="109"/>
                      <a:pt x="212" y="120"/>
                      <a:pt x="198" y="120"/>
                    </a:cubicBezTo>
                    <a:cubicBezTo>
                      <a:pt x="184" y="120"/>
                      <a:pt x="173" y="109"/>
                      <a:pt x="173" y="94"/>
                    </a:cubicBezTo>
                    <a:cubicBezTo>
                      <a:pt x="173" y="79"/>
                      <a:pt x="184" y="68"/>
                      <a:pt x="198" y="68"/>
                    </a:cubicBezTo>
                    <a:close/>
                    <a:moveTo>
                      <a:pt x="155" y="142"/>
                    </a:moveTo>
                    <a:cubicBezTo>
                      <a:pt x="150" y="142"/>
                      <a:pt x="144" y="143"/>
                      <a:pt x="140" y="147"/>
                    </a:cubicBezTo>
                    <a:cubicBezTo>
                      <a:pt x="137" y="151"/>
                      <a:pt x="135" y="157"/>
                      <a:pt x="135" y="162"/>
                    </a:cubicBezTo>
                    <a:lnTo>
                      <a:pt x="135" y="184"/>
                    </a:lnTo>
                    <a:cubicBezTo>
                      <a:pt x="135" y="189"/>
                      <a:pt x="137" y="195"/>
                      <a:pt x="141" y="199"/>
                    </a:cubicBezTo>
                    <a:cubicBezTo>
                      <a:pt x="145" y="202"/>
                      <a:pt x="150" y="203"/>
                      <a:pt x="155" y="203"/>
                    </a:cubicBezTo>
                    <a:lnTo>
                      <a:pt x="162" y="203"/>
                    </a:lnTo>
                    <a:lnTo>
                      <a:pt x="162" y="282"/>
                    </a:lnTo>
                    <a:lnTo>
                      <a:pt x="155" y="282"/>
                    </a:lnTo>
                    <a:cubicBezTo>
                      <a:pt x="150" y="282"/>
                      <a:pt x="144" y="283"/>
                      <a:pt x="140" y="288"/>
                    </a:cubicBezTo>
                    <a:cubicBezTo>
                      <a:pt x="137" y="292"/>
                      <a:pt x="136" y="297"/>
                      <a:pt x="136" y="302"/>
                    </a:cubicBezTo>
                    <a:lnTo>
                      <a:pt x="136" y="324"/>
                    </a:lnTo>
                    <a:cubicBezTo>
                      <a:pt x="136" y="329"/>
                      <a:pt x="137" y="334"/>
                      <a:pt x="140" y="338"/>
                    </a:cubicBezTo>
                    <a:cubicBezTo>
                      <a:pt x="144" y="342"/>
                      <a:pt x="150" y="344"/>
                      <a:pt x="155" y="344"/>
                    </a:cubicBezTo>
                    <a:lnTo>
                      <a:pt x="241" y="344"/>
                    </a:lnTo>
                    <a:cubicBezTo>
                      <a:pt x="247" y="344"/>
                      <a:pt x="252" y="342"/>
                      <a:pt x="256" y="338"/>
                    </a:cubicBezTo>
                    <a:cubicBezTo>
                      <a:pt x="259" y="334"/>
                      <a:pt x="260" y="329"/>
                      <a:pt x="260" y="324"/>
                    </a:cubicBezTo>
                    <a:lnTo>
                      <a:pt x="260" y="302"/>
                    </a:lnTo>
                    <a:cubicBezTo>
                      <a:pt x="260" y="297"/>
                      <a:pt x="259" y="292"/>
                      <a:pt x="256" y="288"/>
                    </a:cubicBezTo>
                    <a:cubicBezTo>
                      <a:pt x="252" y="283"/>
                      <a:pt x="247" y="282"/>
                      <a:pt x="241" y="282"/>
                    </a:cubicBezTo>
                    <a:lnTo>
                      <a:pt x="234" y="282"/>
                    </a:lnTo>
                    <a:lnTo>
                      <a:pt x="234" y="162"/>
                    </a:lnTo>
                    <a:cubicBezTo>
                      <a:pt x="234" y="157"/>
                      <a:pt x="233" y="152"/>
                      <a:pt x="229" y="148"/>
                    </a:cubicBezTo>
                    <a:cubicBezTo>
                      <a:pt x="226" y="144"/>
                      <a:pt x="220" y="142"/>
                      <a:pt x="215" y="142"/>
                    </a:cubicBezTo>
                    <a:lnTo>
                      <a:pt x="155" y="142"/>
                    </a:lnTo>
                    <a:close/>
                    <a:moveTo>
                      <a:pt x="215" y="160"/>
                    </a:moveTo>
                    <a:cubicBezTo>
                      <a:pt x="217" y="160"/>
                      <a:pt x="216" y="161"/>
                      <a:pt x="216" y="162"/>
                    </a:cubicBezTo>
                    <a:lnTo>
                      <a:pt x="216" y="300"/>
                    </a:lnTo>
                    <a:lnTo>
                      <a:pt x="241" y="300"/>
                    </a:lnTo>
                    <a:cubicBezTo>
                      <a:pt x="243" y="299"/>
                      <a:pt x="243" y="301"/>
                      <a:pt x="243" y="302"/>
                    </a:cubicBezTo>
                    <a:cubicBezTo>
                      <a:pt x="243" y="302"/>
                      <a:pt x="243" y="324"/>
                      <a:pt x="243" y="325"/>
                    </a:cubicBezTo>
                    <a:cubicBezTo>
                      <a:pt x="243" y="326"/>
                      <a:pt x="242" y="326"/>
                      <a:pt x="241" y="326"/>
                    </a:cubicBezTo>
                    <a:cubicBezTo>
                      <a:pt x="241" y="326"/>
                      <a:pt x="155" y="326"/>
                      <a:pt x="155" y="326"/>
                    </a:cubicBezTo>
                    <a:cubicBezTo>
                      <a:pt x="153" y="327"/>
                      <a:pt x="153" y="326"/>
                      <a:pt x="153" y="325"/>
                    </a:cubicBezTo>
                    <a:lnTo>
                      <a:pt x="153" y="301"/>
                    </a:lnTo>
                    <a:cubicBezTo>
                      <a:pt x="153" y="300"/>
                      <a:pt x="153" y="300"/>
                      <a:pt x="155" y="300"/>
                    </a:cubicBezTo>
                    <a:lnTo>
                      <a:pt x="171" y="299"/>
                    </a:lnTo>
                    <a:lnTo>
                      <a:pt x="180" y="300"/>
                    </a:lnTo>
                    <a:lnTo>
                      <a:pt x="180" y="186"/>
                    </a:lnTo>
                    <a:lnTo>
                      <a:pt x="155" y="186"/>
                    </a:lnTo>
                    <a:cubicBezTo>
                      <a:pt x="153" y="186"/>
                      <a:pt x="153" y="186"/>
                      <a:pt x="153" y="184"/>
                    </a:cubicBezTo>
                    <a:lnTo>
                      <a:pt x="153" y="162"/>
                    </a:lnTo>
                    <a:cubicBezTo>
                      <a:pt x="153" y="160"/>
                      <a:pt x="153" y="160"/>
                      <a:pt x="155" y="160"/>
                    </a:cubicBezTo>
                    <a:lnTo>
                      <a:pt x="215" y="160"/>
                    </a:lnTo>
                    <a:cubicBezTo>
                      <a:pt x="215" y="160"/>
                      <a:pt x="215" y="160"/>
                      <a:pt x="215" y="16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67216EC-AF17-28C4-AD72-0FF30C6EE596}"/>
              </a:ext>
            </a:extLst>
          </p:cNvPr>
          <p:cNvCxnSpPr/>
          <p:nvPr/>
        </p:nvCxnSpPr>
        <p:spPr>
          <a:xfrm flipV="1">
            <a:off x="7008087" y="3608087"/>
            <a:ext cx="1002891" cy="46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9F1346-B191-455B-04E1-C3E70AF6AD10}"/>
              </a:ext>
            </a:extLst>
          </p:cNvPr>
          <p:cNvSpPr/>
          <p:nvPr/>
        </p:nvSpPr>
        <p:spPr>
          <a:xfrm>
            <a:off x="4709342" y="4530203"/>
            <a:ext cx="1466564" cy="288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인증번호입력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ECF51173-0A7F-BCA6-35ED-267E8E61CAAA}"/>
              </a:ext>
            </a:extLst>
          </p:cNvPr>
          <p:cNvSpPr/>
          <p:nvPr/>
        </p:nvSpPr>
        <p:spPr>
          <a:xfrm>
            <a:off x="2025764" y="475451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2738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FD30D49C-FEC9-08E8-B9E2-7886A07CD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7054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SearchPW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55B8C8D6-C8AB-5D61-E131-7C6726189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05213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로그인 하러 가기 버튼 클릭 시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       로그인 페이지 이동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E10B84-7BD7-7611-A8F5-D0E5E971B4CD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8A9F4B46-2793-39AF-526F-C78D8BAE1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468" y="2159170"/>
            <a:ext cx="2949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/>
            <a:r>
              <a:rPr lang="ko-KR" altLang="en-US" sz="3600" b="1">
                <a:latin typeface="나눔고딕" pitchFamily="2" charset="-127"/>
                <a:ea typeface="나눔고딕" pitchFamily="2" charset="-127"/>
              </a:rPr>
              <a:t>비밀번호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0E2D6-1944-9408-4BB2-8977C43BD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356" y="3019595"/>
            <a:ext cx="50241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ko-KR" altLang="en-US" sz="1000" b="1" dirty="0">
                <a:latin typeface="나눔고딕" pitchFamily="2" charset="-127"/>
                <a:ea typeface="나눔고딕" pitchFamily="2" charset="-127"/>
              </a:rPr>
              <a:t>아래 본인 정보를 입력 후 인증번호요청 버튼을 누르시면 이메일로 인증번호가 발송됩니다</a:t>
            </a:r>
            <a:r>
              <a:rPr lang="en-US" altLang="ko-KR" sz="1000" b="1" dirty="0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0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88B08-CAB5-E081-AC48-EECEC8C0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356" y="3733970"/>
            <a:ext cx="689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F4814-6954-FC71-EE68-79AFBB148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356" y="4138393"/>
            <a:ext cx="689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이메일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28B2DE-935D-D47B-C8D9-1CE4D5BAB3B6}"/>
              </a:ext>
            </a:extLst>
          </p:cNvPr>
          <p:cNvCxnSpPr>
            <a:cxnSpLocks/>
          </p:cNvCxnSpPr>
          <p:nvPr/>
        </p:nvCxnSpPr>
        <p:spPr bwMode="auto">
          <a:xfrm>
            <a:off x="2870031" y="4041945"/>
            <a:ext cx="33058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13DDC8-0EAA-9643-3899-A36A7FC50C4B}"/>
              </a:ext>
            </a:extLst>
          </p:cNvPr>
          <p:cNvCxnSpPr>
            <a:cxnSpLocks/>
          </p:cNvCxnSpPr>
          <p:nvPr/>
        </p:nvCxnSpPr>
        <p:spPr bwMode="auto">
          <a:xfrm>
            <a:off x="2900333" y="4457044"/>
            <a:ext cx="155104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33B366-64FB-6B54-409A-56514712548C}"/>
              </a:ext>
            </a:extLst>
          </p:cNvPr>
          <p:cNvSpPr txBox="1"/>
          <p:nvPr/>
        </p:nvSpPr>
        <p:spPr>
          <a:xfrm>
            <a:off x="3058943" y="3748257"/>
            <a:ext cx="142218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아이디를 입력하세요</a:t>
            </a:r>
          </a:p>
        </p:txBody>
      </p:sp>
      <p:sp>
        <p:nvSpPr>
          <p:cNvPr id="17" name="직사각형 77">
            <a:extLst>
              <a:ext uri="{FF2B5EF4-FFF2-40B4-BE49-F238E27FC236}">
                <a16:creationId xmlns:a16="http://schemas.microsoft.com/office/drawing/2014/main" id="{C716ED03-9E46-E3FC-B2E3-5DB74C25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20" y="4117531"/>
            <a:ext cx="1023938" cy="2889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480060" indent="-480060" algn="ctr">
              <a:spcBef>
                <a:spcPct val="10000"/>
              </a:spcBef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인증번호요청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C6791-4EA0-1EDA-DFF4-A79EB1F31079}"/>
              </a:ext>
            </a:extLst>
          </p:cNvPr>
          <p:cNvSpPr txBox="1"/>
          <p:nvPr/>
        </p:nvSpPr>
        <p:spPr>
          <a:xfrm>
            <a:off x="2900333" y="4185824"/>
            <a:ext cx="19558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이메일을 입력해주세요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929FA8-B277-3CF8-9B6F-5D1B08877568}"/>
              </a:ext>
            </a:extLst>
          </p:cNvPr>
          <p:cNvSpPr/>
          <p:nvPr/>
        </p:nvSpPr>
        <p:spPr bwMode="auto">
          <a:xfrm>
            <a:off x="2142956" y="5044917"/>
            <a:ext cx="4959350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0E1094-5FBC-E9C1-A99F-B3DA9D7FF81F}"/>
              </a:ext>
            </a:extLst>
          </p:cNvPr>
          <p:cNvSpPr>
            <a:spLocks/>
          </p:cNvSpPr>
          <p:nvPr/>
        </p:nvSpPr>
        <p:spPr>
          <a:xfrm>
            <a:off x="1909593" y="3564107"/>
            <a:ext cx="204788" cy="203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/>
              <a:t>1</a:t>
            </a:r>
            <a:endParaRPr lang="ko-Kore-KR" altLang="en-US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4A6959F-6FC8-0C7C-0095-7FC6538E34D7}"/>
              </a:ext>
            </a:extLst>
          </p:cNvPr>
          <p:cNvSpPr>
            <a:spLocks/>
          </p:cNvSpPr>
          <p:nvPr/>
        </p:nvSpPr>
        <p:spPr>
          <a:xfrm>
            <a:off x="1891034" y="4922688"/>
            <a:ext cx="204788" cy="203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en-US" b="1" dirty="0"/>
              <a:t>2</a:t>
            </a:r>
            <a:endParaRPr lang="ko-Kore-KR" altLang="en-US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35C6311-9AAB-37E9-C51F-DD88502A1053}"/>
              </a:ext>
            </a:extLst>
          </p:cNvPr>
          <p:cNvCxnSpPr>
            <a:cxnSpLocks/>
          </p:cNvCxnSpPr>
          <p:nvPr/>
        </p:nvCxnSpPr>
        <p:spPr bwMode="auto">
          <a:xfrm>
            <a:off x="4624856" y="4446170"/>
            <a:ext cx="155104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FC02B8-EB46-8643-A054-6BB13375CE7E}"/>
              </a:ext>
            </a:extLst>
          </p:cNvPr>
          <p:cNvSpPr txBox="1"/>
          <p:nvPr/>
        </p:nvSpPr>
        <p:spPr>
          <a:xfrm>
            <a:off x="4348345" y="4165171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</a:t>
            </a:r>
            <a:endParaRPr lang="ko-KR" altLang="en-US" sz="1400" dirty="0"/>
          </a:p>
        </p:txBody>
      </p:sp>
      <p:sp>
        <p:nvSpPr>
          <p:cNvPr id="26" name="직사각형 77">
            <a:extLst>
              <a:ext uri="{FF2B5EF4-FFF2-40B4-BE49-F238E27FC236}">
                <a16:creationId xmlns:a16="http://schemas.microsoft.com/office/drawing/2014/main" id="{AC0BF00D-FCB6-16E2-67CA-7E5AEDEF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20" y="4530203"/>
            <a:ext cx="1023938" cy="2889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480060" indent="-480060" algn="ctr">
              <a:spcBef>
                <a:spcPct val="10000"/>
              </a:spcBef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인증번호입력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67216EC-AF17-28C4-AD72-0FF30C6EE596}"/>
              </a:ext>
            </a:extLst>
          </p:cNvPr>
          <p:cNvCxnSpPr/>
          <p:nvPr/>
        </p:nvCxnSpPr>
        <p:spPr>
          <a:xfrm flipV="1">
            <a:off x="7008087" y="3608087"/>
            <a:ext cx="1002891" cy="46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9F1346-B191-455B-04E1-C3E70AF6AD10}"/>
              </a:ext>
            </a:extLst>
          </p:cNvPr>
          <p:cNvSpPr/>
          <p:nvPr/>
        </p:nvSpPr>
        <p:spPr>
          <a:xfrm>
            <a:off x="4709342" y="4530203"/>
            <a:ext cx="1466564" cy="288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인증번호입력</a:t>
            </a:r>
          </a:p>
        </p:txBody>
      </p:sp>
      <p:sp>
        <p:nvSpPr>
          <p:cNvPr id="37" name="직사각형 100">
            <a:extLst>
              <a:ext uri="{FF2B5EF4-FFF2-40B4-BE49-F238E27FC236}">
                <a16:creationId xmlns:a16="http://schemas.microsoft.com/office/drawing/2014/main" id="{30892FDB-8A0C-D32F-B081-C7686979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689" y="829559"/>
            <a:ext cx="6857069" cy="5858110"/>
          </a:xfrm>
          <a:prstGeom prst="rect">
            <a:avLst/>
          </a:prstGeom>
          <a:solidFill>
            <a:schemeClr val="tx1">
              <a:alpha val="5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FE918A-0A70-1446-A794-15A21AD536A2}"/>
              </a:ext>
            </a:extLst>
          </p:cNvPr>
          <p:cNvSpPr/>
          <p:nvPr/>
        </p:nvSpPr>
        <p:spPr>
          <a:xfrm>
            <a:off x="2615808" y="2601984"/>
            <a:ext cx="3994595" cy="2554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D5A8A-035E-3FD2-142A-B93206BDED61}"/>
              </a:ext>
            </a:extLst>
          </p:cNvPr>
          <p:cNvSpPr txBox="1"/>
          <p:nvPr/>
        </p:nvSpPr>
        <p:spPr>
          <a:xfrm>
            <a:off x="3350419" y="3169902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회원님의 비밀번호는</a:t>
            </a:r>
            <a:endParaRPr lang="en-US" altLang="ko-KR" dirty="0"/>
          </a:p>
          <a:p>
            <a:pPr algn="ctr"/>
            <a:r>
              <a:rPr lang="en-US" altLang="ko-KR" dirty="0"/>
              <a:t>Duf8du</a:t>
            </a:r>
          </a:p>
          <a:p>
            <a:pPr algn="ctr"/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0" name="직사각형 77">
            <a:extLst>
              <a:ext uri="{FF2B5EF4-FFF2-40B4-BE49-F238E27FC236}">
                <a16:creationId xmlns:a16="http://schemas.microsoft.com/office/drawing/2014/main" id="{496C5C0B-638F-EC0F-3A55-230F65D9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613" y="4427109"/>
            <a:ext cx="3743325" cy="3159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479425" indent="-479425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하러 가기</a:t>
            </a:r>
          </a:p>
        </p:txBody>
      </p:sp>
      <p:grpSp>
        <p:nvGrpSpPr>
          <p:cNvPr id="22" name="Message Box">
            <a:extLst>
              <a:ext uri="{FF2B5EF4-FFF2-40B4-BE49-F238E27FC236}">
                <a16:creationId xmlns:a16="http://schemas.microsoft.com/office/drawing/2014/main" id="{33C589F1-708F-75B0-9CEB-57D2F91030ED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056680" y="2917200"/>
            <a:ext cx="2822575" cy="1293813"/>
            <a:chOff x="1343945" y="928640"/>
            <a:chExt cx="2917456" cy="1337672"/>
          </a:xfrm>
        </p:grpSpPr>
        <p:sp>
          <p:nvSpPr>
            <p:cNvPr id="23" name="Dialog Outer">
              <a:extLst>
                <a:ext uri="{FF2B5EF4-FFF2-40B4-BE49-F238E27FC236}">
                  <a16:creationId xmlns:a16="http://schemas.microsoft.com/office/drawing/2014/main" id="{0E289832-4E35-6AF6-3307-06D173FF1E3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43945" y="928640"/>
              <a:ext cx="2917456" cy="1337672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tIns="30240" rIns="75600" bIns="3024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de-DE" sz="105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Dialog</a:t>
              </a:r>
              <a:endParaRPr lang="en-US" sz="105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Dialog Inner">
              <a:extLst>
                <a:ext uri="{FF2B5EF4-FFF2-40B4-BE49-F238E27FC236}">
                  <a16:creationId xmlns:a16="http://schemas.microsoft.com/office/drawing/2014/main" id="{C237EAC2-770E-BB46-202D-3CAC9202717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371839" y="1148576"/>
              <a:ext cx="2861667" cy="10865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45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Close Button">
              <a:extLst>
                <a:ext uri="{FF2B5EF4-FFF2-40B4-BE49-F238E27FC236}">
                  <a16:creationId xmlns:a16="http://schemas.microsoft.com/office/drawing/2014/main" id="{B16FD1F9-CF43-38B5-399C-0F07437C9F74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4115314" y="998588"/>
              <a:ext cx="88314" cy="88604"/>
            </a:xfrm>
            <a:custGeom>
              <a:avLst/>
              <a:gdLst>
                <a:gd name="T0" fmla="*/ 2147483646 w 246"/>
                <a:gd name="T1" fmla="*/ 2147483646 h 241"/>
                <a:gd name="T2" fmla="*/ 2147483646 w 246"/>
                <a:gd name="T3" fmla="*/ 2147483646 h 241"/>
                <a:gd name="T4" fmla="*/ 2147483646 w 246"/>
                <a:gd name="T5" fmla="*/ 2147483646 h 241"/>
                <a:gd name="T6" fmla="*/ 2147483646 w 246"/>
                <a:gd name="T7" fmla="*/ 2147483646 h 241"/>
                <a:gd name="T8" fmla="*/ 2147483646 w 246"/>
                <a:gd name="T9" fmla="*/ 2147483646 h 241"/>
                <a:gd name="T10" fmla="*/ 2147483646 w 246"/>
                <a:gd name="T11" fmla="*/ 2147483646 h 241"/>
                <a:gd name="T12" fmla="*/ 2147483646 w 246"/>
                <a:gd name="T13" fmla="*/ 2147483646 h 241"/>
                <a:gd name="T14" fmla="*/ 2147483646 w 246"/>
                <a:gd name="T15" fmla="*/ 2147483646 h 241"/>
                <a:gd name="T16" fmla="*/ 2147483646 w 246"/>
                <a:gd name="T17" fmla="*/ 2147483646 h 241"/>
                <a:gd name="T18" fmla="*/ 2147483646 w 246"/>
                <a:gd name="T19" fmla="*/ 2147483646 h 241"/>
                <a:gd name="T20" fmla="*/ 2147483646 w 246"/>
                <a:gd name="T21" fmla="*/ 2147483646 h 241"/>
                <a:gd name="T22" fmla="*/ 2147483646 w 246"/>
                <a:gd name="T23" fmla="*/ 2147483646 h 241"/>
                <a:gd name="T24" fmla="*/ 2147483646 w 246"/>
                <a:gd name="T25" fmla="*/ 2147483646 h 241"/>
                <a:gd name="T26" fmla="*/ 2147483646 w 246"/>
                <a:gd name="T27" fmla="*/ 2147483646 h 241"/>
                <a:gd name="T28" fmla="*/ 2147483646 w 246"/>
                <a:gd name="T29" fmla="*/ 2147483646 h 241"/>
                <a:gd name="T30" fmla="*/ 2147483646 w 246"/>
                <a:gd name="T31" fmla="*/ 2147483646 h 241"/>
                <a:gd name="T32" fmla="*/ 2147483646 w 246"/>
                <a:gd name="T33" fmla="*/ 2147483646 h 2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6"/>
                <a:gd name="T52" fmla="*/ 0 h 241"/>
                <a:gd name="T53" fmla="*/ 246 w 246"/>
                <a:gd name="T54" fmla="*/ 241 h 2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Dialog Text">
              <a:extLst>
                <a:ext uri="{FF2B5EF4-FFF2-40B4-BE49-F238E27FC236}">
                  <a16:creationId xmlns:a16="http://schemas.microsoft.com/office/drawing/2014/main" id="{81EB479A-BDE8-9540-F621-A40F5E1262C7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937938" y="1398056"/>
              <a:ext cx="2284083" cy="2478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tIns="34019" rIns="75600" bIns="34019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40" b="1" dirty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메일이 발송되었습니다</a:t>
              </a:r>
              <a:r>
                <a:rPr lang="en-US" altLang="ko-KR" sz="840" b="1" dirty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.</a:t>
              </a:r>
              <a:endParaRPr lang="de-DE" sz="84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9" name="Dialog Buttons">
              <a:extLst>
                <a:ext uri="{FF2B5EF4-FFF2-40B4-BE49-F238E27FC236}">
                  <a16:creationId xmlns:a16="http://schemas.microsoft.com/office/drawing/2014/main" id="{AB3E0C7A-8839-4495-13A6-155980CD4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823" y="1923275"/>
              <a:ext cx="1433741" cy="205132"/>
              <a:chOff x="1979823" y="1923275"/>
              <a:chExt cx="1433741" cy="205132"/>
            </a:xfrm>
          </p:grpSpPr>
          <p:sp>
            <p:nvSpPr>
              <p:cNvPr id="34" name="Dialog Button 3" hidden="1">
                <a:extLst>
                  <a:ext uri="{FF2B5EF4-FFF2-40B4-BE49-F238E27FC236}">
                    <a16:creationId xmlns:a16="http://schemas.microsoft.com/office/drawing/2014/main" id="{F7859F5E-F1AF-1AF1-2B93-C52A46D26315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980600" y="1923277"/>
                <a:ext cx="695726" cy="205165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de-DE" sz="945" dirty="0">
                    <a:solidFill>
                      <a:srgbClr val="262626"/>
                    </a:solidFill>
                    <a:latin typeface="Calibri" pitchFamily="34" charset="0"/>
                    <a:cs typeface="Calibri" pitchFamily="34" charset="0"/>
                  </a:rPr>
                  <a:t>Abort</a:t>
                </a:r>
                <a:endParaRPr lang="en-US" sz="945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Dialog Button 2" hidden="1">
                <a:extLst>
                  <a:ext uri="{FF2B5EF4-FFF2-40B4-BE49-F238E27FC236}">
                    <a16:creationId xmlns:a16="http://schemas.microsoft.com/office/drawing/2014/main" id="{E0A4A57E-7E01-9CDE-4433-070B3E5CAF45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717348" y="1923277"/>
                <a:ext cx="695726" cy="205165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de-DE" sz="945" dirty="0">
                    <a:solidFill>
                      <a:srgbClr val="262626"/>
                    </a:solidFill>
                    <a:latin typeface="Calibri" pitchFamily="34" charset="0"/>
                    <a:cs typeface="Calibri" pitchFamily="34" charset="0"/>
                  </a:rPr>
                  <a:t>Cancel</a:t>
                </a:r>
                <a:endParaRPr lang="en-US" sz="945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Dialog Button 1">
                <a:extLst>
                  <a:ext uri="{FF2B5EF4-FFF2-40B4-BE49-F238E27FC236}">
                    <a16:creationId xmlns:a16="http://schemas.microsoft.com/office/drawing/2014/main" id="{FF71F9C4-90EF-AACC-396C-4233B8AF4B8E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513881" y="1923277"/>
                <a:ext cx="695726" cy="205165"/>
              </a:xfrm>
              <a:prstGeom prst="roundRect">
                <a:avLst>
                  <a:gd name="adj" fmla="val 8776"/>
                </a:avLst>
              </a:prstGeom>
              <a:solidFill>
                <a:schemeClr val="tx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84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Calibri" pitchFamily="34" charset="0"/>
                  </a:rPr>
                  <a:t>확인</a:t>
                </a:r>
                <a:endParaRPr lang="en-US" sz="84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30" name="Dialog Icons">
              <a:extLst>
                <a:ext uri="{FF2B5EF4-FFF2-40B4-BE49-F238E27FC236}">
                  <a16:creationId xmlns:a16="http://schemas.microsoft.com/office/drawing/2014/main" id="{FA6B29BB-E611-082F-B982-9C46AC3E7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8719" y="1351413"/>
              <a:ext cx="247650" cy="246063"/>
              <a:chOff x="682774" y="1839617"/>
              <a:chExt cx="247650" cy="246063"/>
            </a:xfrm>
          </p:grpSpPr>
          <p:sp>
            <p:nvSpPr>
              <p:cNvPr id="31" name="Error Icon" hidden="1">
                <a:extLst>
                  <a:ext uri="{FF2B5EF4-FFF2-40B4-BE49-F238E27FC236}">
                    <a16:creationId xmlns:a16="http://schemas.microsoft.com/office/drawing/2014/main" id="{F869D844-D8D6-4EE7-5964-6D63BB8883B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3568" y="1839617"/>
                <a:ext cx="246063" cy="246063"/>
              </a:xfrm>
              <a:custGeom>
                <a:avLst/>
                <a:gdLst>
                  <a:gd name="T0" fmla="*/ 2147483646 w 395"/>
                  <a:gd name="T1" fmla="*/ 2147483646 h 395"/>
                  <a:gd name="T2" fmla="*/ 0 w 395"/>
                  <a:gd name="T3" fmla="*/ 2147483646 h 395"/>
                  <a:gd name="T4" fmla="*/ 2147483646 w 395"/>
                  <a:gd name="T5" fmla="*/ 2147483646 h 395"/>
                  <a:gd name="T6" fmla="*/ 2147483646 w 395"/>
                  <a:gd name="T7" fmla="*/ 2147483646 h 395"/>
                  <a:gd name="T8" fmla="*/ 2147483646 w 395"/>
                  <a:gd name="T9" fmla="*/ 2147483646 h 395"/>
                  <a:gd name="T10" fmla="*/ 2147483646 w 395"/>
                  <a:gd name="T11" fmla="*/ 2147483646 h 395"/>
                  <a:gd name="T12" fmla="*/ 2147483646 w 395"/>
                  <a:gd name="T13" fmla="*/ 2147483646 h 395"/>
                  <a:gd name="T14" fmla="*/ 2147483646 w 395"/>
                  <a:gd name="T15" fmla="*/ 0 h 395"/>
                  <a:gd name="T16" fmla="*/ 2147483646 w 395"/>
                  <a:gd name="T17" fmla="*/ 2147483646 h 395"/>
                  <a:gd name="T18" fmla="*/ 2147483646 w 395"/>
                  <a:gd name="T19" fmla="*/ 2147483646 h 395"/>
                  <a:gd name="T20" fmla="*/ 2147483646 w 395"/>
                  <a:gd name="T21" fmla="*/ 2147483646 h 395"/>
                  <a:gd name="T22" fmla="*/ 2147483646 w 395"/>
                  <a:gd name="T23" fmla="*/ 2147483646 h 395"/>
                  <a:gd name="T24" fmla="*/ 2147483646 w 395"/>
                  <a:gd name="T25" fmla="*/ 2147483646 h 395"/>
                  <a:gd name="T26" fmla="*/ 2147483646 w 395"/>
                  <a:gd name="T27" fmla="*/ 2147483646 h 395"/>
                  <a:gd name="T28" fmla="*/ 2147483646 w 395"/>
                  <a:gd name="T29" fmla="*/ 2147483646 h 395"/>
                  <a:gd name="T30" fmla="*/ 2147483646 w 395"/>
                  <a:gd name="T31" fmla="*/ 2147483646 h 395"/>
                  <a:gd name="T32" fmla="*/ 2147483646 w 395"/>
                  <a:gd name="T33" fmla="*/ 2147483646 h 395"/>
                  <a:gd name="T34" fmla="*/ 2147483646 w 395"/>
                  <a:gd name="T35" fmla="*/ 2147483646 h 395"/>
                  <a:gd name="T36" fmla="*/ 2147483646 w 395"/>
                  <a:gd name="T37" fmla="*/ 2147483646 h 395"/>
                  <a:gd name="T38" fmla="*/ 2147483646 w 395"/>
                  <a:gd name="T39" fmla="*/ 2147483646 h 395"/>
                  <a:gd name="T40" fmla="*/ 2147483646 w 395"/>
                  <a:gd name="T41" fmla="*/ 2147483646 h 395"/>
                  <a:gd name="T42" fmla="*/ 2147483646 w 395"/>
                  <a:gd name="T43" fmla="*/ 2147483646 h 395"/>
                  <a:gd name="T44" fmla="*/ 2147483646 w 395"/>
                  <a:gd name="T45" fmla="*/ 2147483646 h 395"/>
                  <a:gd name="T46" fmla="*/ 2147483646 w 395"/>
                  <a:gd name="T47" fmla="*/ 2147483646 h 395"/>
                  <a:gd name="T48" fmla="*/ 2147483646 w 395"/>
                  <a:gd name="T49" fmla="*/ 2147483646 h 395"/>
                  <a:gd name="T50" fmla="*/ 2147483646 w 395"/>
                  <a:gd name="T51" fmla="*/ 2147483646 h 395"/>
                  <a:gd name="T52" fmla="*/ 2147483646 w 395"/>
                  <a:gd name="T53" fmla="*/ 2147483646 h 395"/>
                  <a:gd name="T54" fmla="*/ 2147483646 w 395"/>
                  <a:gd name="T55" fmla="*/ 2147483646 h 395"/>
                  <a:gd name="T56" fmla="*/ 2147483646 w 395"/>
                  <a:gd name="T57" fmla="*/ 2147483646 h 395"/>
                  <a:gd name="T58" fmla="*/ 2147483646 w 395"/>
                  <a:gd name="T59" fmla="*/ 2147483646 h 395"/>
                  <a:gd name="T60" fmla="*/ 2147483646 w 395"/>
                  <a:gd name="T61" fmla="*/ 2147483646 h 395"/>
                  <a:gd name="T62" fmla="*/ 2147483646 w 395"/>
                  <a:gd name="T63" fmla="*/ 2147483646 h 395"/>
                  <a:gd name="T64" fmla="*/ 2147483646 w 395"/>
                  <a:gd name="T65" fmla="*/ 2147483646 h 395"/>
                  <a:gd name="T66" fmla="*/ 2147483646 w 395"/>
                  <a:gd name="T67" fmla="*/ 2147483646 h 395"/>
                  <a:gd name="T68" fmla="*/ 2147483646 w 395"/>
                  <a:gd name="T69" fmla="*/ 2147483646 h 395"/>
                  <a:gd name="T70" fmla="*/ 2147483646 w 395"/>
                  <a:gd name="T71" fmla="*/ 2147483646 h 395"/>
                  <a:gd name="T72" fmla="*/ 2147483646 w 395"/>
                  <a:gd name="T73" fmla="*/ 2147483646 h 39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95"/>
                  <a:gd name="T112" fmla="*/ 0 h 395"/>
                  <a:gd name="T113" fmla="*/ 395 w 395"/>
                  <a:gd name="T114" fmla="*/ 395 h 39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95" h="395">
                    <a:moveTo>
                      <a:pt x="120" y="0"/>
                    </a:moveTo>
                    <a:cubicBezTo>
                      <a:pt x="118" y="0"/>
                      <a:pt x="115" y="1"/>
                      <a:pt x="114" y="3"/>
                    </a:cubicBezTo>
                    <a:lnTo>
                      <a:pt x="3" y="114"/>
                    </a:lnTo>
                    <a:cubicBezTo>
                      <a:pt x="1" y="115"/>
                      <a:pt x="0" y="118"/>
                      <a:pt x="0" y="120"/>
                    </a:cubicBezTo>
                    <a:lnTo>
                      <a:pt x="0" y="276"/>
                    </a:lnTo>
                    <a:cubicBezTo>
                      <a:pt x="0" y="278"/>
                      <a:pt x="1" y="280"/>
                      <a:pt x="3" y="282"/>
                    </a:cubicBezTo>
                    <a:lnTo>
                      <a:pt x="114" y="393"/>
                    </a:lnTo>
                    <a:cubicBezTo>
                      <a:pt x="115" y="394"/>
                      <a:pt x="118" y="395"/>
                      <a:pt x="120" y="395"/>
                    </a:cubicBezTo>
                    <a:lnTo>
                      <a:pt x="276" y="395"/>
                    </a:lnTo>
                    <a:cubicBezTo>
                      <a:pt x="278" y="395"/>
                      <a:pt x="280" y="394"/>
                      <a:pt x="282" y="393"/>
                    </a:cubicBezTo>
                    <a:lnTo>
                      <a:pt x="393" y="282"/>
                    </a:lnTo>
                    <a:cubicBezTo>
                      <a:pt x="394" y="280"/>
                      <a:pt x="395" y="278"/>
                      <a:pt x="395" y="276"/>
                    </a:cubicBezTo>
                    <a:lnTo>
                      <a:pt x="395" y="120"/>
                    </a:lnTo>
                    <a:cubicBezTo>
                      <a:pt x="395" y="118"/>
                      <a:pt x="394" y="115"/>
                      <a:pt x="393" y="114"/>
                    </a:cubicBezTo>
                    <a:lnTo>
                      <a:pt x="282" y="3"/>
                    </a:lnTo>
                    <a:cubicBezTo>
                      <a:pt x="280" y="1"/>
                      <a:pt x="278" y="0"/>
                      <a:pt x="276" y="0"/>
                    </a:cubicBezTo>
                    <a:lnTo>
                      <a:pt x="120" y="0"/>
                    </a:lnTo>
                    <a:close/>
                    <a:moveTo>
                      <a:pt x="123" y="17"/>
                    </a:moveTo>
                    <a:lnTo>
                      <a:pt x="272" y="17"/>
                    </a:lnTo>
                    <a:lnTo>
                      <a:pt x="378" y="123"/>
                    </a:lnTo>
                    <a:lnTo>
                      <a:pt x="378" y="272"/>
                    </a:lnTo>
                    <a:lnTo>
                      <a:pt x="272" y="378"/>
                    </a:lnTo>
                    <a:lnTo>
                      <a:pt x="123" y="378"/>
                    </a:lnTo>
                    <a:lnTo>
                      <a:pt x="17" y="272"/>
                    </a:lnTo>
                    <a:lnTo>
                      <a:pt x="17" y="123"/>
                    </a:lnTo>
                    <a:lnTo>
                      <a:pt x="123" y="17"/>
                    </a:lnTo>
                    <a:close/>
                    <a:moveTo>
                      <a:pt x="125" y="83"/>
                    </a:moveTo>
                    <a:cubicBezTo>
                      <a:pt x="120" y="83"/>
                      <a:pt x="116" y="85"/>
                      <a:pt x="112" y="89"/>
                    </a:cubicBezTo>
                    <a:lnTo>
                      <a:pt x="89" y="111"/>
                    </a:lnTo>
                    <a:lnTo>
                      <a:pt x="88" y="112"/>
                    </a:lnTo>
                    <a:cubicBezTo>
                      <a:pt x="82" y="120"/>
                      <a:pt x="82" y="131"/>
                      <a:pt x="88" y="139"/>
                    </a:cubicBezTo>
                    <a:lnTo>
                      <a:pt x="89" y="140"/>
                    </a:lnTo>
                    <a:lnTo>
                      <a:pt x="147" y="198"/>
                    </a:lnTo>
                    <a:lnTo>
                      <a:pt x="89" y="256"/>
                    </a:lnTo>
                    <a:cubicBezTo>
                      <a:pt x="81" y="264"/>
                      <a:pt x="81" y="276"/>
                      <a:pt x="89" y="284"/>
                    </a:cubicBezTo>
                    <a:lnTo>
                      <a:pt x="112" y="307"/>
                    </a:lnTo>
                    <a:cubicBezTo>
                      <a:pt x="119" y="314"/>
                      <a:pt x="132" y="314"/>
                      <a:pt x="139" y="307"/>
                    </a:cubicBezTo>
                    <a:lnTo>
                      <a:pt x="198" y="248"/>
                    </a:lnTo>
                    <a:lnTo>
                      <a:pt x="256" y="307"/>
                    </a:lnTo>
                    <a:cubicBezTo>
                      <a:pt x="264" y="314"/>
                      <a:pt x="276" y="314"/>
                      <a:pt x="284" y="307"/>
                    </a:cubicBezTo>
                    <a:lnTo>
                      <a:pt x="306" y="284"/>
                    </a:lnTo>
                    <a:cubicBezTo>
                      <a:pt x="314" y="277"/>
                      <a:pt x="314" y="263"/>
                      <a:pt x="306" y="256"/>
                    </a:cubicBezTo>
                    <a:lnTo>
                      <a:pt x="248" y="198"/>
                    </a:lnTo>
                    <a:lnTo>
                      <a:pt x="306" y="140"/>
                    </a:lnTo>
                    <a:cubicBezTo>
                      <a:pt x="310" y="136"/>
                      <a:pt x="313" y="131"/>
                      <a:pt x="313" y="126"/>
                    </a:cubicBezTo>
                    <a:cubicBezTo>
                      <a:pt x="313" y="120"/>
                      <a:pt x="310" y="115"/>
                      <a:pt x="306" y="111"/>
                    </a:cubicBezTo>
                    <a:lnTo>
                      <a:pt x="284" y="89"/>
                    </a:lnTo>
                    <a:cubicBezTo>
                      <a:pt x="280" y="86"/>
                      <a:pt x="275" y="83"/>
                      <a:pt x="270" y="83"/>
                    </a:cubicBezTo>
                    <a:cubicBezTo>
                      <a:pt x="265" y="83"/>
                      <a:pt x="260" y="86"/>
                      <a:pt x="256" y="89"/>
                    </a:cubicBezTo>
                    <a:lnTo>
                      <a:pt x="198" y="147"/>
                    </a:lnTo>
                    <a:lnTo>
                      <a:pt x="139" y="90"/>
                    </a:lnTo>
                    <a:cubicBezTo>
                      <a:pt x="135" y="86"/>
                      <a:pt x="130" y="83"/>
                      <a:pt x="125" y="83"/>
                    </a:cubicBezTo>
                    <a:close/>
                    <a:moveTo>
                      <a:pt x="270" y="101"/>
                    </a:moveTo>
                    <a:cubicBezTo>
                      <a:pt x="271" y="101"/>
                      <a:pt x="271" y="101"/>
                      <a:pt x="272" y="102"/>
                    </a:cubicBezTo>
                    <a:lnTo>
                      <a:pt x="294" y="124"/>
                    </a:lnTo>
                    <a:cubicBezTo>
                      <a:pt x="295" y="125"/>
                      <a:pt x="295" y="126"/>
                      <a:pt x="294" y="127"/>
                    </a:cubicBezTo>
                    <a:cubicBezTo>
                      <a:pt x="270" y="151"/>
                      <a:pt x="247" y="174"/>
                      <a:pt x="224" y="198"/>
                    </a:cubicBezTo>
                    <a:cubicBezTo>
                      <a:pt x="247" y="221"/>
                      <a:pt x="270" y="245"/>
                      <a:pt x="294" y="269"/>
                    </a:cubicBezTo>
                    <a:cubicBezTo>
                      <a:pt x="295" y="270"/>
                      <a:pt x="295" y="270"/>
                      <a:pt x="294" y="272"/>
                    </a:cubicBezTo>
                    <a:lnTo>
                      <a:pt x="272" y="294"/>
                    </a:lnTo>
                    <a:cubicBezTo>
                      <a:pt x="270" y="295"/>
                      <a:pt x="270" y="295"/>
                      <a:pt x="268" y="294"/>
                    </a:cubicBezTo>
                    <a:cubicBezTo>
                      <a:pt x="245" y="270"/>
                      <a:pt x="221" y="247"/>
                      <a:pt x="198" y="223"/>
                    </a:cubicBezTo>
                    <a:lnTo>
                      <a:pt x="127" y="294"/>
                    </a:lnTo>
                    <a:cubicBezTo>
                      <a:pt x="126" y="295"/>
                      <a:pt x="125" y="295"/>
                      <a:pt x="124" y="294"/>
                    </a:cubicBezTo>
                    <a:lnTo>
                      <a:pt x="101" y="271"/>
                    </a:lnTo>
                    <a:lnTo>
                      <a:pt x="101" y="269"/>
                    </a:lnTo>
                    <a:lnTo>
                      <a:pt x="172" y="198"/>
                    </a:lnTo>
                    <a:cubicBezTo>
                      <a:pt x="150" y="174"/>
                      <a:pt x="125" y="151"/>
                      <a:pt x="102" y="128"/>
                    </a:cubicBezTo>
                    <a:cubicBezTo>
                      <a:pt x="100" y="126"/>
                      <a:pt x="100" y="125"/>
                      <a:pt x="102" y="123"/>
                    </a:cubicBezTo>
                    <a:lnTo>
                      <a:pt x="124" y="102"/>
                    </a:lnTo>
                    <a:cubicBezTo>
                      <a:pt x="125" y="101"/>
                      <a:pt x="126" y="101"/>
                      <a:pt x="127" y="102"/>
                    </a:cubicBezTo>
                    <a:cubicBezTo>
                      <a:pt x="151" y="125"/>
                      <a:pt x="174" y="149"/>
                      <a:pt x="198" y="172"/>
                    </a:cubicBezTo>
                    <a:lnTo>
                      <a:pt x="268" y="102"/>
                    </a:lnTo>
                    <a:cubicBezTo>
                      <a:pt x="269" y="101"/>
                      <a:pt x="269" y="101"/>
                      <a:pt x="270" y="101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Warning Icon" hidden="1">
                <a:extLst>
                  <a:ext uri="{FF2B5EF4-FFF2-40B4-BE49-F238E27FC236}">
                    <a16:creationId xmlns:a16="http://schemas.microsoft.com/office/drawing/2014/main" id="{D3F76C8F-B7B9-DE53-BC41-54B4BFC7338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2774" y="1845173"/>
                <a:ext cx="247650" cy="234950"/>
              </a:xfrm>
              <a:custGeom>
                <a:avLst/>
                <a:gdLst>
                  <a:gd name="T0" fmla="*/ 2147483646 w 400"/>
                  <a:gd name="T1" fmla="*/ 0 h 380"/>
                  <a:gd name="T2" fmla="*/ 2147483646 w 400"/>
                  <a:gd name="T3" fmla="*/ 2147483646 h 380"/>
                  <a:gd name="T4" fmla="*/ 2147483646 w 400"/>
                  <a:gd name="T5" fmla="*/ 2147483646 h 380"/>
                  <a:gd name="T6" fmla="*/ 2147483646 w 400"/>
                  <a:gd name="T7" fmla="*/ 2147483646 h 380"/>
                  <a:gd name="T8" fmla="*/ 2147483646 w 400"/>
                  <a:gd name="T9" fmla="*/ 2147483646 h 380"/>
                  <a:gd name="T10" fmla="*/ 2147483646 w 400"/>
                  <a:gd name="T11" fmla="*/ 2147483646 h 380"/>
                  <a:gd name="T12" fmla="*/ 2147483646 w 400"/>
                  <a:gd name="T13" fmla="*/ 2147483646 h 380"/>
                  <a:gd name="T14" fmla="*/ 2147483646 w 400"/>
                  <a:gd name="T15" fmla="*/ 2147483646 h 380"/>
                  <a:gd name="T16" fmla="*/ 2147483646 w 400"/>
                  <a:gd name="T17" fmla="*/ 2147483646 h 380"/>
                  <a:gd name="T18" fmla="*/ 2147483646 w 400"/>
                  <a:gd name="T19" fmla="*/ 2147483646 h 380"/>
                  <a:gd name="T20" fmla="*/ 2147483646 w 400"/>
                  <a:gd name="T21" fmla="*/ 2147483646 h 380"/>
                  <a:gd name="T22" fmla="*/ 2147483646 w 400"/>
                  <a:gd name="T23" fmla="*/ 2147483646 h 380"/>
                  <a:gd name="T24" fmla="*/ 2147483646 w 400"/>
                  <a:gd name="T25" fmla="*/ 2147483646 h 380"/>
                  <a:gd name="T26" fmla="*/ 2147483646 w 400"/>
                  <a:gd name="T27" fmla="*/ 2147483646 h 380"/>
                  <a:gd name="T28" fmla="*/ 2147483646 w 400"/>
                  <a:gd name="T29" fmla="*/ 0 h 380"/>
                  <a:gd name="T30" fmla="*/ 2147483646 w 400"/>
                  <a:gd name="T31" fmla="*/ 2147483646 h 380"/>
                  <a:gd name="T32" fmla="*/ 2147483646 w 400"/>
                  <a:gd name="T33" fmla="*/ 2147483646 h 380"/>
                  <a:gd name="T34" fmla="*/ 2147483646 w 400"/>
                  <a:gd name="T35" fmla="*/ 2147483646 h 380"/>
                  <a:gd name="T36" fmla="*/ 2147483646 w 400"/>
                  <a:gd name="T37" fmla="*/ 2147483646 h 380"/>
                  <a:gd name="T38" fmla="*/ 2147483646 w 400"/>
                  <a:gd name="T39" fmla="*/ 2147483646 h 380"/>
                  <a:gd name="T40" fmla="*/ 2147483646 w 400"/>
                  <a:gd name="T41" fmla="*/ 2147483646 h 380"/>
                  <a:gd name="T42" fmla="*/ 2147483646 w 400"/>
                  <a:gd name="T43" fmla="*/ 2147483646 h 380"/>
                  <a:gd name="T44" fmla="*/ 2147483646 w 400"/>
                  <a:gd name="T45" fmla="*/ 2147483646 h 380"/>
                  <a:gd name="T46" fmla="*/ 2147483646 w 400"/>
                  <a:gd name="T47" fmla="*/ 2147483646 h 380"/>
                  <a:gd name="T48" fmla="*/ 2147483646 w 400"/>
                  <a:gd name="T49" fmla="*/ 2147483646 h 380"/>
                  <a:gd name="T50" fmla="*/ 2147483646 w 400"/>
                  <a:gd name="T51" fmla="*/ 2147483646 h 380"/>
                  <a:gd name="T52" fmla="*/ 2147483646 w 400"/>
                  <a:gd name="T53" fmla="*/ 2147483646 h 380"/>
                  <a:gd name="T54" fmla="*/ 2147483646 w 400"/>
                  <a:gd name="T55" fmla="*/ 2147483646 h 380"/>
                  <a:gd name="T56" fmla="*/ 2147483646 w 400"/>
                  <a:gd name="T57" fmla="*/ 2147483646 h 380"/>
                  <a:gd name="T58" fmla="*/ 2147483646 w 400"/>
                  <a:gd name="T59" fmla="*/ 2147483646 h 380"/>
                  <a:gd name="T60" fmla="*/ 2147483646 w 400"/>
                  <a:gd name="T61" fmla="*/ 2147483646 h 380"/>
                  <a:gd name="T62" fmla="*/ 2147483646 w 400"/>
                  <a:gd name="T63" fmla="*/ 2147483646 h 380"/>
                  <a:gd name="T64" fmla="*/ 2147483646 w 400"/>
                  <a:gd name="T65" fmla="*/ 2147483646 h 380"/>
                  <a:gd name="T66" fmla="*/ 2147483646 w 400"/>
                  <a:gd name="T67" fmla="*/ 2147483646 h 380"/>
                  <a:gd name="T68" fmla="*/ 2147483646 w 400"/>
                  <a:gd name="T69" fmla="*/ 2147483646 h 380"/>
                  <a:gd name="T70" fmla="*/ 2147483646 w 400"/>
                  <a:gd name="T71" fmla="*/ 2147483646 h 380"/>
                  <a:gd name="T72" fmla="*/ 2147483646 w 400"/>
                  <a:gd name="T73" fmla="*/ 2147483646 h 380"/>
                  <a:gd name="T74" fmla="*/ 2147483646 w 400"/>
                  <a:gd name="T75" fmla="*/ 2147483646 h 380"/>
                  <a:gd name="T76" fmla="*/ 2147483646 w 400"/>
                  <a:gd name="T77" fmla="*/ 2147483646 h 380"/>
                  <a:gd name="T78" fmla="*/ 2147483646 w 400"/>
                  <a:gd name="T79" fmla="*/ 2147483646 h 380"/>
                  <a:gd name="T80" fmla="*/ 2147483646 w 400"/>
                  <a:gd name="T81" fmla="*/ 2147483646 h 380"/>
                  <a:gd name="T82" fmla="*/ 2147483646 w 400"/>
                  <a:gd name="T83" fmla="*/ 2147483646 h 380"/>
                  <a:gd name="T84" fmla="*/ 2147483646 w 400"/>
                  <a:gd name="T85" fmla="*/ 2147483646 h 380"/>
                  <a:gd name="T86" fmla="*/ 2147483646 w 400"/>
                  <a:gd name="T87" fmla="*/ 2147483646 h 380"/>
                  <a:gd name="T88" fmla="*/ 2147483646 w 400"/>
                  <a:gd name="T89" fmla="*/ 2147483646 h 380"/>
                  <a:gd name="T90" fmla="*/ 2147483646 w 400"/>
                  <a:gd name="T91" fmla="*/ 2147483646 h 380"/>
                  <a:gd name="T92" fmla="*/ 2147483646 w 400"/>
                  <a:gd name="T93" fmla="*/ 2147483646 h 380"/>
                  <a:gd name="T94" fmla="*/ 2147483646 w 400"/>
                  <a:gd name="T95" fmla="*/ 2147483646 h 380"/>
                  <a:gd name="T96" fmla="*/ 2147483646 w 400"/>
                  <a:gd name="T97" fmla="*/ 2147483646 h 380"/>
                  <a:gd name="T98" fmla="*/ 2147483646 w 400"/>
                  <a:gd name="T99" fmla="*/ 2147483646 h 380"/>
                  <a:gd name="T100" fmla="*/ 2147483646 w 400"/>
                  <a:gd name="T101" fmla="*/ 2147483646 h 380"/>
                  <a:gd name="T102" fmla="*/ 2147483646 w 400"/>
                  <a:gd name="T103" fmla="*/ 2147483646 h 380"/>
                  <a:gd name="T104" fmla="*/ 2147483646 w 400"/>
                  <a:gd name="T105" fmla="*/ 2147483646 h 380"/>
                  <a:gd name="T106" fmla="*/ 2147483646 w 400"/>
                  <a:gd name="T107" fmla="*/ 2147483646 h 380"/>
                  <a:gd name="T108" fmla="*/ 2147483646 w 400"/>
                  <a:gd name="T109" fmla="*/ 2147483646 h 380"/>
                  <a:gd name="T110" fmla="*/ 2147483646 w 400"/>
                  <a:gd name="T111" fmla="*/ 2147483646 h 380"/>
                  <a:gd name="T112" fmla="*/ 2147483646 w 400"/>
                  <a:gd name="T113" fmla="*/ 2147483646 h 380"/>
                  <a:gd name="T114" fmla="*/ 2147483646 w 400"/>
                  <a:gd name="T115" fmla="*/ 2147483646 h 3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00"/>
                  <a:gd name="T175" fmla="*/ 0 h 380"/>
                  <a:gd name="T176" fmla="*/ 400 w 400"/>
                  <a:gd name="T177" fmla="*/ 380 h 3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00" h="380">
                    <a:moveTo>
                      <a:pt x="199" y="0"/>
                    </a:moveTo>
                    <a:cubicBezTo>
                      <a:pt x="182" y="0"/>
                      <a:pt x="166" y="9"/>
                      <a:pt x="158" y="25"/>
                    </a:cubicBezTo>
                    <a:lnTo>
                      <a:pt x="7" y="310"/>
                    </a:lnTo>
                    <a:lnTo>
                      <a:pt x="7" y="311"/>
                    </a:lnTo>
                    <a:cubicBezTo>
                      <a:pt x="0" y="325"/>
                      <a:pt x="1" y="343"/>
                      <a:pt x="10" y="357"/>
                    </a:cubicBezTo>
                    <a:cubicBezTo>
                      <a:pt x="21" y="373"/>
                      <a:pt x="35" y="380"/>
                      <a:pt x="49" y="380"/>
                    </a:cubicBezTo>
                    <a:lnTo>
                      <a:pt x="350" y="380"/>
                    </a:lnTo>
                    <a:cubicBezTo>
                      <a:pt x="367" y="380"/>
                      <a:pt x="382" y="371"/>
                      <a:pt x="391" y="357"/>
                    </a:cubicBezTo>
                    <a:cubicBezTo>
                      <a:pt x="400" y="343"/>
                      <a:pt x="399" y="325"/>
                      <a:pt x="392" y="311"/>
                    </a:cubicBezTo>
                    <a:cubicBezTo>
                      <a:pt x="340" y="211"/>
                      <a:pt x="287" y="110"/>
                      <a:pt x="242" y="25"/>
                    </a:cubicBezTo>
                    <a:cubicBezTo>
                      <a:pt x="233" y="9"/>
                      <a:pt x="217" y="0"/>
                      <a:pt x="199" y="0"/>
                    </a:cubicBezTo>
                    <a:close/>
                    <a:moveTo>
                      <a:pt x="199" y="17"/>
                    </a:moveTo>
                    <a:cubicBezTo>
                      <a:pt x="210" y="17"/>
                      <a:pt x="221" y="24"/>
                      <a:pt x="226" y="34"/>
                    </a:cubicBezTo>
                    <a:cubicBezTo>
                      <a:pt x="276" y="129"/>
                      <a:pt x="326" y="223"/>
                      <a:pt x="376" y="318"/>
                    </a:cubicBezTo>
                    <a:cubicBezTo>
                      <a:pt x="383" y="332"/>
                      <a:pt x="380" y="340"/>
                      <a:pt x="376" y="348"/>
                    </a:cubicBezTo>
                    <a:cubicBezTo>
                      <a:pt x="370" y="356"/>
                      <a:pt x="360" y="363"/>
                      <a:pt x="350" y="363"/>
                    </a:cubicBezTo>
                    <a:lnTo>
                      <a:pt x="49" y="363"/>
                    </a:lnTo>
                    <a:cubicBezTo>
                      <a:pt x="35" y="362"/>
                      <a:pt x="28" y="353"/>
                      <a:pt x="23" y="346"/>
                    </a:cubicBezTo>
                    <a:cubicBezTo>
                      <a:pt x="19" y="340"/>
                      <a:pt x="19" y="327"/>
                      <a:pt x="23" y="318"/>
                    </a:cubicBezTo>
                    <a:lnTo>
                      <a:pt x="174" y="33"/>
                    </a:lnTo>
                    <a:cubicBezTo>
                      <a:pt x="179" y="23"/>
                      <a:pt x="189" y="17"/>
                      <a:pt x="199" y="17"/>
                    </a:cubicBezTo>
                    <a:close/>
                    <a:moveTo>
                      <a:pt x="183" y="81"/>
                    </a:moveTo>
                    <a:cubicBezTo>
                      <a:pt x="176" y="81"/>
                      <a:pt x="170" y="84"/>
                      <a:pt x="167" y="88"/>
                    </a:cubicBezTo>
                    <a:cubicBezTo>
                      <a:pt x="164" y="93"/>
                      <a:pt x="163" y="95"/>
                      <a:pt x="163" y="103"/>
                    </a:cubicBezTo>
                    <a:lnTo>
                      <a:pt x="170" y="228"/>
                    </a:lnTo>
                    <a:cubicBezTo>
                      <a:pt x="170" y="234"/>
                      <a:pt x="173" y="240"/>
                      <a:pt x="177" y="243"/>
                    </a:cubicBezTo>
                    <a:cubicBezTo>
                      <a:pt x="181" y="247"/>
                      <a:pt x="186" y="247"/>
                      <a:pt x="191" y="247"/>
                    </a:cubicBezTo>
                    <a:lnTo>
                      <a:pt x="208" y="247"/>
                    </a:lnTo>
                    <a:cubicBezTo>
                      <a:pt x="212" y="247"/>
                      <a:pt x="218" y="247"/>
                      <a:pt x="222" y="243"/>
                    </a:cubicBezTo>
                    <a:cubicBezTo>
                      <a:pt x="226" y="239"/>
                      <a:pt x="228" y="236"/>
                      <a:pt x="229" y="228"/>
                    </a:cubicBezTo>
                    <a:lnTo>
                      <a:pt x="236" y="107"/>
                    </a:lnTo>
                    <a:lnTo>
                      <a:pt x="236" y="100"/>
                    </a:lnTo>
                    <a:cubicBezTo>
                      <a:pt x="236" y="97"/>
                      <a:pt x="236" y="92"/>
                      <a:pt x="232" y="88"/>
                    </a:cubicBezTo>
                    <a:cubicBezTo>
                      <a:pt x="229" y="84"/>
                      <a:pt x="223" y="81"/>
                      <a:pt x="216" y="81"/>
                    </a:cubicBezTo>
                    <a:lnTo>
                      <a:pt x="183" y="81"/>
                    </a:lnTo>
                    <a:close/>
                    <a:moveTo>
                      <a:pt x="218" y="102"/>
                    </a:moveTo>
                    <a:cubicBezTo>
                      <a:pt x="216" y="144"/>
                      <a:pt x="214" y="185"/>
                      <a:pt x="211" y="227"/>
                    </a:cubicBezTo>
                    <a:cubicBezTo>
                      <a:pt x="211" y="230"/>
                      <a:pt x="211" y="230"/>
                      <a:pt x="208" y="230"/>
                    </a:cubicBezTo>
                    <a:lnTo>
                      <a:pt x="191" y="230"/>
                    </a:lnTo>
                    <a:cubicBezTo>
                      <a:pt x="187" y="230"/>
                      <a:pt x="188" y="229"/>
                      <a:pt x="187" y="227"/>
                    </a:cubicBezTo>
                    <a:cubicBezTo>
                      <a:pt x="187" y="227"/>
                      <a:pt x="181" y="103"/>
                      <a:pt x="181" y="102"/>
                    </a:cubicBezTo>
                    <a:cubicBezTo>
                      <a:pt x="181" y="100"/>
                      <a:pt x="181" y="99"/>
                      <a:pt x="183" y="99"/>
                    </a:cubicBezTo>
                    <a:lnTo>
                      <a:pt x="216" y="99"/>
                    </a:lnTo>
                    <a:cubicBezTo>
                      <a:pt x="219" y="99"/>
                      <a:pt x="218" y="100"/>
                      <a:pt x="218" y="102"/>
                    </a:cubicBezTo>
                    <a:close/>
                    <a:moveTo>
                      <a:pt x="200" y="257"/>
                    </a:moveTo>
                    <a:cubicBezTo>
                      <a:pt x="177" y="257"/>
                      <a:pt x="160" y="276"/>
                      <a:pt x="160" y="298"/>
                    </a:cubicBezTo>
                    <a:cubicBezTo>
                      <a:pt x="160" y="320"/>
                      <a:pt x="178" y="338"/>
                      <a:pt x="200" y="338"/>
                    </a:cubicBezTo>
                    <a:cubicBezTo>
                      <a:pt x="221" y="338"/>
                      <a:pt x="240" y="320"/>
                      <a:pt x="240" y="298"/>
                    </a:cubicBezTo>
                    <a:cubicBezTo>
                      <a:pt x="240" y="276"/>
                      <a:pt x="222" y="257"/>
                      <a:pt x="200" y="257"/>
                    </a:cubicBezTo>
                    <a:close/>
                    <a:moveTo>
                      <a:pt x="200" y="275"/>
                    </a:moveTo>
                    <a:cubicBezTo>
                      <a:pt x="212" y="275"/>
                      <a:pt x="222" y="285"/>
                      <a:pt x="222" y="298"/>
                    </a:cubicBezTo>
                    <a:cubicBezTo>
                      <a:pt x="222" y="309"/>
                      <a:pt x="211" y="320"/>
                      <a:pt x="200" y="320"/>
                    </a:cubicBezTo>
                    <a:cubicBezTo>
                      <a:pt x="187" y="320"/>
                      <a:pt x="178" y="311"/>
                      <a:pt x="178" y="298"/>
                    </a:cubicBezTo>
                    <a:cubicBezTo>
                      <a:pt x="178" y="285"/>
                      <a:pt x="187" y="275"/>
                      <a:pt x="200" y="275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Info Icon">
                <a:extLst>
                  <a:ext uri="{FF2B5EF4-FFF2-40B4-BE49-F238E27FC236}">
                    <a16:creationId xmlns:a16="http://schemas.microsoft.com/office/drawing/2014/main" id="{F5F2B767-D682-162A-80E4-1D96DD476E0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4362" y="1841204"/>
                <a:ext cx="244475" cy="242888"/>
              </a:xfrm>
              <a:custGeom>
                <a:avLst/>
                <a:gdLst>
                  <a:gd name="T0" fmla="*/ 0 w 395"/>
                  <a:gd name="T1" fmla="*/ 2147483646 h 395"/>
                  <a:gd name="T2" fmla="*/ 2147483646 w 395"/>
                  <a:gd name="T3" fmla="*/ 2147483646 h 395"/>
                  <a:gd name="T4" fmla="*/ 2147483646 w 395"/>
                  <a:gd name="T5" fmla="*/ 2147483646 h 395"/>
                  <a:gd name="T6" fmla="*/ 2147483646 w 395"/>
                  <a:gd name="T7" fmla="*/ 2147483646 h 395"/>
                  <a:gd name="T8" fmla="*/ 2147483646 w 395"/>
                  <a:gd name="T9" fmla="*/ 2147483646 h 395"/>
                  <a:gd name="T10" fmla="*/ 2147483646 w 395"/>
                  <a:gd name="T11" fmla="*/ 2147483646 h 395"/>
                  <a:gd name="T12" fmla="*/ 2147483646 w 395"/>
                  <a:gd name="T13" fmla="*/ 2147483646 h 395"/>
                  <a:gd name="T14" fmla="*/ 2147483646 w 395"/>
                  <a:gd name="T15" fmla="*/ 2147483646 h 395"/>
                  <a:gd name="T16" fmla="*/ 2147483646 w 395"/>
                  <a:gd name="T17" fmla="*/ 2147483646 h 395"/>
                  <a:gd name="T18" fmla="*/ 2147483646 w 395"/>
                  <a:gd name="T19" fmla="*/ 2147483646 h 395"/>
                  <a:gd name="T20" fmla="*/ 2147483646 w 395"/>
                  <a:gd name="T21" fmla="*/ 2147483646 h 395"/>
                  <a:gd name="T22" fmla="*/ 2147483646 w 395"/>
                  <a:gd name="T23" fmla="*/ 2147483646 h 395"/>
                  <a:gd name="T24" fmla="*/ 2147483646 w 395"/>
                  <a:gd name="T25" fmla="*/ 2147483646 h 395"/>
                  <a:gd name="T26" fmla="*/ 2147483646 w 395"/>
                  <a:gd name="T27" fmla="*/ 2147483646 h 395"/>
                  <a:gd name="T28" fmla="*/ 2147483646 w 395"/>
                  <a:gd name="T29" fmla="*/ 2147483646 h 395"/>
                  <a:gd name="T30" fmla="*/ 2147483646 w 395"/>
                  <a:gd name="T31" fmla="*/ 2147483646 h 395"/>
                  <a:gd name="T32" fmla="*/ 2147483646 w 395"/>
                  <a:gd name="T33" fmla="*/ 2147483646 h 395"/>
                  <a:gd name="T34" fmla="*/ 2147483646 w 395"/>
                  <a:gd name="T35" fmla="*/ 2147483646 h 395"/>
                  <a:gd name="T36" fmla="*/ 2147483646 w 395"/>
                  <a:gd name="T37" fmla="*/ 2147483646 h 395"/>
                  <a:gd name="T38" fmla="*/ 2147483646 w 395"/>
                  <a:gd name="T39" fmla="*/ 2147483646 h 395"/>
                  <a:gd name="T40" fmla="*/ 2147483646 w 395"/>
                  <a:gd name="T41" fmla="*/ 2147483646 h 395"/>
                  <a:gd name="T42" fmla="*/ 2147483646 w 395"/>
                  <a:gd name="T43" fmla="*/ 2147483646 h 395"/>
                  <a:gd name="T44" fmla="*/ 2147483646 w 395"/>
                  <a:gd name="T45" fmla="*/ 2147483646 h 395"/>
                  <a:gd name="T46" fmla="*/ 2147483646 w 395"/>
                  <a:gd name="T47" fmla="*/ 2147483646 h 395"/>
                  <a:gd name="T48" fmla="*/ 2147483646 w 395"/>
                  <a:gd name="T49" fmla="*/ 2147483646 h 395"/>
                  <a:gd name="T50" fmla="*/ 2147483646 w 395"/>
                  <a:gd name="T51" fmla="*/ 2147483646 h 395"/>
                  <a:gd name="T52" fmla="*/ 2147483646 w 395"/>
                  <a:gd name="T53" fmla="*/ 2147483646 h 395"/>
                  <a:gd name="T54" fmla="*/ 2147483646 w 395"/>
                  <a:gd name="T55" fmla="*/ 2147483646 h 395"/>
                  <a:gd name="T56" fmla="*/ 2147483646 w 395"/>
                  <a:gd name="T57" fmla="*/ 2147483646 h 395"/>
                  <a:gd name="T58" fmla="*/ 2147483646 w 395"/>
                  <a:gd name="T59" fmla="*/ 2147483646 h 395"/>
                  <a:gd name="T60" fmla="*/ 2147483646 w 395"/>
                  <a:gd name="T61" fmla="*/ 2147483646 h 395"/>
                  <a:gd name="T62" fmla="*/ 2147483646 w 395"/>
                  <a:gd name="T63" fmla="*/ 2147483646 h 3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5"/>
                  <a:gd name="T97" fmla="*/ 0 h 395"/>
                  <a:gd name="T98" fmla="*/ 395 w 395"/>
                  <a:gd name="T99" fmla="*/ 395 h 3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5" h="395">
                    <a:moveTo>
                      <a:pt x="198" y="0"/>
                    </a:moveTo>
                    <a:cubicBezTo>
                      <a:pt x="89" y="0"/>
                      <a:pt x="0" y="88"/>
                      <a:pt x="0" y="197"/>
                    </a:cubicBezTo>
                    <a:cubicBezTo>
                      <a:pt x="0" y="306"/>
                      <a:pt x="89" y="395"/>
                      <a:pt x="198" y="395"/>
                    </a:cubicBezTo>
                    <a:cubicBezTo>
                      <a:pt x="307" y="395"/>
                      <a:pt x="395" y="306"/>
                      <a:pt x="395" y="197"/>
                    </a:cubicBezTo>
                    <a:cubicBezTo>
                      <a:pt x="395" y="88"/>
                      <a:pt x="307" y="0"/>
                      <a:pt x="198" y="0"/>
                    </a:cubicBezTo>
                    <a:close/>
                    <a:moveTo>
                      <a:pt x="198" y="17"/>
                    </a:moveTo>
                    <a:cubicBezTo>
                      <a:pt x="297" y="17"/>
                      <a:pt x="378" y="98"/>
                      <a:pt x="378" y="197"/>
                    </a:cubicBezTo>
                    <a:cubicBezTo>
                      <a:pt x="378" y="297"/>
                      <a:pt x="297" y="377"/>
                      <a:pt x="198" y="377"/>
                    </a:cubicBezTo>
                    <a:cubicBezTo>
                      <a:pt x="98" y="377"/>
                      <a:pt x="18" y="297"/>
                      <a:pt x="18" y="197"/>
                    </a:cubicBezTo>
                    <a:cubicBezTo>
                      <a:pt x="18" y="98"/>
                      <a:pt x="98" y="17"/>
                      <a:pt x="198" y="17"/>
                    </a:cubicBezTo>
                    <a:close/>
                    <a:moveTo>
                      <a:pt x="198" y="50"/>
                    </a:moveTo>
                    <a:cubicBezTo>
                      <a:pt x="174" y="50"/>
                      <a:pt x="155" y="70"/>
                      <a:pt x="155" y="94"/>
                    </a:cubicBezTo>
                    <a:cubicBezTo>
                      <a:pt x="155" y="118"/>
                      <a:pt x="175" y="138"/>
                      <a:pt x="198" y="138"/>
                    </a:cubicBezTo>
                    <a:cubicBezTo>
                      <a:pt x="222" y="138"/>
                      <a:pt x="240" y="118"/>
                      <a:pt x="240" y="94"/>
                    </a:cubicBezTo>
                    <a:cubicBezTo>
                      <a:pt x="240" y="70"/>
                      <a:pt x="222" y="50"/>
                      <a:pt x="198" y="50"/>
                    </a:cubicBezTo>
                    <a:close/>
                    <a:moveTo>
                      <a:pt x="198" y="68"/>
                    </a:moveTo>
                    <a:cubicBezTo>
                      <a:pt x="212" y="68"/>
                      <a:pt x="223" y="80"/>
                      <a:pt x="223" y="94"/>
                    </a:cubicBezTo>
                    <a:cubicBezTo>
                      <a:pt x="223" y="109"/>
                      <a:pt x="212" y="120"/>
                      <a:pt x="198" y="120"/>
                    </a:cubicBezTo>
                    <a:cubicBezTo>
                      <a:pt x="184" y="120"/>
                      <a:pt x="173" y="109"/>
                      <a:pt x="173" y="94"/>
                    </a:cubicBezTo>
                    <a:cubicBezTo>
                      <a:pt x="173" y="79"/>
                      <a:pt x="184" y="68"/>
                      <a:pt x="198" y="68"/>
                    </a:cubicBezTo>
                    <a:close/>
                    <a:moveTo>
                      <a:pt x="155" y="142"/>
                    </a:moveTo>
                    <a:cubicBezTo>
                      <a:pt x="150" y="142"/>
                      <a:pt x="144" y="143"/>
                      <a:pt x="140" y="147"/>
                    </a:cubicBezTo>
                    <a:cubicBezTo>
                      <a:pt x="137" y="151"/>
                      <a:pt x="135" y="157"/>
                      <a:pt x="135" y="162"/>
                    </a:cubicBezTo>
                    <a:lnTo>
                      <a:pt x="135" y="184"/>
                    </a:lnTo>
                    <a:cubicBezTo>
                      <a:pt x="135" y="189"/>
                      <a:pt x="137" y="195"/>
                      <a:pt x="141" y="199"/>
                    </a:cubicBezTo>
                    <a:cubicBezTo>
                      <a:pt x="145" y="202"/>
                      <a:pt x="150" y="203"/>
                      <a:pt x="155" y="203"/>
                    </a:cubicBezTo>
                    <a:lnTo>
                      <a:pt x="162" y="203"/>
                    </a:lnTo>
                    <a:lnTo>
                      <a:pt x="162" y="282"/>
                    </a:lnTo>
                    <a:lnTo>
                      <a:pt x="155" y="282"/>
                    </a:lnTo>
                    <a:cubicBezTo>
                      <a:pt x="150" y="282"/>
                      <a:pt x="144" y="283"/>
                      <a:pt x="140" y="288"/>
                    </a:cubicBezTo>
                    <a:cubicBezTo>
                      <a:pt x="137" y="292"/>
                      <a:pt x="136" y="297"/>
                      <a:pt x="136" y="302"/>
                    </a:cubicBezTo>
                    <a:lnTo>
                      <a:pt x="136" y="324"/>
                    </a:lnTo>
                    <a:cubicBezTo>
                      <a:pt x="136" y="329"/>
                      <a:pt x="137" y="334"/>
                      <a:pt x="140" y="338"/>
                    </a:cubicBezTo>
                    <a:cubicBezTo>
                      <a:pt x="144" y="342"/>
                      <a:pt x="150" y="344"/>
                      <a:pt x="155" y="344"/>
                    </a:cubicBezTo>
                    <a:lnTo>
                      <a:pt x="241" y="344"/>
                    </a:lnTo>
                    <a:cubicBezTo>
                      <a:pt x="247" y="344"/>
                      <a:pt x="252" y="342"/>
                      <a:pt x="256" y="338"/>
                    </a:cubicBezTo>
                    <a:cubicBezTo>
                      <a:pt x="259" y="334"/>
                      <a:pt x="260" y="329"/>
                      <a:pt x="260" y="324"/>
                    </a:cubicBezTo>
                    <a:lnTo>
                      <a:pt x="260" y="302"/>
                    </a:lnTo>
                    <a:cubicBezTo>
                      <a:pt x="260" y="297"/>
                      <a:pt x="259" y="292"/>
                      <a:pt x="256" y="288"/>
                    </a:cubicBezTo>
                    <a:cubicBezTo>
                      <a:pt x="252" y="283"/>
                      <a:pt x="247" y="282"/>
                      <a:pt x="241" y="282"/>
                    </a:cubicBezTo>
                    <a:lnTo>
                      <a:pt x="234" y="282"/>
                    </a:lnTo>
                    <a:lnTo>
                      <a:pt x="234" y="162"/>
                    </a:lnTo>
                    <a:cubicBezTo>
                      <a:pt x="234" y="157"/>
                      <a:pt x="233" y="152"/>
                      <a:pt x="229" y="148"/>
                    </a:cubicBezTo>
                    <a:cubicBezTo>
                      <a:pt x="226" y="144"/>
                      <a:pt x="220" y="142"/>
                      <a:pt x="215" y="142"/>
                    </a:cubicBezTo>
                    <a:lnTo>
                      <a:pt x="155" y="142"/>
                    </a:lnTo>
                    <a:close/>
                    <a:moveTo>
                      <a:pt x="215" y="160"/>
                    </a:moveTo>
                    <a:cubicBezTo>
                      <a:pt x="217" y="160"/>
                      <a:pt x="216" y="161"/>
                      <a:pt x="216" y="162"/>
                    </a:cubicBezTo>
                    <a:lnTo>
                      <a:pt x="216" y="300"/>
                    </a:lnTo>
                    <a:lnTo>
                      <a:pt x="241" y="300"/>
                    </a:lnTo>
                    <a:cubicBezTo>
                      <a:pt x="243" y="299"/>
                      <a:pt x="243" y="301"/>
                      <a:pt x="243" y="302"/>
                    </a:cubicBezTo>
                    <a:cubicBezTo>
                      <a:pt x="243" y="302"/>
                      <a:pt x="243" y="324"/>
                      <a:pt x="243" y="325"/>
                    </a:cubicBezTo>
                    <a:cubicBezTo>
                      <a:pt x="243" y="326"/>
                      <a:pt x="242" y="326"/>
                      <a:pt x="241" y="326"/>
                    </a:cubicBezTo>
                    <a:cubicBezTo>
                      <a:pt x="241" y="326"/>
                      <a:pt x="155" y="326"/>
                      <a:pt x="155" y="326"/>
                    </a:cubicBezTo>
                    <a:cubicBezTo>
                      <a:pt x="153" y="327"/>
                      <a:pt x="153" y="326"/>
                      <a:pt x="153" y="325"/>
                    </a:cubicBezTo>
                    <a:lnTo>
                      <a:pt x="153" y="301"/>
                    </a:lnTo>
                    <a:cubicBezTo>
                      <a:pt x="153" y="300"/>
                      <a:pt x="153" y="300"/>
                      <a:pt x="155" y="300"/>
                    </a:cubicBezTo>
                    <a:lnTo>
                      <a:pt x="171" y="299"/>
                    </a:lnTo>
                    <a:lnTo>
                      <a:pt x="180" y="300"/>
                    </a:lnTo>
                    <a:lnTo>
                      <a:pt x="180" y="186"/>
                    </a:lnTo>
                    <a:lnTo>
                      <a:pt x="155" y="186"/>
                    </a:lnTo>
                    <a:cubicBezTo>
                      <a:pt x="153" y="186"/>
                      <a:pt x="153" y="186"/>
                      <a:pt x="153" y="184"/>
                    </a:cubicBezTo>
                    <a:lnTo>
                      <a:pt x="153" y="162"/>
                    </a:lnTo>
                    <a:cubicBezTo>
                      <a:pt x="153" y="160"/>
                      <a:pt x="153" y="160"/>
                      <a:pt x="155" y="160"/>
                    </a:cubicBezTo>
                    <a:lnTo>
                      <a:pt x="215" y="160"/>
                    </a:lnTo>
                    <a:cubicBezTo>
                      <a:pt x="215" y="160"/>
                      <a:pt x="215" y="160"/>
                      <a:pt x="215" y="16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0EB9BD79-EFFE-51FF-A973-D09642C32C8D}"/>
              </a:ext>
            </a:extLst>
          </p:cNvPr>
          <p:cNvSpPr/>
          <p:nvPr/>
        </p:nvSpPr>
        <p:spPr>
          <a:xfrm>
            <a:off x="2692916" y="4186725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2" name="Close Button">
            <a:extLst>
              <a:ext uri="{FF2B5EF4-FFF2-40B4-BE49-F238E27FC236}">
                <a16:creationId xmlns:a16="http://schemas.microsoft.com/office/drawing/2014/main" id="{E0E34E1A-9A0D-8DAD-2101-7D3EE36EA891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311566" y="2662461"/>
            <a:ext cx="207904" cy="208529"/>
          </a:xfrm>
          <a:custGeom>
            <a:avLst/>
            <a:gdLst>
              <a:gd name="T0" fmla="*/ 2147483646 w 246"/>
              <a:gd name="T1" fmla="*/ 2147483646 h 241"/>
              <a:gd name="T2" fmla="*/ 2147483646 w 246"/>
              <a:gd name="T3" fmla="*/ 2147483646 h 241"/>
              <a:gd name="T4" fmla="*/ 2147483646 w 246"/>
              <a:gd name="T5" fmla="*/ 2147483646 h 241"/>
              <a:gd name="T6" fmla="*/ 2147483646 w 246"/>
              <a:gd name="T7" fmla="*/ 2147483646 h 241"/>
              <a:gd name="T8" fmla="*/ 2147483646 w 246"/>
              <a:gd name="T9" fmla="*/ 2147483646 h 241"/>
              <a:gd name="T10" fmla="*/ 2147483646 w 246"/>
              <a:gd name="T11" fmla="*/ 2147483646 h 241"/>
              <a:gd name="T12" fmla="*/ 2147483646 w 246"/>
              <a:gd name="T13" fmla="*/ 2147483646 h 241"/>
              <a:gd name="T14" fmla="*/ 2147483646 w 246"/>
              <a:gd name="T15" fmla="*/ 2147483646 h 241"/>
              <a:gd name="T16" fmla="*/ 2147483646 w 246"/>
              <a:gd name="T17" fmla="*/ 2147483646 h 241"/>
              <a:gd name="T18" fmla="*/ 2147483646 w 246"/>
              <a:gd name="T19" fmla="*/ 2147483646 h 241"/>
              <a:gd name="T20" fmla="*/ 2147483646 w 246"/>
              <a:gd name="T21" fmla="*/ 2147483646 h 241"/>
              <a:gd name="T22" fmla="*/ 2147483646 w 246"/>
              <a:gd name="T23" fmla="*/ 2147483646 h 241"/>
              <a:gd name="T24" fmla="*/ 2147483646 w 246"/>
              <a:gd name="T25" fmla="*/ 2147483646 h 241"/>
              <a:gd name="T26" fmla="*/ 2147483646 w 246"/>
              <a:gd name="T27" fmla="*/ 2147483646 h 241"/>
              <a:gd name="T28" fmla="*/ 2147483646 w 246"/>
              <a:gd name="T29" fmla="*/ 2147483646 h 241"/>
              <a:gd name="T30" fmla="*/ 2147483646 w 246"/>
              <a:gd name="T31" fmla="*/ 2147483646 h 241"/>
              <a:gd name="T32" fmla="*/ 2147483646 w 246"/>
              <a:gd name="T33" fmla="*/ 2147483646 h 2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6"/>
              <a:gd name="T52" fmla="*/ 0 h 241"/>
              <a:gd name="T53" fmla="*/ 246 w 246"/>
              <a:gd name="T54" fmla="*/ 241 h 24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rgbClr val="3333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9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544958-DF9D-A879-61C3-264FB78F55CC}"/>
              </a:ext>
            </a:extLst>
          </p:cNvPr>
          <p:cNvSpPr/>
          <p:nvPr/>
        </p:nvSpPr>
        <p:spPr>
          <a:xfrm>
            <a:off x="-1" y="2260599"/>
            <a:ext cx="12191999" cy="233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409E2-E31F-3E5A-B842-EC13607605AE}"/>
              </a:ext>
            </a:extLst>
          </p:cNvPr>
          <p:cNvSpPr txBox="1"/>
          <p:nvPr/>
        </p:nvSpPr>
        <p:spPr>
          <a:xfrm>
            <a:off x="5556427" y="2828834"/>
            <a:ext cx="1079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atin typeface="나눔고딕" pitchFamily="2" charset="-127"/>
                <a:ea typeface="나눔고딕" pitchFamily="2" charset="-127"/>
              </a:rPr>
              <a:t>IA</a:t>
            </a:r>
            <a:endParaRPr lang="ko-KR" altLang="en-US" sz="72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762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544958-DF9D-A879-61C3-264FB78F55CC}"/>
              </a:ext>
            </a:extLst>
          </p:cNvPr>
          <p:cNvSpPr/>
          <p:nvPr/>
        </p:nvSpPr>
        <p:spPr>
          <a:xfrm>
            <a:off x="-1" y="2260599"/>
            <a:ext cx="12192001" cy="233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409E2-E31F-3E5A-B842-EC13607605AE}"/>
              </a:ext>
            </a:extLst>
          </p:cNvPr>
          <p:cNvSpPr txBox="1"/>
          <p:nvPr/>
        </p:nvSpPr>
        <p:spPr>
          <a:xfrm>
            <a:off x="3272951" y="2828835"/>
            <a:ext cx="5646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latin typeface="나눔고딕" pitchFamily="2" charset="-127"/>
                <a:ea typeface="나눔고딕" pitchFamily="2" charset="-127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534012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D8FAC8-680A-954B-9BC7-5682D3AF7880}"/>
              </a:ext>
            </a:extLst>
          </p:cNvPr>
          <p:cNvSpPr/>
          <p:nvPr/>
        </p:nvSpPr>
        <p:spPr>
          <a:xfrm>
            <a:off x="3355975" y="3032125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591612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FD30D49C-FEC9-08E8-B9E2-7886A07CD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29022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관리자 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2022-05-31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Mng_Login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55B8C8D6-C8AB-5D61-E131-7C6726189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4094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관리자</a:t>
                      </a: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로그인 페이지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  -&gt;</a:t>
                      </a:r>
                      <a:r>
                        <a:rPr kumimoji="0" lang="ko-KR" altLang="en-US" sz="14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로그인 시 관리자 페이지로 이동</a:t>
                      </a:r>
                      <a:endParaRPr kumimoji="0" lang="en-US" altLang="ko-KR" sz="14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E10B84-7BD7-7611-A8F5-D0E5E971B4CD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AD78852F-879A-4BBF-767F-57ACF0627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68" y="2241072"/>
            <a:ext cx="14890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4A7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/>
            <a:r>
              <a:rPr lang="ko-KR" altLang="en-US" sz="3600" b="1" dirty="0">
                <a:latin typeface="나눔고딕" pitchFamily="2" charset="-127"/>
                <a:ea typeface="나눔고딕" pitchFamily="2" charset="-127"/>
              </a:rPr>
              <a:t>로그인</a:t>
            </a:r>
          </a:p>
        </p:txBody>
      </p:sp>
      <p:sp>
        <p:nvSpPr>
          <p:cNvPr id="16" name="Text Box">
            <a:extLst>
              <a:ext uri="{FF2B5EF4-FFF2-40B4-BE49-F238E27FC236}">
                <a16:creationId xmlns:a16="http://schemas.microsoft.com/office/drawing/2014/main" id="{6AA92505-4FC3-498B-08A6-45EBEEB855CB}"/>
              </a:ext>
            </a:extLst>
          </p:cNvPr>
          <p:cNvSpPr/>
          <p:nvPr/>
        </p:nvSpPr>
        <p:spPr>
          <a:xfrm>
            <a:off x="2889543" y="3446998"/>
            <a:ext cx="3732212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17" name="그림 27">
            <a:extLst>
              <a:ext uri="{FF2B5EF4-FFF2-40B4-BE49-F238E27FC236}">
                <a16:creationId xmlns:a16="http://schemas.microsoft.com/office/drawing/2014/main" id="{5B639875-BD2F-3E28-0981-BF8B353ABABC}"/>
              </a:ext>
            </a:extLst>
          </p:cNvPr>
          <p:cNvSpPr>
            <a:spLocks noChangeAspect="1"/>
          </p:cNvSpPr>
          <p:nvPr/>
        </p:nvSpPr>
        <p:spPr bwMode="auto">
          <a:xfrm>
            <a:off x="2889543" y="2444272"/>
            <a:ext cx="3800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938CEE7B-7D98-C875-D686-EEF1F9A97F58}"/>
              </a:ext>
            </a:extLst>
          </p:cNvPr>
          <p:cNvSpPr/>
          <p:nvPr/>
        </p:nvSpPr>
        <p:spPr>
          <a:xfrm>
            <a:off x="2895893" y="3901023"/>
            <a:ext cx="3725862" cy="3488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Password</a:t>
            </a:r>
          </a:p>
        </p:txBody>
      </p:sp>
      <p:sp>
        <p:nvSpPr>
          <p:cNvPr id="19" name="직사각형 77">
            <a:extLst>
              <a:ext uri="{FF2B5EF4-FFF2-40B4-BE49-F238E27FC236}">
                <a16:creationId xmlns:a16="http://schemas.microsoft.com/office/drawing/2014/main" id="{A17D9AE9-6B1E-DDE5-0EB6-A529CB08C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543" y="4307997"/>
            <a:ext cx="3743325" cy="3159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479425" indent="-479425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 Member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A73FCB6F-3444-7B43-AB1A-3B66D0DE666F}"/>
              </a:ext>
            </a:extLst>
          </p:cNvPr>
          <p:cNvSpPr/>
          <p:nvPr/>
        </p:nvSpPr>
        <p:spPr>
          <a:xfrm>
            <a:off x="2665346" y="4160008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738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MAIN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359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A3761B-50CE-6337-6A47-4EDAE44EA981}"/>
              </a:ext>
            </a:extLst>
          </p:cNvPr>
          <p:cNvSpPr/>
          <p:nvPr/>
        </p:nvSpPr>
        <p:spPr>
          <a:xfrm>
            <a:off x="2886917" y="2103052"/>
            <a:ext cx="5209540" cy="44735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9A4736-2467-B094-C336-2C040851C3A3}"/>
              </a:ext>
            </a:extLst>
          </p:cNvPr>
          <p:cNvSpPr/>
          <p:nvPr/>
        </p:nvSpPr>
        <p:spPr>
          <a:xfrm>
            <a:off x="3133817" y="2197619"/>
            <a:ext cx="4740676" cy="225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C73513-6B25-2B2B-5BA5-1E1FC5E6E819}"/>
              </a:ext>
            </a:extLst>
          </p:cNvPr>
          <p:cNvSpPr/>
          <p:nvPr/>
        </p:nvSpPr>
        <p:spPr>
          <a:xfrm>
            <a:off x="2886918" y="931158"/>
            <a:ext cx="5209540" cy="4302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E5818D2-A880-1A91-7AEC-02650506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29975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관리자 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2022-05-31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Mng_Main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085A2E-8932-BA12-74E4-099D52EC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98414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각 관리 페이지로 이동 메뉴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처리해야할 사항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방문자 현황 그래프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고객센터 문의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사이트 사용기간 연장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버전 업그레이드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메뉴화면 수정 가능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455E003-5F24-62FA-A9D1-5A9B32138D4E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100A6-EE98-A71A-D204-18B3A359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5" y="281420"/>
            <a:ext cx="2430305" cy="1729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6CC016-64B0-B048-AA7F-4789E615A244}"/>
              </a:ext>
            </a:extLst>
          </p:cNvPr>
          <p:cNvSpPr/>
          <p:nvPr/>
        </p:nvSpPr>
        <p:spPr>
          <a:xfrm>
            <a:off x="1349068" y="931158"/>
            <a:ext cx="1489550" cy="56525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05EDC3-5F05-55C9-527F-4184C3CBFEB5}"/>
              </a:ext>
            </a:extLst>
          </p:cNvPr>
          <p:cNvSpPr/>
          <p:nvPr/>
        </p:nvSpPr>
        <p:spPr>
          <a:xfrm>
            <a:off x="2886917" y="1450120"/>
            <a:ext cx="5209540" cy="642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0C01A-1A8D-27AF-96FB-3E0F9082ADAD}"/>
              </a:ext>
            </a:extLst>
          </p:cNvPr>
          <p:cNvSpPr txBox="1"/>
          <p:nvPr/>
        </p:nvSpPr>
        <p:spPr>
          <a:xfrm>
            <a:off x="2980005" y="1446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신규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05208D-FD12-6A3A-5E0D-00B373C4EF88}"/>
              </a:ext>
            </a:extLst>
          </p:cNvPr>
          <p:cNvCxnSpPr/>
          <p:nvPr/>
        </p:nvCxnSpPr>
        <p:spPr>
          <a:xfrm>
            <a:off x="2966720" y="1734854"/>
            <a:ext cx="5008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82F166-6C4A-1CE2-666E-C5BC569E63DA}"/>
              </a:ext>
            </a:extLst>
          </p:cNvPr>
          <p:cNvSpPr txBox="1"/>
          <p:nvPr/>
        </p:nvSpPr>
        <p:spPr>
          <a:xfrm>
            <a:off x="3347300" y="14334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D88C9-153A-C2F2-4705-3FED3060A307}"/>
              </a:ext>
            </a:extLst>
          </p:cNvPr>
          <p:cNvSpPr txBox="1"/>
          <p:nvPr/>
        </p:nvSpPr>
        <p:spPr>
          <a:xfrm>
            <a:off x="2886917" y="1790416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답변 대기 문의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70B91-9104-FB85-6971-F2084AB6D47A}"/>
              </a:ext>
            </a:extLst>
          </p:cNvPr>
          <p:cNvSpPr txBox="1"/>
          <p:nvPr/>
        </p:nvSpPr>
        <p:spPr>
          <a:xfrm>
            <a:off x="3833303" y="1784387"/>
            <a:ext cx="386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E2CCB-C513-B0F5-2C2E-89F39E19B9D2}"/>
              </a:ext>
            </a:extLst>
          </p:cNvPr>
          <p:cNvSpPr txBox="1"/>
          <p:nvPr/>
        </p:nvSpPr>
        <p:spPr>
          <a:xfrm>
            <a:off x="4197328" y="1790078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회원관리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66ADC3-9F41-E530-D64B-9AEEBB2A5D2F}"/>
              </a:ext>
            </a:extLst>
          </p:cNvPr>
          <p:cNvSpPr txBox="1"/>
          <p:nvPr/>
        </p:nvSpPr>
        <p:spPr>
          <a:xfrm>
            <a:off x="4805220" y="1795275"/>
            <a:ext cx="332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0BF9-B7D2-CC70-E3F5-62FD698130CD}"/>
              </a:ext>
            </a:extLst>
          </p:cNvPr>
          <p:cNvSpPr txBox="1"/>
          <p:nvPr/>
        </p:nvSpPr>
        <p:spPr>
          <a:xfrm>
            <a:off x="1344815" y="1339484"/>
            <a:ext cx="20040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관리자 계정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회원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공지사항 관리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고객센터 관리      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3937E1-E990-6CD8-9DCA-96B6271294CB}"/>
              </a:ext>
            </a:extLst>
          </p:cNvPr>
          <p:cNvCxnSpPr/>
          <p:nvPr/>
        </p:nvCxnSpPr>
        <p:spPr>
          <a:xfrm>
            <a:off x="1344815" y="1671063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5B2459-D31D-0603-7F05-CE6982EC7AE1}"/>
              </a:ext>
            </a:extLst>
          </p:cNvPr>
          <p:cNvCxnSpPr/>
          <p:nvPr/>
        </p:nvCxnSpPr>
        <p:spPr>
          <a:xfrm>
            <a:off x="1344815" y="2011174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B1FB1B-050D-8D2A-CFE6-56D136357FB9}"/>
              </a:ext>
            </a:extLst>
          </p:cNvPr>
          <p:cNvCxnSpPr/>
          <p:nvPr/>
        </p:nvCxnSpPr>
        <p:spPr>
          <a:xfrm>
            <a:off x="1344815" y="2317239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83DB5E-5BF5-D163-4659-1E8B2807FA9A}"/>
              </a:ext>
            </a:extLst>
          </p:cNvPr>
          <p:cNvCxnSpPr/>
          <p:nvPr/>
        </p:nvCxnSpPr>
        <p:spPr>
          <a:xfrm>
            <a:off x="1344814" y="2682865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D6E392-1051-EA76-5B00-2B6D3A2360AB}"/>
              </a:ext>
            </a:extLst>
          </p:cNvPr>
          <p:cNvSpPr/>
          <p:nvPr/>
        </p:nvSpPr>
        <p:spPr>
          <a:xfrm>
            <a:off x="1349067" y="931158"/>
            <a:ext cx="1493803" cy="3535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D2D4B1-911B-74B5-599C-2D9DCF2E82CA}"/>
              </a:ext>
            </a:extLst>
          </p:cNvPr>
          <p:cNvSpPr txBox="1"/>
          <p:nvPr/>
        </p:nvSpPr>
        <p:spPr>
          <a:xfrm>
            <a:off x="1508321" y="97611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사이트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관리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18643CD-5699-E504-8D15-8D0A2B30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14" y="2468064"/>
            <a:ext cx="3399949" cy="18354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EC9AF15-7894-D0B1-017D-110FB015F142}"/>
              </a:ext>
            </a:extLst>
          </p:cNvPr>
          <p:cNvSpPr txBox="1"/>
          <p:nvPr/>
        </p:nvSpPr>
        <p:spPr>
          <a:xfrm>
            <a:off x="3718007" y="219761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방문자 현황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6C3BCE-7310-89AB-A2ED-B92E3F23A6BC}"/>
              </a:ext>
            </a:extLst>
          </p:cNvPr>
          <p:cNvSpPr/>
          <p:nvPr/>
        </p:nvSpPr>
        <p:spPr>
          <a:xfrm>
            <a:off x="3133817" y="4536395"/>
            <a:ext cx="4740676" cy="195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DCB61-1748-2902-2E1A-AF47F49297A4}"/>
              </a:ext>
            </a:extLst>
          </p:cNvPr>
          <p:cNvSpPr txBox="1"/>
          <p:nvPr/>
        </p:nvSpPr>
        <p:spPr>
          <a:xfrm>
            <a:off x="3718007" y="4579658"/>
            <a:ext cx="902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고객센터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FDA3954-8EE9-7289-DBE8-25848ED77F6B}"/>
              </a:ext>
            </a:extLst>
          </p:cNvPr>
          <p:cNvCxnSpPr>
            <a:cxnSpLocks/>
          </p:cNvCxnSpPr>
          <p:nvPr/>
        </p:nvCxnSpPr>
        <p:spPr>
          <a:xfrm>
            <a:off x="3206900" y="4856657"/>
            <a:ext cx="4596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6A3921-2F48-2BEC-DB5C-D8AB3BFA92A3}"/>
              </a:ext>
            </a:extLst>
          </p:cNvPr>
          <p:cNvCxnSpPr>
            <a:cxnSpLocks/>
          </p:cNvCxnSpPr>
          <p:nvPr/>
        </p:nvCxnSpPr>
        <p:spPr>
          <a:xfrm>
            <a:off x="3206900" y="5151100"/>
            <a:ext cx="45965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42D3D3-902C-1D30-F249-831F631839DB}"/>
              </a:ext>
            </a:extLst>
          </p:cNvPr>
          <p:cNvCxnSpPr>
            <a:cxnSpLocks/>
          </p:cNvCxnSpPr>
          <p:nvPr/>
        </p:nvCxnSpPr>
        <p:spPr>
          <a:xfrm>
            <a:off x="3206900" y="5454420"/>
            <a:ext cx="45965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0E8672-0F9F-C9CB-7582-2ED11EF1DDE5}"/>
              </a:ext>
            </a:extLst>
          </p:cNvPr>
          <p:cNvCxnSpPr>
            <a:cxnSpLocks/>
          </p:cNvCxnSpPr>
          <p:nvPr/>
        </p:nvCxnSpPr>
        <p:spPr>
          <a:xfrm>
            <a:off x="3206900" y="5757740"/>
            <a:ext cx="45965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94B82D-0B22-1295-B840-74DDFD98C013}"/>
              </a:ext>
            </a:extLst>
          </p:cNvPr>
          <p:cNvSpPr txBox="1"/>
          <p:nvPr/>
        </p:nvSpPr>
        <p:spPr>
          <a:xfrm>
            <a:off x="3241938" y="4867508"/>
            <a:ext cx="2627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Kcho1128  | </a:t>
            </a:r>
            <a:r>
              <a:rPr lang="ko-KR" altLang="en-US" sz="1050" dirty="0" err="1"/>
              <a:t>푸르미카드</a:t>
            </a:r>
            <a:r>
              <a:rPr lang="ko-KR" altLang="en-US" sz="1050" dirty="0"/>
              <a:t> 이용시간 문의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6DBAA6-3361-B924-0817-00FCFE5A5E78}"/>
              </a:ext>
            </a:extLst>
          </p:cNvPr>
          <p:cNvSpPr txBox="1"/>
          <p:nvPr/>
        </p:nvSpPr>
        <p:spPr>
          <a:xfrm>
            <a:off x="3206900" y="5176919"/>
            <a:ext cx="25101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chgim1128 | </a:t>
            </a:r>
            <a:r>
              <a:rPr lang="ko-KR" altLang="en-US" sz="1050" dirty="0" err="1"/>
              <a:t>푸르미카드</a:t>
            </a:r>
            <a:r>
              <a:rPr lang="ko-KR" altLang="en-US" sz="1050" dirty="0"/>
              <a:t> 가맹점 문의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0EB478-C528-40D9-0051-89CEEF748DEB}"/>
              </a:ext>
            </a:extLst>
          </p:cNvPr>
          <p:cNvSpPr txBox="1"/>
          <p:nvPr/>
        </p:nvSpPr>
        <p:spPr>
          <a:xfrm>
            <a:off x="3361948" y="5481295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Kimch11 | </a:t>
            </a:r>
            <a:r>
              <a:rPr lang="ko-KR" altLang="en-US" sz="1050" dirty="0" err="1"/>
              <a:t>푸르미카드</a:t>
            </a:r>
            <a:r>
              <a:rPr lang="ko-KR" altLang="en-US" sz="1050" dirty="0"/>
              <a:t> 신청방법 문의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A3F8AA-0AE7-8478-603A-7EFD072E0C46}"/>
              </a:ext>
            </a:extLst>
          </p:cNvPr>
          <p:cNvSpPr/>
          <p:nvPr/>
        </p:nvSpPr>
        <p:spPr>
          <a:xfrm>
            <a:off x="6784324" y="1030121"/>
            <a:ext cx="1221491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연장</a:t>
            </a:r>
            <a:r>
              <a:rPr lang="en-US" altLang="ko-KR" sz="1050" b="1" dirty="0">
                <a:solidFill>
                  <a:schemeClr val="bg1"/>
                </a:solidFill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</a:rPr>
              <a:t>업그레이드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35E293AA-93E1-009E-99CF-CE4A0EB906D9}"/>
              </a:ext>
            </a:extLst>
          </p:cNvPr>
          <p:cNvSpPr/>
          <p:nvPr/>
        </p:nvSpPr>
        <p:spPr>
          <a:xfrm>
            <a:off x="1260534" y="1258195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F6C74635-17E0-0883-9479-D4184723E0C5}"/>
              </a:ext>
            </a:extLst>
          </p:cNvPr>
          <p:cNvSpPr/>
          <p:nvPr/>
        </p:nvSpPr>
        <p:spPr>
          <a:xfrm>
            <a:off x="6607261" y="883715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17EBD5B-4560-BAD6-8037-52B9E1C67F31}"/>
              </a:ext>
            </a:extLst>
          </p:cNvPr>
          <p:cNvSpPr/>
          <p:nvPr/>
        </p:nvSpPr>
        <p:spPr>
          <a:xfrm>
            <a:off x="2819909" y="1372947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4C21B7DC-0F42-935E-313C-494080EC1DD4}"/>
              </a:ext>
            </a:extLst>
          </p:cNvPr>
          <p:cNvSpPr/>
          <p:nvPr/>
        </p:nvSpPr>
        <p:spPr>
          <a:xfrm>
            <a:off x="3075429" y="2161092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39376E80-54F5-AB89-3BDB-636EA400E389}"/>
              </a:ext>
            </a:extLst>
          </p:cNvPr>
          <p:cNvSpPr/>
          <p:nvPr/>
        </p:nvSpPr>
        <p:spPr>
          <a:xfrm>
            <a:off x="3605326" y="4506402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6529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관리자 계정 관리</a:t>
            </a:r>
          </a:p>
        </p:txBody>
      </p:sp>
    </p:spTree>
    <p:extLst>
      <p:ext uri="{BB962C8B-B14F-4D97-AF65-F5344CB8AC3E}">
        <p14:creationId xmlns:p14="http://schemas.microsoft.com/office/powerpoint/2010/main" val="797387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9A4736-2467-B094-C336-2C040851C3A3}"/>
              </a:ext>
            </a:extLst>
          </p:cNvPr>
          <p:cNvSpPr/>
          <p:nvPr/>
        </p:nvSpPr>
        <p:spPr>
          <a:xfrm>
            <a:off x="3133817" y="2197619"/>
            <a:ext cx="4740676" cy="225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C73513-6B25-2B2B-5BA5-1E1FC5E6E819}"/>
              </a:ext>
            </a:extLst>
          </p:cNvPr>
          <p:cNvSpPr/>
          <p:nvPr/>
        </p:nvSpPr>
        <p:spPr>
          <a:xfrm>
            <a:off x="2886918" y="931158"/>
            <a:ext cx="5209540" cy="4302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E5818D2-A880-1A91-7AEC-02650506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2062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2022-05-31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Mng_Manager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085A2E-8932-BA12-74E4-099D52EC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99751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관리자 계정 관리 페이지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편집 버튼을 눌러 관리자 정보 수정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455E003-5F24-62FA-A9D1-5A9B32138D4E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100A6-EE98-A71A-D204-18B3A359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5" y="281420"/>
            <a:ext cx="2430305" cy="1729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6CC016-64B0-B048-AA7F-4789E615A244}"/>
              </a:ext>
            </a:extLst>
          </p:cNvPr>
          <p:cNvSpPr/>
          <p:nvPr/>
        </p:nvSpPr>
        <p:spPr>
          <a:xfrm>
            <a:off x="1349068" y="931158"/>
            <a:ext cx="1489550" cy="56525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0BF9-B7D2-CC70-E3F5-62FD698130CD}"/>
              </a:ext>
            </a:extLst>
          </p:cNvPr>
          <p:cNvSpPr txBox="1"/>
          <p:nvPr/>
        </p:nvSpPr>
        <p:spPr>
          <a:xfrm>
            <a:off x="1344815" y="1339484"/>
            <a:ext cx="20040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관리자 계정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회원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공지사항 관리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고객센터 관리      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3937E1-E990-6CD8-9DCA-96B6271294CB}"/>
              </a:ext>
            </a:extLst>
          </p:cNvPr>
          <p:cNvCxnSpPr/>
          <p:nvPr/>
        </p:nvCxnSpPr>
        <p:spPr>
          <a:xfrm>
            <a:off x="1344815" y="1671063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5B2459-D31D-0603-7F05-CE6982EC7AE1}"/>
              </a:ext>
            </a:extLst>
          </p:cNvPr>
          <p:cNvCxnSpPr/>
          <p:nvPr/>
        </p:nvCxnSpPr>
        <p:spPr>
          <a:xfrm>
            <a:off x="1344815" y="2011174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B1FB1B-050D-8D2A-CFE6-56D136357FB9}"/>
              </a:ext>
            </a:extLst>
          </p:cNvPr>
          <p:cNvCxnSpPr/>
          <p:nvPr/>
        </p:nvCxnSpPr>
        <p:spPr>
          <a:xfrm>
            <a:off x="1344815" y="2317239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83DB5E-5BF5-D163-4659-1E8B2807FA9A}"/>
              </a:ext>
            </a:extLst>
          </p:cNvPr>
          <p:cNvCxnSpPr/>
          <p:nvPr/>
        </p:nvCxnSpPr>
        <p:spPr>
          <a:xfrm>
            <a:off x="1344814" y="2682865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D6E392-1051-EA76-5B00-2B6D3A2360AB}"/>
              </a:ext>
            </a:extLst>
          </p:cNvPr>
          <p:cNvSpPr/>
          <p:nvPr/>
        </p:nvSpPr>
        <p:spPr>
          <a:xfrm>
            <a:off x="1349067" y="931158"/>
            <a:ext cx="1493803" cy="3535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D2D4B1-911B-74B5-599C-2D9DCF2E82CA}"/>
              </a:ext>
            </a:extLst>
          </p:cNvPr>
          <p:cNvSpPr txBox="1"/>
          <p:nvPr/>
        </p:nvSpPr>
        <p:spPr>
          <a:xfrm>
            <a:off x="1508321" y="97611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사이트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A3F8AA-0AE7-8478-603A-7EFD072E0C46}"/>
              </a:ext>
            </a:extLst>
          </p:cNvPr>
          <p:cNvSpPr/>
          <p:nvPr/>
        </p:nvSpPr>
        <p:spPr>
          <a:xfrm>
            <a:off x="6784324" y="1030121"/>
            <a:ext cx="1221491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연장</a:t>
            </a:r>
            <a:r>
              <a:rPr lang="en-US" altLang="ko-KR" sz="1050" b="1" dirty="0">
                <a:solidFill>
                  <a:schemeClr val="bg1"/>
                </a:solidFill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</a:rPr>
              <a:t>업그레이드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35E293AA-93E1-009E-99CF-CE4A0EB906D9}"/>
              </a:ext>
            </a:extLst>
          </p:cNvPr>
          <p:cNvSpPr/>
          <p:nvPr/>
        </p:nvSpPr>
        <p:spPr>
          <a:xfrm>
            <a:off x="2943263" y="1838829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5EC4B-BB08-EF6D-F0C9-86438F3F6198}"/>
              </a:ext>
            </a:extLst>
          </p:cNvPr>
          <p:cNvSpPr txBox="1"/>
          <p:nvPr/>
        </p:nvSpPr>
        <p:spPr>
          <a:xfrm>
            <a:off x="2932886" y="14578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관리자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D0AF81-1234-97EC-01DD-365923D990BC}"/>
              </a:ext>
            </a:extLst>
          </p:cNvPr>
          <p:cNvCxnSpPr/>
          <p:nvPr/>
        </p:nvCxnSpPr>
        <p:spPr>
          <a:xfrm>
            <a:off x="2932886" y="1765632"/>
            <a:ext cx="5163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FAC9F8B-87CF-AEA6-B443-8723477C6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36396"/>
              </p:ext>
            </p:extLst>
          </p:nvPr>
        </p:nvGraphicFramePr>
        <p:xfrm>
          <a:off x="2932885" y="2158802"/>
          <a:ext cx="50729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02">
                  <a:extLst>
                    <a:ext uri="{9D8B030D-6E8A-4147-A177-3AD203B41FA5}">
                      <a16:colId xmlns:a16="http://schemas.microsoft.com/office/drawing/2014/main" val="912767960"/>
                    </a:ext>
                  </a:extLst>
                </a:gridCol>
                <a:gridCol w="3925428">
                  <a:extLst>
                    <a:ext uri="{9D8B030D-6E8A-4147-A177-3AD203B41FA5}">
                      <a16:colId xmlns:a16="http://schemas.microsoft.com/office/drawing/2014/main" val="36228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kcho1128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1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kch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******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4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김찬호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5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010-2978-8435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7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관리자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7330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88EA774-CF93-8F24-1CE7-97AEF197E64E}"/>
              </a:ext>
            </a:extLst>
          </p:cNvPr>
          <p:cNvSpPr/>
          <p:nvPr/>
        </p:nvSpPr>
        <p:spPr>
          <a:xfrm>
            <a:off x="7099750" y="1824567"/>
            <a:ext cx="698090" cy="291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DFDB7676-2C64-F64A-A313-C45B1949C763}"/>
              </a:ext>
            </a:extLst>
          </p:cNvPr>
          <p:cNvSpPr/>
          <p:nvPr/>
        </p:nvSpPr>
        <p:spPr>
          <a:xfrm>
            <a:off x="6862985" y="1696623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1764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회원관리</a:t>
            </a:r>
          </a:p>
        </p:txBody>
      </p:sp>
    </p:spTree>
    <p:extLst>
      <p:ext uri="{BB962C8B-B14F-4D97-AF65-F5344CB8AC3E}">
        <p14:creationId xmlns:p14="http://schemas.microsoft.com/office/powerpoint/2010/main" val="3800014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9A4736-2467-B094-C336-2C040851C3A3}"/>
              </a:ext>
            </a:extLst>
          </p:cNvPr>
          <p:cNvSpPr/>
          <p:nvPr/>
        </p:nvSpPr>
        <p:spPr>
          <a:xfrm>
            <a:off x="3133817" y="2197619"/>
            <a:ext cx="4740676" cy="225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C73513-6B25-2B2B-5BA5-1E1FC5E6E819}"/>
              </a:ext>
            </a:extLst>
          </p:cNvPr>
          <p:cNvSpPr/>
          <p:nvPr/>
        </p:nvSpPr>
        <p:spPr>
          <a:xfrm>
            <a:off x="2886918" y="931158"/>
            <a:ext cx="5209540" cy="4302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E5818D2-A880-1A91-7AEC-02650506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56160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2022-05-31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Mng_Member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085A2E-8932-BA12-74E4-099D52EC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91657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회원관리 페이지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편집 버튼을 눌러 회원정보 수정 가능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ex)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차단여부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455E003-5F24-62FA-A9D1-5A9B32138D4E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100A6-EE98-A71A-D204-18B3A359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5" y="281420"/>
            <a:ext cx="2430305" cy="1729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6CC016-64B0-B048-AA7F-4789E615A244}"/>
              </a:ext>
            </a:extLst>
          </p:cNvPr>
          <p:cNvSpPr/>
          <p:nvPr/>
        </p:nvSpPr>
        <p:spPr>
          <a:xfrm>
            <a:off x="1349068" y="931158"/>
            <a:ext cx="1489550" cy="56525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0BF9-B7D2-CC70-E3F5-62FD698130CD}"/>
              </a:ext>
            </a:extLst>
          </p:cNvPr>
          <p:cNvSpPr txBox="1"/>
          <p:nvPr/>
        </p:nvSpPr>
        <p:spPr>
          <a:xfrm>
            <a:off x="1344815" y="1339484"/>
            <a:ext cx="20040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관리자 계정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회원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공지사항 관리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고객센터 관리      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3937E1-E990-6CD8-9DCA-96B6271294CB}"/>
              </a:ext>
            </a:extLst>
          </p:cNvPr>
          <p:cNvCxnSpPr/>
          <p:nvPr/>
        </p:nvCxnSpPr>
        <p:spPr>
          <a:xfrm>
            <a:off x="1344815" y="1671063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5B2459-D31D-0603-7F05-CE6982EC7AE1}"/>
              </a:ext>
            </a:extLst>
          </p:cNvPr>
          <p:cNvCxnSpPr/>
          <p:nvPr/>
        </p:nvCxnSpPr>
        <p:spPr>
          <a:xfrm>
            <a:off x="1344815" y="2011174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B1FB1B-050D-8D2A-CFE6-56D136357FB9}"/>
              </a:ext>
            </a:extLst>
          </p:cNvPr>
          <p:cNvCxnSpPr/>
          <p:nvPr/>
        </p:nvCxnSpPr>
        <p:spPr>
          <a:xfrm>
            <a:off x="1344815" y="2317239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83DB5E-5BF5-D163-4659-1E8B2807FA9A}"/>
              </a:ext>
            </a:extLst>
          </p:cNvPr>
          <p:cNvCxnSpPr/>
          <p:nvPr/>
        </p:nvCxnSpPr>
        <p:spPr>
          <a:xfrm>
            <a:off x="1344814" y="2682865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D6E392-1051-EA76-5B00-2B6D3A2360AB}"/>
              </a:ext>
            </a:extLst>
          </p:cNvPr>
          <p:cNvSpPr/>
          <p:nvPr/>
        </p:nvSpPr>
        <p:spPr>
          <a:xfrm>
            <a:off x="1349067" y="931158"/>
            <a:ext cx="1493803" cy="3535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D2D4B1-911B-74B5-599C-2D9DCF2E82CA}"/>
              </a:ext>
            </a:extLst>
          </p:cNvPr>
          <p:cNvSpPr txBox="1"/>
          <p:nvPr/>
        </p:nvSpPr>
        <p:spPr>
          <a:xfrm>
            <a:off x="1508321" y="97611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사이트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A3F8AA-0AE7-8478-603A-7EFD072E0C46}"/>
              </a:ext>
            </a:extLst>
          </p:cNvPr>
          <p:cNvSpPr/>
          <p:nvPr/>
        </p:nvSpPr>
        <p:spPr>
          <a:xfrm>
            <a:off x="6784324" y="1030121"/>
            <a:ext cx="1221491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연장</a:t>
            </a:r>
            <a:r>
              <a:rPr lang="en-US" altLang="ko-KR" sz="1050" b="1" dirty="0">
                <a:solidFill>
                  <a:schemeClr val="bg1"/>
                </a:solidFill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</a:rPr>
              <a:t>업그레이드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35E293AA-93E1-009E-99CF-CE4A0EB906D9}"/>
              </a:ext>
            </a:extLst>
          </p:cNvPr>
          <p:cNvSpPr/>
          <p:nvPr/>
        </p:nvSpPr>
        <p:spPr>
          <a:xfrm>
            <a:off x="2895743" y="1994313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5EC4B-BB08-EF6D-F0C9-86438F3F6198}"/>
              </a:ext>
            </a:extLst>
          </p:cNvPr>
          <p:cNvSpPr txBox="1"/>
          <p:nvPr/>
        </p:nvSpPr>
        <p:spPr>
          <a:xfrm>
            <a:off x="2932886" y="14578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회원관리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D0AF81-1234-97EC-01DD-365923D990BC}"/>
              </a:ext>
            </a:extLst>
          </p:cNvPr>
          <p:cNvCxnSpPr/>
          <p:nvPr/>
        </p:nvCxnSpPr>
        <p:spPr>
          <a:xfrm>
            <a:off x="2932886" y="1765632"/>
            <a:ext cx="5163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26">
            <a:extLst>
              <a:ext uri="{FF2B5EF4-FFF2-40B4-BE49-F238E27FC236}">
                <a16:creationId xmlns:a16="http://schemas.microsoft.com/office/drawing/2014/main" id="{4F25E6D2-6124-2FEF-FD6E-46D3E29B6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90640"/>
              </p:ext>
            </p:extLst>
          </p:nvPr>
        </p:nvGraphicFramePr>
        <p:xfrm>
          <a:off x="2881687" y="2262516"/>
          <a:ext cx="522000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38345311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84581715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59170364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8447135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788516623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접속일시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6985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dwios66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/>
                        <a:t>Jxia</a:t>
                      </a:r>
                      <a:r>
                        <a:rPr lang="en-US" altLang="ko-KR" sz="900" b="0" dirty="0"/>
                        <a:t>******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ksss@naver.com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22.05.32 </a:t>
                      </a:r>
                      <a:r>
                        <a:rPr lang="ko-KR" altLang="en-US" sz="900" b="0" dirty="0"/>
                        <a:t>오후  </a:t>
                      </a:r>
                      <a:r>
                        <a:rPr lang="en-US" altLang="ko-KR" sz="900" b="0" dirty="0"/>
                        <a:t>1:32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114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dwios66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/>
                        <a:t>Jxia</a:t>
                      </a:r>
                      <a:r>
                        <a:rPr lang="en-US" altLang="ko-KR" sz="900" b="0" dirty="0"/>
                        <a:t>******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ksss@naver.com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22.05.32 </a:t>
                      </a:r>
                      <a:r>
                        <a:rPr lang="ko-KR" altLang="en-US" sz="900" b="0" dirty="0"/>
                        <a:t>오후  </a:t>
                      </a:r>
                      <a:r>
                        <a:rPr lang="en-US" altLang="ko-KR" sz="900" b="0" dirty="0"/>
                        <a:t>1:21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2538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dwios66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/>
                        <a:t>Jxia</a:t>
                      </a:r>
                      <a:r>
                        <a:rPr lang="en-US" altLang="ko-KR" sz="900" b="0" dirty="0"/>
                        <a:t>******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ksss@naver.com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22.05.32 </a:t>
                      </a:r>
                      <a:r>
                        <a:rPr lang="ko-KR" altLang="en-US" sz="900" b="0" dirty="0"/>
                        <a:t>오후 </a:t>
                      </a:r>
                      <a:r>
                        <a:rPr lang="en-US" altLang="ko-KR" sz="900" b="0" dirty="0"/>
                        <a:t>12:43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3791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dwios66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/>
                        <a:t>Jxia</a:t>
                      </a:r>
                      <a:r>
                        <a:rPr lang="en-US" altLang="ko-KR" sz="900" b="0" dirty="0"/>
                        <a:t>******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ksss@naver.com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22.05.32 </a:t>
                      </a:r>
                      <a:r>
                        <a:rPr lang="ko-KR" altLang="en-US" sz="900" b="0" dirty="0"/>
                        <a:t>오전 </a:t>
                      </a:r>
                      <a:r>
                        <a:rPr lang="en-US" altLang="ko-KR" sz="900" b="0" dirty="0"/>
                        <a:t>11:47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0181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dwios66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/>
                        <a:t>Jxia</a:t>
                      </a:r>
                      <a:r>
                        <a:rPr lang="en-US" altLang="ko-KR" sz="900" b="0" dirty="0"/>
                        <a:t>******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ksss@naver.com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22.05.32 </a:t>
                      </a:r>
                      <a:r>
                        <a:rPr lang="ko-KR" altLang="en-US" sz="900" b="0" dirty="0"/>
                        <a:t>오전 </a:t>
                      </a:r>
                      <a:r>
                        <a:rPr lang="en-US" altLang="ko-KR" sz="900" b="0" dirty="0"/>
                        <a:t>12:19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189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dwios66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/>
                        <a:t>Jxia</a:t>
                      </a:r>
                      <a:r>
                        <a:rPr lang="en-US" altLang="ko-KR" sz="900" b="0" dirty="0"/>
                        <a:t>******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ksss@naver.com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22.05.31 </a:t>
                      </a:r>
                      <a:r>
                        <a:rPr lang="ko-KR" altLang="en-US" sz="900" b="0" dirty="0"/>
                        <a:t>오후 </a:t>
                      </a:r>
                      <a:r>
                        <a:rPr lang="en-US" altLang="ko-KR" sz="900" b="0" dirty="0"/>
                        <a:t>11:21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26429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dwios66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/>
                        <a:t>Jxia</a:t>
                      </a:r>
                      <a:r>
                        <a:rPr lang="en-US" altLang="ko-KR" sz="900" b="0" dirty="0"/>
                        <a:t>******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ksss@naver.com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22.05.31 </a:t>
                      </a:r>
                      <a:r>
                        <a:rPr lang="ko-KR" altLang="en-US" sz="900" b="0" dirty="0"/>
                        <a:t>오후 </a:t>
                      </a:r>
                      <a:r>
                        <a:rPr lang="en-US" altLang="ko-KR" sz="900" b="0" dirty="0"/>
                        <a:t>11:19</a:t>
                      </a:r>
                      <a:endParaRPr lang="ko-KR" altLang="en-US" sz="900" b="0" dirty="0"/>
                    </a:p>
                    <a:p>
                      <a:pPr algn="ctr" latinLnBrk="1"/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</a:t>
                      </a:r>
                      <a:endParaRPr lang="ko-KR" altLang="en-US" sz="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5237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7335D-8D7E-ED29-2A91-180D15C968AA}"/>
              </a:ext>
            </a:extLst>
          </p:cNvPr>
          <p:cNvSpPr/>
          <p:nvPr/>
        </p:nvSpPr>
        <p:spPr>
          <a:xfrm>
            <a:off x="7311536" y="1900806"/>
            <a:ext cx="698090" cy="291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7CF01A6B-107B-A03E-DA9C-D800DA70827B}"/>
              </a:ext>
            </a:extLst>
          </p:cNvPr>
          <p:cNvSpPr/>
          <p:nvPr/>
        </p:nvSpPr>
        <p:spPr>
          <a:xfrm>
            <a:off x="7087339" y="1775014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119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 관리</a:t>
            </a:r>
          </a:p>
        </p:txBody>
      </p:sp>
    </p:spTree>
    <p:extLst>
      <p:ext uri="{BB962C8B-B14F-4D97-AF65-F5344CB8AC3E}">
        <p14:creationId xmlns:p14="http://schemas.microsoft.com/office/powerpoint/2010/main" val="316672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F4ECAF-DFC1-2F4D-D92C-53945649B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309662"/>
              </p:ext>
            </p:extLst>
          </p:nvPr>
        </p:nvGraphicFramePr>
        <p:xfrm>
          <a:off x="878840" y="1120876"/>
          <a:ext cx="10434320" cy="545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CA1A6B8-2470-036E-75C9-90EB15B5DE62}"/>
              </a:ext>
            </a:extLst>
          </p:cNvPr>
          <p:cNvSpPr/>
          <p:nvPr/>
        </p:nvSpPr>
        <p:spPr>
          <a:xfrm>
            <a:off x="0" y="0"/>
            <a:ext cx="12192000" cy="8652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사용자 페이지</a:t>
            </a:r>
          </a:p>
        </p:txBody>
      </p:sp>
    </p:spTree>
    <p:extLst>
      <p:ext uri="{BB962C8B-B14F-4D97-AF65-F5344CB8AC3E}">
        <p14:creationId xmlns:p14="http://schemas.microsoft.com/office/powerpoint/2010/main" val="684919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9A4736-2467-B094-C336-2C040851C3A3}"/>
              </a:ext>
            </a:extLst>
          </p:cNvPr>
          <p:cNvSpPr/>
          <p:nvPr/>
        </p:nvSpPr>
        <p:spPr>
          <a:xfrm>
            <a:off x="3133817" y="2197619"/>
            <a:ext cx="4740676" cy="225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C73513-6B25-2B2B-5BA5-1E1FC5E6E819}"/>
              </a:ext>
            </a:extLst>
          </p:cNvPr>
          <p:cNvSpPr/>
          <p:nvPr/>
        </p:nvSpPr>
        <p:spPr>
          <a:xfrm>
            <a:off x="2886918" y="931158"/>
            <a:ext cx="5209540" cy="4302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E5818D2-A880-1A91-7AEC-02650506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55820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2022-06-01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Mng_Board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085A2E-8932-BA12-74E4-099D52EC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12062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공지사항 관리 페이지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편집 버튼을 눌러 공지사항 수정 및 추가 가능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455E003-5F24-62FA-A9D1-5A9B32138D4E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100A6-EE98-A71A-D204-18B3A359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5" y="281420"/>
            <a:ext cx="2430305" cy="1729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6CC016-64B0-B048-AA7F-4789E615A244}"/>
              </a:ext>
            </a:extLst>
          </p:cNvPr>
          <p:cNvSpPr/>
          <p:nvPr/>
        </p:nvSpPr>
        <p:spPr>
          <a:xfrm>
            <a:off x="1349068" y="931158"/>
            <a:ext cx="1489550" cy="56525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0BF9-B7D2-CC70-E3F5-62FD698130CD}"/>
              </a:ext>
            </a:extLst>
          </p:cNvPr>
          <p:cNvSpPr txBox="1"/>
          <p:nvPr/>
        </p:nvSpPr>
        <p:spPr>
          <a:xfrm>
            <a:off x="1344815" y="1339484"/>
            <a:ext cx="20040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관리자 계정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회원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공지사항 관리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고객센터 관리      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3937E1-E990-6CD8-9DCA-96B6271294CB}"/>
              </a:ext>
            </a:extLst>
          </p:cNvPr>
          <p:cNvCxnSpPr/>
          <p:nvPr/>
        </p:nvCxnSpPr>
        <p:spPr>
          <a:xfrm>
            <a:off x="1344815" y="1671063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5B2459-D31D-0603-7F05-CE6982EC7AE1}"/>
              </a:ext>
            </a:extLst>
          </p:cNvPr>
          <p:cNvCxnSpPr/>
          <p:nvPr/>
        </p:nvCxnSpPr>
        <p:spPr>
          <a:xfrm>
            <a:off x="1344815" y="2011174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B1FB1B-050D-8D2A-CFE6-56D136357FB9}"/>
              </a:ext>
            </a:extLst>
          </p:cNvPr>
          <p:cNvCxnSpPr/>
          <p:nvPr/>
        </p:nvCxnSpPr>
        <p:spPr>
          <a:xfrm>
            <a:off x="1344815" y="2317239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83DB5E-5BF5-D163-4659-1E8B2807FA9A}"/>
              </a:ext>
            </a:extLst>
          </p:cNvPr>
          <p:cNvCxnSpPr/>
          <p:nvPr/>
        </p:nvCxnSpPr>
        <p:spPr>
          <a:xfrm>
            <a:off x="1344814" y="2682865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D6E392-1051-EA76-5B00-2B6D3A2360AB}"/>
              </a:ext>
            </a:extLst>
          </p:cNvPr>
          <p:cNvSpPr/>
          <p:nvPr/>
        </p:nvSpPr>
        <p:spPr>
          <a:xfrm>
            <a:off x="1349067" y="931158"/>
            <a:ext cx="1493803" cy="3535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D2D4B1-911B-74B5-599C-2D9DCF2E82CA}"/>
              </a:ext>
            </a:extLst>
          </p:cNvPr>
          <p:cNvSpPr txBox="1"/>
          <p:nvPr/>
        </p:nvSpPr>
        <p:spPr>
          <a:xfrm>
            <a:off x="1508321" y="97611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사이트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A3F8AA-0AE7-8478-603A-7EFD072E0C46}"/>
              </a:ext>
            </a:extLst>
          </p:cNvPr>
          <p:cNvSpPr/>
          <p:nvPr/>
        </p:nvSpPr>
        <p:spPr>
          <a:xfrm>
            <a:off x="6784324" y="1030121"/>
            <a:ext cx="1221491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연장</a:t>
            </a:r>
            <a:r>
              <a:rPr lang="en-US" altLang="ko-KR" sz="1050" b="1" dirty="0">
                <a:solidFill>
                  <a:schemeClr val="bg1"/>
                </a:solidFill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</a:rPr>
              <a:t>업그레이드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35E293AA-93E1-009E-99CF-CE4A0EB906D9}"/>
              </a:ext>
            </a:extLst>
          </p:cNvPr>
          <p:cNvSpPr/>
          <p:nvPr/>
        </p:nvSpPr>
        <p:spPr>
          <a:xfrm>
            <a:off x="2943263" y="1838829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5EC4B-BB08-EF6D-F0C9-86438F3F6198}"/>
              </a:ext>
            </a:extLst>
          </p:cNvPr>
          <p:cNvSpPr txBox="1"/>
          <p:nvPr/>
        </p:nvSpPr>
        <p:spPr>
          <a:xfrm>
            <a:off x="2932886" y="145785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공지사항 관리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D0AF81-1234-97EC-01DD-365923D990BC}"/>
              </a:ext>
            </a:extLst>
          </p:cNvPr>
          <p:cNvCxnSpPr/>
          <p:nvPr/>
        </p:nvCxnSpPr>
        <p:spPr>
          <a:xfrm>
            <a:off x="2932886" y="1765632"/>
            <a:ext cx="5163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A152C0-9774-2AA9-F2E4-2C7D12CF0DE8}"/>
              </a:ext>
            </a:extLst>
          </p:cNvPr>
          <p:cNvSpPr/>
          <p:nvPr/>
        </p:nvSpPr>
        <p:spPr>
          <a:xfrm>
            <a:off x="2886917" y="2285607"/>
            <a:ext cx="5209540" cy="3968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    </a:t>
            </a:r>
            <a:r>
              <a:rPr lang="ko-KR" altLang="en-US" sz="1100" b="1" dirty="0">
                <a:solidFill>
                  <a:schemeClr val="tx1"/>
                </a:solidFill>
              </a:rPr>
              <a:t>번호 </a:t>
            </a:r>
            <a:r>
              <a:rPr lang="en-US" altLang="ko-KR" sz="1100" b="1" dirty="0">
                <a:solidFill>
                  <a:schemeClr val="tx1"/>
                </a:solidFill>
              </a:rPr>
              <a:t>|                           </a:t>
            </a:r>
            <a:r>
              <a:rPr lang="ko-KR" altLang="en-US" sz="1100" b="1" dirty="0">
                <a:solidFill>
                  <a:schemeClr val="tx1"/>
                </a:solidFill>
              </a:rPr>
              <a:t>제목                           </a:t>
            </a:r>
            <a:r>
              <a:rPr lang="en-US" altLang="ko-KR" sz="1100" b="1" dirty="0">
                <a:solidFill>
                  <a:schemeClr val="tx1"/>
                </a:solidFill>
              </a:rPr>
              <a:t>|   </a:t>
            </a:r>
            <a:r>
              <a:rPr lang="ko-KR" altLang="en-US" sz="1100" b="1" dirty="0">
                <a:solidFill>
                  <a:schemeClr val="tx1"/>
                </a:solidFill>
              </a:rPr>
              <a:t>등록일    </a:t>
            </a:r>
            <a:r>
              <a:rPr lang="en-US" altLang="ko-KR" sz="1100" b="1" dirty="0">
                <a:solidFill>
                  <a:schemeClr val="tx1"/>
                </a:solidFill>
              </a:rPr>
              <a:t>|   </a:t>
            </a:r>
            <a:r>
              <a:rPr lang="ko-KR" altLang="en-US" sz="1100" b="1" dirty="0">
                <a:solidFill>
                  <a:schemeClr val="tx1"/>
                </a:solidFill>
              </a:rPr>
              <a:t>조회수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F63B7-0591-EE81-7218-F895E9359AA6}"/>
              </a:ext>
            </a:extLst>
          </p:cNvPr>
          <p:cNvSpPr txBox="1"/>
          <p:nvPr/>
        </p:nvSpPr>
        <p:spPr>
          <a:xfrm>
            <a:off x="2886916" y="2755738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FB8711-AE56-BD9C-DD0E-611B3B9DCF17}"/>
              </a:ext>
            </a:extLst>
          </p:cNvPr>
          <p:cNvSpPr txBox="1"/>
          <p:nvPr/>
        </p:nvSpPr>
        <p:spPr>
          <a:xfrm>
            <a:off x="2887159" y="316918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3563686-0A5A-1EF3-7E76-CDEC7BB06230}"/>
              </a:ext>
            </a:extLst>
          </p:cNvPr>
          <p:cNvCxnSpPr>
            <a:cxnSpLocks/>
          </p:cNvCxnSpPr>
          <p:nvPr/>
        </p:nvCxnSpPr>
        <p:spPr>
          <a:xfrm>
            <a:off x="2894337" y="3089633"/>
            <a:ext cx="52021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04EA5C-479B-5791-B032-C1C741EB5C22}"/>
              </a:ext>
            </a:extLst>
          </p:cNvPr>
          <p:cNvSpPr txBox="1"/>
          <p:nvPr/>
        </p:nvSpPr>
        <p:spPr>
          <a:xfrm>
            <a:off x="4883187" y="2784947"/>
            <a:ext cx="31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D5577-B30C-61EB-9EEE-75CD8F080335}"/>
              </a:ext>
            </a:extLst>
          </p:cNvPr>
          <p:cNvSpPr txBox="1"/>
          <p:nvPr/>
        </p:nvSpPr>
        <p:spPr>
          <a:xfrm>
            <a:off x="4883187" y="3216859"/>
            <a:ext cx="29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0311A-22BB-BA62-F9B6-5F59454B23B9}"/>
              </a:ext>
            </a:extLst>
          </p:cNvPr>
          <p:cNvSpPr txBox="1"/>
          <p:nvPr/>
        </p:nvSpPr>
        <p:spPr>
          <a:xfrm>
            <a:off x="6368958" y="2793024"/>
            <a:ext cx="105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6AEAF6-3DFA-E9F1-0235-35F9CA2739CB}"/>
              </a:ext>
            </a:extLst>
          </p:cNvPr>
          <p:cNvSpPr txBox="1"/>
          <p:nvPr/>
        </p:nvSpPr>
        <p:spPr>
          <a:xfrm>
            <a:off x="6374465" y="3190114"/>
            <a:ext cx="1157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8408D2-FDD1-34C9-0D1F-A284ECA3A143}"/>
              </a:ext>
            </a:extLst>
          </p:cNvPr>
          <p:cNvSpPr txBox="1"/>
          <p:nvPr/>
        </p:nvSpPr>
        <p:spPr>
          <a:xfrm>
            <a:off x="7546774" y="2790899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CADA49-62E2-9088-1B8A-00CB39D1D452}"/>
              </a:ext>
            </a:extLst>
          </p:cNvPr>
          <p:cNvSpPr txBox="1"/>
          <p:nvPr/>
        </p:nvSpPr>
        <p:spPr>
          <a:xfrm>
            <a:off x="7540047" y="3183815"/>
            <a:ext cx="450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21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5A76F4-F9EA-4467-F7F4-B410AC3FB580}"/>
              </a:ext>
            </a:extLst>
          </p:cNvPr>
          <p:cNvSpPr/>
          <p:nvPr/>
        </p:nvSpPr>
        <p:spPr bwMode="auto">
          <a:xfrm>
            <a:off x="5382115" y="4405071"/>
            <a:ext cx="223366" cy="230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01D6C774-C032-28E8-9F32-2F36512BA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800" y="4405071"/>
            <a:ext cx="66675" cy="2301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D666CA3-D71F-5E9D-A5A3-8228A935BF08}"/>
              </a:ext>
            </a:extLst>
          </p:cNvPr>
          <p:cNvSpPr/>
          <p:nvPr/>
        </p:nvSpPr>
        <p:spPr>
          <a:xfrm>
            <a:off x="7087339" y="180911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07ED94-2917-2F97-434E-6E6E261072E6}"/>
              </a:ext>
            </a:extLst>
          </p:cNvPr>
          <p:cNvSpPr txBox="1"/>
          <p:nvPr/>
        </p:nvSpPr>
        <p:spPr>
          <a:xfrm>
            <a:off x="2887159" y="357693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DC016F-DAAF-17E9-195E-58877D5C037F}"/>
              </a:ext>
            </a:extLst>
          </p:cNvPr>
          <p:cNvSpPr txBox="1"/>
          <p:nvPr/>
        </p:nvSpPr>
        <p:spPr>
          <a:xfrm>
            <a:off x="4892805" y="359461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8845C-DCA7-0333-47FB-3EDF17AE3ACB}"/>
              </a:ext>
            </a:extLst>
          </p:cNvPr>
          <p:cNvSpPr txBox="1"/>
          <p:nvPr/>
        </p:nvSpPr>
        <p:spPr>
          <a:xfrm>
            <a:off x="6368958" y="3594523"/>
            <a:ext cx="105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0CF89C-474B-7250-5758-5A8C8C87EE54}"/>
              </a:ext>
            </a:extLst>
          </p:cNvPr>
          <p:cNvSpPr txBox="1"/>
          <p:nvPr/>
        </p:nvSpPr>
        <p:spPr>
          <a:xfrm>
            <a:off x="7546774" y="3606976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53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8E9D36-DBD2-F430-BE71-6F5469825E1D}"/>
              </a:ext>
            </a:extLst>
          </p:cNvPr>
          <p:cNvSpPr txBox="1"/>
          <p:nvPr/>
        </p:nvSpPr>
        <p:spPr>
          <a:xfrm>
            <a:off x="2887159" y="3977582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C81BCD-F142-363D-059A-5E4FFCB4952C}"/>
              </a:ext>
            </a:extLst>
          </p:cNvPr>
          <p:cNvSpPr txBox="1"/>
          <p:nvPr/>
        </p:nvSpPr>
        <p:spPr>
          <a:xfrm>
            <a:off x="4892805" y="3991072"/>
            <a:ext cx="30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55387D-EF22-C888-F29A-658C87C0881C}"/>
              </a:ext>
            </a:extLst>
          </p:cNvPr>
          <p:cNvSpPr txBox="1"/>
          <p:nvPr/>
        </p:nvSpPr>
        <p:spPr>
          <a:xfrm>
            <a:off x="6368958" y="3980941"/>
            <a:ext cx="105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56B46-247B-5445-976C-D7062B555A9E}"/>
              </a:ext>
            </a:extLst>
          </p:cNvPr>
          <p:cNvSpPr txBox="1"/>
          <p:nvPr/>
        </p:nvSpPr>
        <p:spPr>
          <a:xfrm>
            <a:off x="7540047" y="3975151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42</a:t>
            </a:r>
            <a:endParaRPr lang="ko-KR" altLang="en-US" sz="14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BB56263-3AD7-907A-D052-30DFA3BF0AB1}"/>
              </a:ext>
            </a:extLst>
          </p:cNvPr>
          <p:cNvCxnSpPr>
            <a:cxnSpLocks/>
          </p:cNvCxnSpPr>
          <p:nvPr/>
        </p:nvCxnSpPr>
        <p:spPr>
          <a:xfrm>
            <a:off x="2886917" y="3504166"/>
            <a:ext cx="52021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58A82C8-6D03-DB13-8166-F2801F602E45}"/>
              </a:ext>
            </a:extLst>
          </p:cNvPr>
          <p:cNvCxnSpPr>
            <a:cxnSpLocks/>
          </p:cNvCxnSpPr>
          <p:nvPr/>
        </p:nvCxnSpPr>
        <p:spPr>
          <a:xfrm>
            <a:off x="2894337" y="3891938"/>
            <a:ext cx="52021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D7D5BA4-4E39-2EE5-C604-86E63CD13841}"/>
              </a:ext>
            </a:extLst>
          </p:cNvPr>
          <p:cNvCxnSpPr>
            <a:cxnSpLocks/>
          </p:cNvCxnSpPr>
          <p:nvPr/>
        </p:nvCxnSpPr>
        <p:spPr>
          <a:xfrm>
            <a:off x="2886917" y="4306507"/>
            <a:ext cx="52021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714A0E-3F76-D6F8-153D-A041260193EC}"/>
              </a:ext>
            </a:extLst>
          </p:cNvPr>
          <p:cNvSpPr/>
          <p:nvPr/>
        </p:nvSpPr>
        <p:spPr>
          <a:xfrm>
            <a:off x="7311536" y="1900806"/>
            <a:ext cx="698090" cy="291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편집</a:t>
            </a:r>
          </a:p>
        </p:txBody>
      </p:sp>
    </p:spTree>
    <p:extLst>
      <p:ext uri="{BB962C8B-B14F-4D97-AF65-F5344CB8AC3E}">
        <p14:creationId xmlns:p14="http://schemas.microsoft.com/office/powerpoint/2010/main" val="1124413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 관리</a:t>
            </a:r>
          </a:p>
        </p:txBody>
      </p:sp>
    </p:spTree>
    <p:extLst>
      <p:ext uri="{BB962C8B-B14F-4D97-AF65-F5344CB8AC3E}">
        <p14:creationId xmlns:p14="http://schemas.microsoft.com/office/powerpoint/2010/main" val="119023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C73513-6B25-2B2B-5BA5-1E1FC5E6E819}"/>
              </a:ext>
            </a:extLst>
          </p:cNvPr>
          <p:cNvSpPr/>
          <p:nvPr/>
        </p:nvSpPr>
        <p:spPr>
          <a:xfrm>
            <a:off x="2886918" y="931158"/>
            <a:ext cx="5209540" cy="4302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E5818D2-A880-1A91-7AEC-02650506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8013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고객센터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2022-06-01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Mng_Service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085A2E-8932-BA12-74E4-099D52EC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75981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신규 등록된 새 글 표시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답변하기 버튼 누를 시 질문의 대한 답변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455E003-5F24-62FA-A9D1-5A9B32138D4E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100A6-EE98-A71A-D204-18B3A359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5" y="281420"/>
            <a:ext cx="2430305" cy="1729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6CC016-64B0-B048-AA7F-4789E615A244}"/>
              </a:ext>
            </a:extLst>
          </p:cNvPr>
          <p:cNvSpPr/>
          <p:nvPr/>
        </p:nvSpPr>
        <p:spPr>
          <a:xfrm>
            <a:off x="1349068" y="931158"/>
            <a:ext cx="1489550" cy="56525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0BF9-B7D2-CC70-E3F5-62FD698130CD}"/>
              </a:ext>
            </a:extLst>
          </p:cNvPr>
          <p:cNvSpPr txBox="1"/>
          <p:nvPr/>
        </p:nvSpPr>
        <p:spPr>
          <a:xfrm>
            <a:off x="1344815" y="1339484"/>
            <a:ext cx="20040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관리자 계정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회원 관리      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공지사항 관리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고객센터 관리      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3937E1-E990-6CD8-9DCA-96B6271294CB}"/>
              </a:ext>
            </a:extLst>
          </p:cNvPr>
          <p:cNvCxnSpPr/>
          <p:nvPr/>
        </p:nvCxnSpPr>
        <p:spPr>
          <a:xfrm>
            <a:off x="1344815" y="1671063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5B2459-D31D-0603-7F05-CE6982EC7AE1}"/>
              </a:ext>
            </a:extLst>
          </p:cNvPr>
          <p:cNvCxnSpPr/>
          <p:nvPr/>
        </p:nvCxnSpPr>
        <p:spPr>
          <a:xfrm>
            <a:off x="1344815" y="2011174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B1FB1B-050D-8D2A-CFE6-56D136357FB9}"/>
              </a:ext>
            </a:extLst>
          </p:cNvPr>
          <p:cNvCxnSpPr/>
          <p:nvPr/>
        </p:nvCxnSpPr>
        <p:spPr>
          <a:xfrm>
            <a:off x="1344815" y="2317239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83DB5E-5BF5-D163-4659-1E8B2807FA9A}"/>
              </a:ext>
            </a:extLst>
          </p:cNvPr>
          <p:cNvCxnSpPr/>
          <p:nvPr/>
        </p:nvCxnSpPr>
        <p:spPr>
          <a:xfrm>
            <a:off x="1344814" y="2682865"/>
            <a:ext cx="149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D6E392-1051-EA76-5B00-2B6D3A2360AB}"/>
              </a:ext>
            </a:extLst>
          </p:cNvPr>
          <p:cNvSpPr/>
          <p:nvPr/>
        </p:nvSpPr>
        <p:spPr>
          <a:xfrm>
            <a:off x="1349067" y="931158"/>
            <a:ext cx="1493803" cy="3535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D2D4B1-911B-74B5-599C-2D9DCF2E82CA}"/>
              </a:ext>
            </a:extLst>
          </p:cNvPr>
          <p:cNvSpPr txBox="1"/>
          <p:nvPr/>
        </p:nvSpPr>
        <p:spPr>
          <a:xfrm>
            <a:off x="1508321" y="97611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사이트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A3F8AA-0AE7-8478-603A-7EFD072E0C46}"/>
              </a:ext>
            </a:extLst>
          </p:cNvPr>
          <p:cNvSpPr/>
          <p:nvPr/>
        </p:nvSpPr>
        <p:spPr>
          <a:xfrm>
            <a:off x="6784324" y="1030121"/>
            <a:ext cx="1221491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연장</a:t>
            </a:r>
            <a:r>
              <a:rPr lang="en-US" altLang="ko-KR" sz="1050" b="1" dirty="0">
                <a:solidFill>
                  <a:schemeClr val="bg1"/>
                </a:solidFill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</a:rPr>
              <a:t>업그레이드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35E293AA-93E1-009E-99CF-CE4A0EB906D9}"/>
              </a:ext>
            </a:extLst>
          </p:cNvPr>
          <p:cNvSpPr/>
          <p:nvPr/>
        </p:nvSpPr>
        <p:spPr>
          <a:xfrm>
            <a:off x="2932886" y="20230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5EC4B-BB08-EF6D-F0C9-86438F3F6198}"/>
              </a:ext>
            </a:extLst>
          </p:cNvPr>
          <p:cNvSpPr txBox="1"/>
          <p:nvPr/>
        </p:nvSpPr>
        <p:spPr>
          <a:xfrm>
            <a:off x="2932886" y="145785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고객센터 관리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D0AF81-1234-97EC-01DD-365923D990BC}"/>
              </a:ext>
            </a:extLst>
          </p:cNvPr>
          <p:cNvCxnSpPr/>
          <p:nvPr/>
        </p:nvCxnSpPr>
        <p:spPr>
          <a:xfrm>
            <a:off x="2932886" y="1765632"/>
            <a:ext cx="5163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4527C07-89E4-2BFF-D97B-3531CD8BC7C6}"/>
              </a:ext>
            </a:extLst>
          </p:cNvPr>
          <p:cNvCxnSpPr>
            <a:cxnSpLocks/>
          </p:cNvCxnSpPr>
          <p:nvPr/>
        </p:nvCxnSpPr>
        <p:spPr>
          <a:xfrm>
            <a:off x="2886918" y="2538197"/>
            <a:ext cx="518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200188-924C-4DAE-B8D8-1368C6B57FAE}"/>
              </a:ext>
            </a:extLst>
          </p:cNvPr>
          <p:cNvSpPr txBox="1"/>
          <p:nvPr/>
        </p:nvSpPr>
        <p:spPr>
          <a:xfrm>
            <a:off x="2823893" y="219964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오늘 등록된 새 글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/>
              <a:t>건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6ECB0370-7E91-D773-65D2-F767DA71D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42790"/>
              </p:ext>
            </p:extLst>
          </p:nvPr>
        </p:nvGraphicFramePr>
        <p:xfrm>
          <a:off x="2886918" y="2771546"/>
          <a:ext cx="5184000" cy="17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62">
                  <a:extLst>
                    <a:ext uri="{9D8B030D-6E8A-4147-A177-3AD203B41FA5}">
                      <a16:colId xmlns:a16="http://schemas.microsoft.com/office/drawing/2014/main" val="2463472400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646623077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556687338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215960807"/>
                    </a:ext>
                  </a:extLst>
                </a:gridCol>
                <a:gridCol w="877638">
                  <a:extLst>
                    <a:ext uri="{9D8B030D-6E8A-4147-A177-3AD203B41FA5}">
                      <a16:colId xmlns:a16="http://schemas.microsoft.com/office/drawing/2014/main" val="3895847989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답변하기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2242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푸르미</a:t>
                      </a:r>
                      <a:r>
                        <a:rPr lang="ko-KR" altLang="en-US" sz="1050" dirty="0"/>
                        <a:t> 카드 이용시간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답변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267347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푸르미</a:t>
                      </a:r>
                      <a:r>
                        <a:rPr lang="ko-KR" altLang="en-US" sz="1050" dirty="0"/>
                        <a:t> 카드 가맹점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답변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5881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푸르미</a:t>
                      </a:r>
                      <a:r>
                        <a:rPr lang="ko-KR" altLang="en-US" sz="1050" dirty="0"/>
                        <a:t> 카드 신청방법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답변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8965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답변완료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99518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8C779C-EEEF-9CCE-B5AF-8532AA6EE68E}"/>
              </a:ext>
            </a:extLst>
          </p:cNvPr>
          <p:cNvSpPr/>
          <p:nvPr/>
        </p:nvSpPr>
        <p:spPr>
          <a:xfrm>
            <a:off x="7264400" y="3182708"/>
            <a:ext cx="741415" cy="2501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답변하기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C70D16-6D88-65FE-195F-AD24F153A9D6}"/>
              </a:ext>
            </a:extLst>
          </p:cNvPr>
          <p:cNvSpPr/>
          <p:nvPr/>
        </p:nvSpPr>
        <p:spPr>
          <a:xfrm>
            <a:off x="7264399" y="3541129"/>
            <a:ext cx="741415" cy="2501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답변하기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F2B528-81A5-CFA5-A25D-5F18B1938CF7}"/>
              </a:ext>
            </a:extLst>
          </p:cNvPr>
          <p:cNvSpPr/>
          <p:nvPr/>
        </p:nvSpPr>
        <p:spPr>
          <a:xfrm>
            <a:off x="7264398" y="3879956"/>
            <a:ext cx="741415" cy="2501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답변하기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A3BA02-63AC-4D76-3C66-A1DB180B0C9D}"/>
              </a:ext>
            </a:extLst>
          </p:cNvPr>
          <p:cNvSpPr/>
          <p:nvPr/>
        </p:nvSpPr>
        <p:spPr>
          <a:xfrm>
            <a:off x="7264398" y="4237699"/>
            <a:ext cx="741415" cy="2501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답변하기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4DA4AFE9-70E7-4DEB-47E3-F74B3D3CCA78}"/>
              </a:ext>
            </a:extLst>
          </p:cNvPr>
          <p:cNvSpPr/>
          <p:nvPr/>
        </p:nvSpPr>
        <p:spPr>
          <a:xfrm>
            <a:off x="7128735" y="297764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577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F4ECAF-DFC1-2F4D-D92C-53945649B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305531"/>
              </p:ext>
            </p:extLst>
          </p:nvPr>
        </p:nvGraphicFramePr>
        <p:xfrm>
          <a:off x="957498" y="1740309"/>
          <a:ext cx="10434320" cy="545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CA1A6B8-2470-036E-75C9-90EB15B5DE62}"/>
              </a:ext>
            </a:extLst>
          </p:cNvPr>
          <p:cNvSpPr/>
          <p:nvPr/>
        </p:nvSpPr>
        <p:spPr>
          <a:xfrm>
            <a:off x="0" y="0"/>
            <a:ext cx="12192000" cy="8652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963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53E4B3-0104-744B-33F9-D2251AE1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8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544958-DF9D-A879-61C3-264FB78F55CC}"/>
              </a:ext>
            </a:extLst>
          </p:cNvPr>
          <p:cNvSpPr/>
          <p:nvPr/>
        </p:nvSpPr>
        <p:spPr>
          <a:xfrm>
            <a:off x="-1" y="2260599"/>
            <a:ext cx="12191999" cy="233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409E2-E31F-3E5A-B842-EC13607605AE}"/>
              </a:ext>
            </a:extLst>
          </p:cNvPr>
          <p:cNvSpPr txBox="1"/>
          <p:nvPr/>
        </p:nvSpPr>
        <p:spPr>
          <a:xfrm>
            <a:off x="3272951" y="2828835"/>
            <a:ext cx="5646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latin typeface="나눔고딕" pitchFamily="2" charset="-127"/>
                <a:ea typeface="나눔고딕" pitchFamily="2" charset="-127"/>
              </a:rPr>
              <a:t>사용자 페이지</a:t>
            </a:r>
          </a:p>
        </p:txBody>
      </p:sp>
    </p:spTree>
    <p:extLst>
      <p:ext uri="{BB962C8B-B14F-4D97-AF65-F5344CB8AC3E}">
        <p14:creationId xmlns:p14="http://schemas.microsoft.com/office/powerpoint/2010/main" val="63252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MAIN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0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BB0DD7-D266-73D9-99F1-CC80518196A6}"/>
              </a:ext>
            </a:extLst>
          </p:cNvPr>
          <p:cNvSpPr/>
          <p:nvPr/>
        </p:nvSpPr>
        <p:spPr>
          <a:xfrm>
            <a:off x="1358656" y="868377"/>
            <a:ext cx="6715125" cy="2612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        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E8C06A-1756-CBBD-70CC-7EB2048A61A5}"/>
              </a:ext>
            </a:extLst>
          </p:cNvPr>
          <p:cNvSpPr/>
          <p:nvPr/>
        </p:nvSpPr>
        <p:spPr>
          <a:xfrm>
            <a:off x="1358656" y="3531708"/>
            <a:ext cx="6715125" cy="14738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이미지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20783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68143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1.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로고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메뉴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로그인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,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이미지 배너</a:t>
                      </a:r>
                      <a:endParaRPr kumimoji="0" lang="en-US" altLang="ko-KR" sz="14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2. (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배너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간편 잔액조회 버튼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클릭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잔액조회  팝업 창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잔액조회 메뉴 클릭</a:t>
                      </a: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잔액조회 팝업 창 생성</a:t>
                      </a:r>
                      <a:endParaRPr kumimoji="0" lang="en-US" altLang="ko-KR" sz="14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400" b="1" dirty="0">
                          <a:latin typeface="Calibri" panose="020F0502020204030204" pitchFamily="34" charset="0"/>
                          <a:ea typeface="+mn-ea"/>
                        </a:rPr>
                        <a:t>3. </a:t>
                      </a:r>
                      <a:r>
                        <a:rPr kumimoji="0" lang="ko-KR" altLang="en-US" sz="1400" b="1" dirty="0">
                          <a:latin typeface="Calibri" panose="020F0502020204030204" pitchFamily="34" charset="0"/>
                          <a:ea typeface="+mn-ea"/>
                        </a:rPr>
                        <a:t>고객센터 번호 배너</a:t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C9A1C5-BBC6-E956-D955-90177BCEFF16}"/>
              </a:ext>
            </a:extLst>
          </p:cNvPr>
          <p:cNvSpPr/>
          <p:nvPr/>
        </p:nvSpPr>
        <p:spPr>
          <a:xfrm>
            <a:off x="2451253" y="4025410"/>
            <a:ext cx="1193800" cy="321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333CB-69C8-566B-15D4-01842C875F4E}"/>
              </a:ext>
            </a:extLst>
          </p:cNvPr>
          <p:cNvSpPr txBox="1"/>
          <p:nvPr/>
        </p:nvSpPr>
        <p:spPr>
          <a:xfrm>
            <a:off x="2362722" y="4066851"/>
            <a:ext cx="146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간편 잔액조회</a:t>
            </a: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CA14DEB-2175-70CE-191F-56C67903CFD2}"/>
              </a:ext>
            </a:extLst>
          </p:cNvPr>
          <p:cNvSpPr/>
          <p:nvPr/>
        </p:nvSpPr>
        <p:spPr>
          <a:xfrm>
            <a:off x="3627545" y="100829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60D7D-90CD-2E89-E467-FE336F6C0008}"/>
              </a:ext>
            </a:extLst>
          </p:cNvPr>
          <p:cNvSpPr txBox="1"/>
          <p:nvPr/>
        </p:nvSpPr>
        <p:spPr>
          <a:xfrm>
            <a:off x="2362724" y="1452603"/>
            <a:ext cx="4657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 소개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 </a:t>
            </a:r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조회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</a:t>
            </a:r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FA08E59-5FE1-C00E-38B2-7A2E1D64E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0" y="258615"/>
            <a:ext cx="2430305" cy="172975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0B0A89C-1A9C-5EB9-CDF8-09751B7C4CA6}"/>
              </a:ext>
            </a:extLst>
          </p:cNvPr>
          <p:cNvSpPr txBox="1"/>
          <p:nvPr/>
        </p:nvSpPr>
        <p:spPr>
          <a:xfrm>
            <a:off x="7088118" y="994005"/>
            <a:ext cx="859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4970A-2DDD-0DEC-9303-E149F6D650CC}"/>
              </a:ext>
            </a:extLst>
          </p:cNvPr>
          <p:cNvSpPr txBox="1"/>
          <p:nvPr/>
        </p:nvSpPr>
        <p:spPr>
          <a:xfrm>
            <a:off x="3097480" y="2422394"/>
            <a:ext cx="3400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dirty="0">
                <a:effectLst/>
                <a:latin typeface="Happiness-Sans-Title"/>
              </a:rPr>
              <a:t>결식 어린이를 위한 </a:t>
            </a:r>
            <a:r>
              <a:rPr lang="ko-KR" altLang="en-US" sz="1400" b="1" i="0" dirty="0" err="1">
                <a:effectLst/>
                <a:latin typeface="Happiness-Sans-Title"/>
              </a:rPr>
              <a:t>푸르미</a:t>
            </a:r>
            <a:r>
              <a:rPr lang="ko-KR" altLang="en-US" sz="1400" b="1" i="0" dirty="0">
                <a:effectLst/>
                <a:latin typeface="Happiness-Sans-Title"/>
              </a:rPr>
              <a:t> 카드</a:t>
            </a:r>
            <a:br>
              <a:rPr lang="ko-KR" altLang="en-US" sz="1400" b="1" dirty="0"/>
            </a:br>
            <a:r>
              <a:rPr lang="ko-KR" altLang="en-US" sz="1400" b="1" i="0" dirty="0">
                <a:effectLst/>
                <a:latin typeface="Happiness-Sans-Title"/>
              </a:rPr>
              <a:t>가맹점을 찾아줍니다</a:t>
            </a:r>
            <a:endParaRPr lang="ko-KR" altLang="en-US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31593913-F48F-E9B2-B10A-8E99AEEA20F5}"/>
              </a:ext>
            </a:extLst>
          </p:cNvPr>
          <p:cNvSpPr/>
          <p:nvPr/>
        </p:nvSpPr>
        <p:spPr>
          <a:xfrm>
            <a:off x="2274190" y="3848347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56C920-1AE0-110C-E35C-D83F0AA99591}"/>
              </a:ext>
            </a:extLst>
          </p:cNvPr>
          <p:cNvSpPr txBox="1"/>
          <p:nvPr/>
        </p:nvSpPr>
        <p:spPr>
          <a:xfrm>
            <a:off x="3284060" y="523476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개인정보처리방침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31B6A-1214-0FB2-9B39-AB3569FF8F4D}"/>
              </a:ext>
            </a:extLst>
          </p:cNvPr>
          <p:cNvSpPr txBox="1"/>
          <p:nvPr/>
        </p:nvSpPr>
        <p:spPr>
          <a:xfrm>
            <a:off x="2662804" y="5896642"/>
            <a:ext cx="48778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지자체와 협약하여 아동급식전자카드를 운영하는 대행사 입니다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  <a:p>
            <a:pPr algn="l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아동급식카드 신청은 주소지 주민센터를 통하여 문의 하시기 바랍니다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F15EE-8DBA-8303-6D2C-AF78FFE31BB9}"/>
              </a:ext>
            </a:extLst>
          </p:cNvPr>
          <p:cNvSpPr txBox="1"/>
          <p:nvPr/>
        </p:nvSpPr>
        <p:spPr>
          <a:xfrm>
            <a:off x="4778444" y="5228686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문의사항 </a:t>
            </a:r>
            <a:r>
              <a:rPr lang="en-US" altLang="ko-KR" sz="1200" b="1" dirty="0">
                <a:solidFill>
                  <a:schemeClr val="bg1"/>
                </a:solidFill>
              </a:rPr>
              <a:t>1544-3674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688450-00D8-DF9A-AC32-6A1145F784CB}"/>
              </a:ext>
            </a:extLst>
          </p:cNvPr>
          <p:cNvCxnSpPr>
            <a:cxnSpLocks/>
          </p:cNvCxnSpPr>
          <p:nvPr/>
        </p:nvCxnSpPr>
        <p:spPr>
          <a:xfrm flipH="1">
            <a:off x="2947386" y="1710462"/>
            <a:ext cx="821151" cy="222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F77577-6885-32D1-1E6A-03E570D88996}"/>
              </a:ext>
            </a:extLst>
          </p:cNvPr>
          <p:cNvSpPr/>
          <p:nvPr/>
        </p:nvSpPr>
        <p:spPr>
          <a:xfrm>
            <a:off x="1358655" y="5056486"/>
            <a:ext cx="6715125" cy="14738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Customer Center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1544-3674</a:t>
            </a:r>
            <a:endParaRPr lang="ko-KR" altLang="en-US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DAB34924-38C1-C748-A4FE-6137E1415368}"/>
              </a:ext>
            </a:extLst>
          </p:cNvPr>
          <p:cNvSpPr/>
          <p:nvPr/>
        </p:nvSpPr>
        <p:spPr>
          <a:xfrm>
            <a:off x="3663826" y="539654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5161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90"/>
  <p:tag name="MINHEIGHT" val="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90"/>
  <p:tag name="MINHEIGHT" val="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90"/>
  <p:tag name="MINHEIGHT" val="7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1768</Words>
  <Application>Microsoft Office PowerPoint</Application>
  <PresentationFormat>와이드스크린</PresentationFormat>
  <Paragraphs>775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Adobe 고딕 Std B</vt:lpstr>
      <vt:lpstr>Happiness-Sans-Title</vt:lpstr>
      <vt:lpstr>HY헤드라인M</vt:lpstr>
      <vt:lpstr>Microsoft YaHei</vt:lpstr>
      <vt:lpstr>Nanum Gothic</vt:lpstr>
      <vt:lpstr>나눔고딕</vt:lpstr>
      <vt:lpstr>맑은 고딕</vt:lpstr>
      <vt:lpstr>Arial</vt:lpstr>
      <vt:lpstr>Calibri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김찬호</dc:creator>
  <cp:lastModifiedBy>김 찬호</cp:lastModifiedBy>
  <cp:revision>65</cp:revision>
  <dcterms:created xsi:type="dcterms:W3CDTF">2022-05-24T01:38:36Z</dcterms:created>
  <dcterms:modified xsi:type="dcterms:W3CDTF">2022-06-01T03:28:52Z</dcterms:modified>
</cp:coreProperties>
</file>