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29/10/2019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29/10/2019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29/10/2019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29/10/2019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29/10/2019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κάθε κλειδί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Θεωρείστε ότι διαθέτετε δεδομένα δύο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σε μορφή αραιού πίνακα (κάθε μη μηδενική τιμή καταγράφεται ως τριάδα: </a:t>
            </a:r>
            <a:r>
              <a:rPr lang="en-US" dirty="0"/>
              <a:t>&lt;</a:t>
            </a:r>
            <a:r>
              <a:rPr lang="el-GR" dirty="0"/>
              <a:t>αριθμός σειράς</a:t>
            </a:r>
            <a:r>
              <a:rPr lang="en-US" dirty="0"/>
              <a:t>&gt;,</a:t>
            </a:r>
            <a:r>
              <a:rPr lang="el-GR" dirty="0"/>
              <a:t>&lt;αριθμός στήλης&gt;,&lt;τιμή&gt;). </a:t>
            </a:r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/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σε ποιον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187668" y="1734092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895309" y="380258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666762" y="2765354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890989" y="2396022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177163" y="2352088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81321"/>
              </p:ext>
            </p:extLst>
          </p:nvPr>
        </p:nvGraphicFramePr>
        <p:xfrm>
          <a:off x="4224701" y="5003568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51172"/>
              </p:ext>
            </p:extLst>
          </p:nvPr>
        </p:nvGraphicFramePr>
        <p:xfrm>
          <a:off x="5984222" y="481643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4677211" y="45931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6250580" y="4447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5533502" y="5189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6905488" y="51732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44694"/>
              </p:ext>
            </p:extLst>
          </p:nvPr>
        </p:nvGraphicFramePr>
        <p:xfrm>
          <a:off x="7374604" y="4987083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7554877" y="46195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8899758" y="4880869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49076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217039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Στις ακόλουθες διαφάνειες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η </a:t>
            </a:r>
            <a:r>
              <a:rPr lang="en-US" dirty="0"/>
              <a:t>python </a:t>
            </a:r>
            <a:r>
              <a:rPr lang="el-GR" dirty="0"/>
              <a:t>βιβλιοθήκη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Η βιβλιοθήκη </a:t>
            </a:r>
            <a:r>
              <a:rPr lang="en-US" dirty="0"/>
              <a:t>MapReduce.py</a:t>
            </a:r>
            <a:r>
              <a:rPr lang="el-GR" dirty="0"/>
              <a:t> έχει αναπτυχθεί από το </a:t>
            </a:r>
            <a:r>
              <a:rPr lang="en-US" dirty="0"/>
              <a:t>Bill Howe </a:t>
            </a:r>
            <a:r>
              <a:rPr lang="el-GR" dirty="0"/>
              <a:t>του </a:t>
            </a:r>
            <a:r>
              <a:rPr lang="en-US" dirty="0"/>
              <a:t>Univ. of Washington </a:t>
            </a:r>
            <a:r>
              <a:rPr lang="el-GR" dirty="0"/>
              <a:t>στα πλαίσια του </a:t>
            </a:r>
            <a:r>
              <a:rPr lang="en-US" dirty="0"/>
              <a:t>specialization</a:t>
            </a:r>
            <a:r>
              <a:rPr lang="el-GR" dirty="0"/>
              <a:t> </a:t>
            </a:r>
            <a:r>
              <a:rPr lang="en-US" dirty="0"/>
              <a:t>“Data Science at Scale”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532404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666912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222313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838200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148878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2094638"/>
            <a:ext cx="47732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list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order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order=value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order+value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800</Words>
  <Application>Microsoft Office PowerPoint</Application>
  <PresentationFormat>Ευρεία οθόνη</PresentationFormat>
  <Paragraphs>299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Christos Gogos</cp:lastModifiedBy>
  <cp:revision>20</cp:revision>
  <dcterms:created xsi:type="dcterms:W3CDTF">2019-10-28T20:04:55Z</dcterms:created>
  <dcterms:modified xsi:type="dcterms:W3CDTF">2019-10-28T22:31:22Z</dcterms:modified>
</cp:coreProperties>
</file>