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11/5/2020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11/5/2020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11/5/2020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11/5/2020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11/5/2020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11/5/2020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preduce-tutorial/" TargetMode="External"/><Relationship Id="rId2" Type="http://schemas.openxmlformats.org/officeDocument/2006/relationships/hyperlink" Target="https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11/05/2020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κάθε κλειδί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αραιού πίνακα (κάθε μη μηδενική τιμή καταγράφεται ως τριάδα: </a:t>
            </a:r>
            <a:r>
              <a:rPr lang="en-US" dirty="0"/>
              <a:t>&lt;</a:t>
            </a:r>
            <a:r>
              <a:rPr lang="el-GR" dirty="0"/>
              <a:t>αριθμός σειράς</a:t>
            </a:r>
            <a:r>
              <a:rPr lang="en-US" dirty="0"/>
              <a:t>&gt;,</a:t>
            </a:r>
            <a:r>
              <a:rPr lang="el-GR" dirty="0"/>
              <a:t>&lt;αριθμός στήλης&gt;,&lt;τιμή&gt;). </a:t>
            </a:r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/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σε ποιον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021335" y="1502094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728976" y="357058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500429" y="2533356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724656" y="2164024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010830" y="2120090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8275"/>
              </p:ext>
            </p:extLst>
          </p:nvPr>
        </p:nvGraphicFramePr>
        <p:xfrm>
          <a:off x="3131803" y="5515803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54"/>
              </p:ext>
            </p:extLst>
          </p:nvPr>
        </p:nvGraphicFramePr>
        <p:xfrm>
          <a:off x="4891324" y="5328673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3584313" y="51054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5157682" y="4959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4440604" y="5701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5812590" y="5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2902"/>
              </p:ext>
            </p:extLst>
          </p:nvPr>
        </p:nvGraphicFramePr>
        <p:xfrm>
          <a:off x="6281706" y="5499318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6461979" y="5131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7806860" y="5393104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04802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356817" y="4609927"/>
            <a:ext cx="34248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 [</a:t>
            </a:r>
            <a:r>
              <a:rPr lang="pt-BR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]]]</a:t>
            </a:r>
            <a:endParaRPr lang="pt-BR" sz="11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64416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9B039-F170-4017-ABEE-92BCA3B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2F0AFA-1AFC-4F0A-B162-41E5B372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Coursera. Data Manipulation at Scale: Systems and Algorithms by University of Washington (Bill Howe)</a:t>
            </a:r>
          </a:p>
          <a:p>
            <a:r>
              <a:rPr lang="en-US" dirty="0">
                <a:hlinkClick r:id="rId2"/>
              </a:rPr>
              <a:t>https://hadoop.apache.org/docs/current/hadoop-mapreduce-client/hadoop-mapreduce-client-core/MapReduceTutorial.html</a:t>
            </a:r>
            <a:endParaRPr lang="en-US" dirty="0">
              <a:hlinkClick r:id="rId3"/>
            </a:endParaRPr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58CAB1B-C233-4EA7-8E52-F315D2C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28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Στις ακόλουθες διαφάνειες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η </a:t>
            </a:r>
            <a:r>
              <a:rPr lang="en-US" dirty="0"/>
              <a:t>python </a:t>
            </a:r>
            <a:r>
              <a:rPr lang="el-GR" dirty="0"/>
              <a:t>βιβλιοθήκη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Η βιβλιοθήκη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του </a:t>
            </a:r>
            <a:r>
              <a:rPr lang="en-US" dirty="0"/>
              <a:t>specialization</a:t>
            </a:r>
            <a:r>
              <a:rPr lang="el-GR" dirty="0"/>
              <a:t>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638937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773445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328846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944733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255411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row=record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row+record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2710</Words>
  <Application>Microsoft Office PowerPoint</Application>
  <PresentationFormat>Ευρεία οθόνη</PresentationFormat>
  <Paragraphs>303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  <vt:lpstr>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ΧΡΗΣΤΟΣ ΓΚΟΓΚΟΣ</cp:lastModifiedBy>
  <cp:revision>31</cp:revision>
  <dcterms:created xsi:type="dcterms:W3CDTF">2019-10-28T20:04:55Z</dcterms:created>
  <dcterms:modified xsi:type="dcterms:W3CDTF">2020-05-11T13:43:33Z</dcterms:modified>
</cp:coreProperties>
</file>