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2" r:id="rId2"/>
    <p:sldId id="258" r:id="rId3"/>
    <p:sldId id="277" r:id="rId4"/>
    <p:sldId id="275" r:id="rId5"/>
    <p:sldId id="259" r:id="rId6"/>
    <p:sldId id="278" r:id="rId7"/>
    <p:sldId id="260" r:id="rId8"/>
    <p:sldId id="261" r:id="rId9"/>
    <p:sldId id="262" r:id="rId10"/>
    <p:sldId id="263" r:id="rId11"/>
    <p:sldId id="274" r:id="rId12"/>
    <p:sldId id="273" r:id="rId13"/>
    <p:sldId id="264" r:id="rId14"/>
    <p:sldId id="265" r:id="rId15"/>
    <p:sldId id="266" r:id="rId16"/>
    <p:sldId id="270" r:id="rId17"/>
    <p:sldId id="271" r:id="rId18"/>
    <p:sldId id="269" r:id="rId19"/>
    <p:sldId id="279" r:id="rId20"/>
    <p:sldId id="268" r:id="rId21"/>
    <p:sldId id="267" r:id="rId2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7"/>
    <p:restoredTop sz="94669"/>
  </p:normalViewPr>
  <p:slideViewPr>
    <p:cSldViewPr snapToGrid="0">
      <p:cViewPr varScale="1">
        <p:scale>
          <a:sx n="153" d="100"/>
          <a:sy n="153" d="100"/>
        </p:scale>
        <p:origin x="10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7A70B-7720-4E1A-8663-7E71984D174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B731230-EFA6-4F76-8CA4-962A1C07FD15}">
      <dgm:prSet/>
      <dgm:spPr/>
      <dgm:t>
        <a:bodyPr/>
        <a:lstStyle/>
        <a:p>
          <a:r>
            <a:rPr lang="el-GR"/>
            <a:t>Το </a:t>
          </a:r>
          <a:r>
            <a:rPr lang="en-US"/>
            <a:t>Apache Spark </a:t>
          </a:r>
          <a:r>
            <a:rPr lang="el-GR"/>
            <a:t>είναι ένα </a:t>
          </a:r>
          <a:r>
            <a:rPr lang="en-US"/>
            <a:t>framework </a:t>
          </a:r>
          <a:r>
            <a:rPr lang="el-GR"/>
            <a:t>γενικού σκοπού που επιτρέπει κατανεμημένη</a:t>
          </a:r>
          <a:r>
            <a:rPr lang="en-US"/>
            <a:t> </a:t>
          </a:r>
          <a:r>
            <a:rPr lang="el-GR"/>
            <a:t>επεξεργασία σε ομάδες υπολογιστών</a:t>
          </a:r>
          <a:endParaRPr lang="en-US"/>
        </a:p>
      </dgm:t>
    </dgm:pt>
    <dgm:pt modelId="{FAF0F7E2-3868-464C-882F-779EF66B82DB}" type="parTrans" cxnId="{F17016B3-7624-4EB2-9324-3F29F2E5889B}">
      <dgm:prSet/>
      <dgm:spPr/>
      <dgm:t>
        <a:bodyPr/>
        <a:lstStyle/>
        <a:p>
          <a:endParaRPr lang="en-US"/>
        </a:p>
      </dgm:t>
    </dgm:pt>
    <dgm:pt modelId="{15D10394-9523-45AD-806B-0F1E085F3707}" type="sibTrans" cxnId="{F17016B3-7624-4EB2-9324-3F29F2E5889B}">
      <dgm:prSet/>
      <dgm:spPr/>
      <dgm:t>
        <a:bodyPr/>
        <a:lstStyle/>
        <a:p>
          <a:endParaRPr lang="en-US"/>
        </a:p>
      </dgm:t>
    </dgm:pt>
    <dgm:pt modelId="{BC4A6DC5-6726-41E9-9246-0031FD35A47A}">
      <dgm:prSet/>
      <dgm:spPr/>
      <dgm:t>
        <a:bodyPr/>
        <a:lstStyle/>
        <a:p>
          <a:r>
            <a:rPr lang="el-GR" dirty="0"/>
            <a:t>Μπορεί να θεωρηθεί ως μηχανή επεξεργασίας (</a:t>
          </a:r>
          <a:r>
            <a:rPr lang="en-US" dirty="0"/>
            <a:t>processing engine</a:t>
          </a:r>
          <a:r>
            <a:rPr lang="el-GR" dirty="0"/>
            <a:t>)</a:t>
          </a:r>
          <a:r>
            <a:rPr lang="en-US" dirty="0"/>
            <a:t> </a:t>
          </a:r>
          <a:r>
            <a:rPr lang="el-GR" dirty="0"/>
            <a:t>που δίνει έμφαση σε</a:t>
          </a:r>
          <a:r>
            <a:rPr lang="en-US" dirty="0"/>
            <a:t> </a:t>
          </a:r>
          <a:r>
            <a:rPr lang="el-GR" dirty="0"/>
            <a:t>ταχύτητα</a:t>
          </a:r>
          <a:r>
            <a:rPr lang="en-US" dirty="0"/>
            <a:t> </a:t>
          </a:r>
          <a:r>
            <a:rPr lang="el-GR" dirty="0"/>
            <a:t>και ευκολία χρήσης ενώ παράλληλα παρέχει δυνατότητες προχωρημένης ανάλυσης δεδομένων </a:t>
          </a:r>
          <a:endParaRPr lang="en-US" dirty="0"/>
        </a:p>
      </dgm:t>
    </dgm:pt>
    <dgm:pt modelId="{F87867E2-FAA4-4DB9-AB7D-AA979F6EA990}" type="parTrans" cxnId="{4CEDC64E-D369-41F5-8365-FDE606266421}">
      <dgm:prSet/>
      <dgm:spPr/>
      <dgm:t>
        <a:bodyPr/>
        <a:lstStyle/>
        <a:p>
          <a:endParaRPr lang="en-US"/>
        </a:p>
      </dgm:t>
    </dgm:pt>
    <dgm:pt modelId="{20879A4D-EEC8-426D-8618-599FF2A11A6C}" type="sibTrans" cxnId="{4CEDC64E-D369-41F5-8365-FDE606266421}">
      <dgm:prSet/>
      <dgm:spPr/>
      <dgm:t>
        <a:bodyPr/>
        <a:lstStyle/>
        <a:p>
          <a:endParaRPr lang="en-US"/>
        </a:p>
      </dgm:t>
    </dgm:pt>
    <dgm:pt modelId="{138AF52F-AC2B-4AE5-9A39-3B14AE9F8A15}">
      <dgm:prSet/>
      <dgm:spPr/>
      <dgm:t>
        <a:bodyPr/>
        <a:lstStyle/>
        <a:p>
          <a:r>
            <a:rPr lang="el-GR" dirty="0"/>
            <a:t>Εφόσον είναι δυνατό διατηρεί τα δεδομένα στη κύρια μνήμη των </a:t>
          </a:r>
          <a:r>
            <a:rPr lang="en-US" dirty="0"/>
            <a:t>executors </a:t>
          </a:r>
          <a:r>
            <a:rPr lang="el-GR" dirty="0"/>
            <a:t>(</a:t>
          </a:r>
          <a:r>
            <a:rPr lang="en-US" dirty="0"/>
            <a:t>2x </a:t>
          </a:r>
          <a:r>
            <a:rPr lang="el-GR" dirty="0"/>
            <a:t>έως 100</a:t>
          </a:r>
          <a:r>
            <a:rPr lang="en-US" dirty="0"/>
            <a:t>x</a:t>
          </a:r>
          <a:r>
            <a:rPr lang="el-GR" dirty="0"/>
            <a:t> ταχύτερο από το </a:t>
          </a:r>
          <a:r>
            <a:rPr lang="en-US" dirty="0"/>
            <a:t>Hadoop MapReduce </a:t>
          </a:r>
          <a:r>
            <a:rPr lang="el-GR" dirty="0"/>
            <a:t>για συγκεκριμένες εργασίες)</a:t>
          </a:r>
          <a:endParaRPr lang="en-US" dirty="0"/>
        </a:p>
      </dgm:t>
    </dgm:pt>
    <dgm:pt modelId="{5D970BA1-5301-4CDD-9AC2-F9B5DFE989A1}" type="parTrans" cxnId="{9885F543-A7D5-45D1-A594-CC4F453857B5}">
      <dgm:prSet/>
      <dgm:spPr/>
      <dgm:t>
        <a:bodyPr/>
        <a:lstStyle/>
        <a:p>
          <a:endParaRPr lang="en-US"/>
        </a:p>
      </dgm:t>
    </dgm:pt>
    <dgm:pt modelId="{7F8424C4-CC79-48EE-A18C-325F3596821A}" type="sibTrans" cxnId="{9885F543-A7D5-45D1-A594-CC4F453857B5}">
      <dgm:prSet/>
      <dgm:spPr/>
      <dgm:t>
        <a:bodyPr/>
        <a:lstStyle/>
        <a:p>
          <a:endParaRPr lang="en-US"/>
        </a:p>
      </dgm:t>
    </dgm:pt>
    <dgm:pt modelId="{62707C1A-B076-463F-BB0E-6A72107A7171}" type="pres">
      <dgm:prSet presAssocID="{C337A70B-7720-4E1A-8663-7E71984D174D}" presName="linear" presStyleCnt="0">
        <dgm:presLayoutVars>
          <dgm:animLvl val="lvl"/>
          <dgm:resizeHandles val="exact"/>
        </dgm:presLayoutVars>
      </dgm:prSet>
      <dgm:spPr/>
    </dgm:pt>
    <dgm:pt modelId="{68AA8234-9BEB-4A03-89C6-0B1E35A43FED}" type="pres">
      <dgm:prSet presAssocID="{8B731230-EFA6-4F76-8CA4-962A1C07FD1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F429240-089F-4BAA-81E3-0EC030251471}" type="pres">
      <dgm:prSet presAssocID="{15D10394-9523-45AD-806B-0F1E085F3707}" presName="spacer" presStyleCnt="0"/>
      <dgm:spPr/>
    </dgm:pt>
    <dgm:pt modelId="{DE9D0AD1-5A98-46C6-8312-0F1FDAB512F7}" type="pres">
      <dgm:prSet presAssocID="{BC4A6DC5-6726-41E9-9246-0031FD35A4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C0BE1F5-D6C6-4F70-B2F6-58F63DD1D4E3}" type="pres">
      <dgm:prSet presAssocID="{20879A4D-EEC8-426D-8618-599FF2A11A6C}" presName="spacer" presStyleCnt="0"/>
      <dgm:spPr/>
    </dgm:pt>
    <dgm:pt modelId="{106B9A47-956E-4D9B-A6C1-3BE81A1025D3}" type="pres">
      <dgm:prSet presAssocID="{138AF52F-AC2B-4AE5-9A39-3B14AE9F8A1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F426E07-F290-4037-9BF2-655176DE44A0}" type="presOf" srcId="{BC4A6DC5-6726-41E9-9246-0031FD35A47A}" destId="{DE9D0AD1-5A98-46C6-8312-0F1FDAB512F7}" srcOrd="0" destOrd="0" presId="urn:microsoft.com/office/officeart/2005/8/layout/vList2"/>
    <dgm:cxn modelId="{586CE124-9FFF-4284-8716-D97CFDEA37D7}" type="presOf" srcId="{C337A70B-7720-4E1A-8663-7E71984D174D}" destId="{62707C1A-B076-463F-BB0E-6A72107A7171}" srcOrd="0" destOrd="0" presId="urn:microsoft.com/office/officeart/2005/8/layout/vList2"/>
    <dgm:cxn modelId="{0B1E803E-A79D-4A61-80F0-72CEE9B2DC0F}" type="presOf" srcId="{8B731230-EFA6-4F76-8CA4-962A1C07FD15}" destId="{68AA8234-9BEB-4A03-89C6-0B1E35A43FED}" srcOrd="0" destOrd="0" presId="urn:microsoft.com/office/officeart/2005/8/layout/vList2"/>
    <dgm:cxn modelId="{9885F543-A7D5-45D1-A594-CC4F453857B5}" srcId="{C337A70B-7720-4E1A-8663-7E71984D174D}" destId="{138AF52F-AC2B-4AE5-9A39-3B14AE9F8A15}" srcOrd="2" destOrd="0" parTransId="{5D970BA1-5301-4CDD-9AC2-F9B5DFE989A1}" sibTransId="{7F8424C4-CC79-48EE-A18C-325F3596821A}"/>
    <dgm:cxn modelId="{4CEDC64E-D369-41F5-8365-FDE606266421}" srcId="{C337A70B-7720-4E1A-8663-7E71984D174D}" destId="{BC4A6DC5-6726-41E9-9246-0031FD35A47A}" srcOrd="1" destOrd="0" parTransId="{F87867E2-FAA4-4DB9-AB7D-AA979F6EA990}" sibTransId="{20879A4D-EEC8-426D-8618-599FF2A11A6C}"/>
    <dgm:cxn modelId="{F17016B3-7624-4EB2-9324-3F29F2E5889B}" srcId="{C337A70B-7720-4E1A-8663-7E71984D174D}" destId="{8B731230-EFA6-4F76-8CA4-962A1C07FD15}" srcOrd="0" destOrd="0" parTransId="{FAF0F7E2-3868-464C-882F-779EF66B82DB}" sibTransId="{15D10394-9523-45AD-806B-0F1E085F3707}"/>
    <dgm:cxn modelId="{36D4D6F8-0C5B-4B53-BDD6-B3255CA2B0A8}" type="presOf" srcId="{138AF52F-AC2B-4AE5-9A39-3B14AE9F8A15}" destId="{106B9A47-956E-4D9B-A6C1-3BE81A1025D3}" srcOrd="0" destOrd="0" presId="urn:microsoft.com/office/officeart/2005/8/layout/vList2"/>
    <dgm:cxn modelId="{303B1D93-0E69-4956-A1E0-13E099CF6578}" type="presParOf" srcId="{62707C1A-B076-463F-BB0E-6A72107A7171}" destId="{68AA8234-9BEB-4A03-89C6-0B1E35A43FED}" srcOrd="0" destOrd="0" presId="urn:microsoft.com/office/officeart/2005/8/layout/vList2"/>
    <dgm:cxn modelId="{EC5E62A9-B3CA-4F86-A746-DD35FE0CEBF2}" type="presParOf" srcId="{62707C1A-B076-463F-BB0E-6A72107A7171}" destId="{FF429240-089F-4BAA-81E3-0EC030251471}" srcOrd="1" destOrd="0" presId="urn:microsoft.com/office/officeart/2005/8/layout/vList2"/>
    <dgm:cxn modelId="{A9D2FE05-C76E-407B-A66A-F96718700742}" type="presParOf" srcId="{62707C1A-B076-463F-BB0E-6A72107A7171}" destId="{DE9D0AD1-5A98-46C6-8312-0F1FDAB512F7}" srcOrd="2" destOrd="0" presId="urn:microsoft.com/office/officeart/2005/8/layout/vList2"/>
    <dgm:cxn modelId="{465E205C-BD13-4FB0-8EE9-29D40A0F6F87}" type="presParOf" srcId="{62707C1A-B076-463F-BB0E-6A72107A7171}" destId="{4C0BE1F5-D6C6-4F70-B2F6-58F63DD1D4E3}" srcOrd="3" destOrd="0" presId="urn:microsoft.com/office/officeart/2005/8/layout/vList2"/>
    <dgm:cxn modelId="{39EE19F9-6EC6-46B5-9423-57B3C25B1BBA}" type="presParOf" srcId="{62707C1A-B076-463F-BB0E-6A72107A7171}" destId="{106B9A47-956E-4D9B-A6C1-3BE81A1025D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A38059-0677-4199-978B-F428984C0F78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6989A0-E611-4735-9AEC-1355B8927492}">
      <dgm:prSet/>
      <dgm:spPr/>
      <dgm:t>
        <a:bodyPr/>
        <a:lstStyle/>
        <a:p>
          <a:pPr>
            <a:defRPr b="1"/>
          </a:pPr>
          <a:r>
            <a:rPr lang="en-US"/>
            <a:t>2009</a:t>
          </a:r>
        </a:p>
      </dgm:t>
    </dgm:pt>
    <dgm:pt modelId="{A2835054-75A7-4294-BBCD-CD42A9F7F470}" type="parTrans" cxnId="{2F474B25-455E-4B7C-8859-8E84B7FF54A7}">
      <dgm:prSet/>
      <dgm:spPr/>
      <dgm:t>
        <a:bodyPr/>
        <a:lstStyle/>
        <a:p>
          <a:endParaRPr lang="en-US"/>
        </a:p>
      </dgm:t>
    </dgm:pt>
    <dgm:pt modelId="{344773E9-9573-470F-B4CF-3A8E9779433E}" type="sibTrans" cxnId="{2F474B25-455E-4B7C-8859-8E84B7FF54A7}">
      <dgm:prSet/>
      <dgm:spPr/>
      <dgm:t>
        <a:bodyPr/>
        <a:lstStyle/>
        <a:p>
          <a:endParaRPr lang="en-US"/>
        </a:p>
      </dgm:t>
    </dgm:pt>
    <dgm:pt modelId="{8823C017-EBA2-4542-9B4D-4009BDF2D42A}">
      <dgm:prSet/>
      <dgm:spPr/>
      <dgm:t>
        <a:bodyPr/>
        <a:lstStyle/>
        <a:p>
          <a:r>
            <a:rPr lang="en-US"/>
            <a:t>UC Berkeley AMPlab</a:t>
          </a:r>
        </a:p>
      </dgm:t>
    </dgm:pt>
    <dgm:pt modelId="{F4CE5FF1-46B1-44FE-995D-4698C80A4A21}" type="parTrans" cxnId="{233B1613-7EA7-4A28-BBC8-9CD57DC27827}">
      <dgm:prSet/>
      <dgm:spPr/>
      <dgm:t>
        <a:bodyPr/>
        <a:lstStyle/>
        <a:p>
          <a:endParaRPr lang="en-US"/>
        </a:p>
      </dgm:t>
    </dgm:pt>
    <dgm:pt modelId="{27436A89-D282-4E61-B5C6-B358454A8FF7}" type="sibTrans" cxnId="{233B1613-7EA7-4A28-BBC8-9CD57DC27827}">
      <dgm:prSet/>
      <dgm:spPr/>
      <dgm:t>
        <a:bodyPr/>
        <a:lstStyle/>
        <a:p>
          <a:endParaRPr lang="en-US"/>
        </a:p>
      </dgm:t>
    </dgm:pt>
    <dgm:pt modelId="{02C36DDA-2223-4DA2-867E-B76706FC81BE}">
      <dgm:prSet/>
      <dgm:spPr/>
      <dgm:t>
        <a:bodyPr/>
        <a:lstStyle/>
        <a:p>
          <a:pPr>
            <a:defRPr b="1"/>
          </a:pPr>
          <a:r>
            <a:rPr lang="en-US"/>
            <a:t>2010</a:t>
          </a:r>
        </a:p>
      </dgm:t>
    </dgm:pt>
    <dgm:pt modelId="{17DA252C-A801-4995-98F8-757528FB6343}" type="parTrans" cxnId="{6CBD6090-AE7C-4BBA-8585-083B245F34B7}">
      <dgm:prSet/>
      <dgm:spPr/>
      <dgm:t>
        <a:bodyPr/>
        <a:lstStyle/>
        <a:p>
          <a:endParaRPr lang="en-US"/>
        </a:p>
      </dgm:t>
    </dgm:pt>
    <dgm:pt modelId="{CDB07B8C-3D27-48DB-BF9A-445F35B09643}" type="sibTrans" cxnId="{6CBD6090-AE7C-4BBA-8585-083B245F34B7}">
      <dgm:prSet/>
      <dgm:spPr/>
      <dgm:t>
        <a:bodyPr/>
        <a:lstStyle/>
        <a:p>
          <a:endParaRPr lang="en-US"/>
        </a:p>
      </dgm:t>
    </dgm:pt>
    <dgm:pt modelId="{96D8D35D-695E-4630-8E41-ECDE6C51B5C9}">
      <dgm:prSet/>
      <dgm:spPr/>
      <dgm:t>
        <a:bodyPr/>
        <a:lstStyle/>
        <a:p>
          <a:r>
            <a:rPr lang="en-US"/>
            <a:t>Research Paper (Matei Zaharia, …)</a:t>
          </a:r>
        </a:p>
      </dgm:t>
    </dgm:pt>
    <dgm:pt modelId="{3EE78A5A-7FA6-4762-820E-17D1403F2782}" type="parTrans" cxnId="{C8597340-C742-4F8D-B158-422B580B5E37}">
      <dgm:prSet/>
      <dgm:spPr/>
      <dgm:t>
        <a:bodyPr/>
        <a:lstStyle/>
        <a:p>
          <a:endParaRPr lang="en-US"/>
        </a:p>
      </dgm:t>
    </dgm:pt>
    <dgm:pt modelId="{F1518BCF-B280-4DC3-9705-55A50987BF70}" type="sibTrans" cxnId="{C8597340-C742-4F8D-B158-422B580B5E37}">
      <dgm:prSet/>
      <dgm:spPr/>
      <dgm:t>
        <a:bodyPr/>
        <a:lstStyle/>
        <a:p>
          <a:endParaRPr lang="en-US"/>
        </a:p>
      </dgm:t>
    </dgm:pt>
    <dgm:pt modelId="{AB5382B3-A2F5-48FD-9E3E-7D77457B02ED}">
      <dgm:prSet/>
      <dgm:spPr/>
      <dgm:t>
        <a:bodyPr/>
        <a:lstStyle/>
        <a:p>
          <a:pPr>
            <a:defRPr b="1"/>
          </a:pPr>
          <a:r>
            <a:rPr lang="en-US"/>
            <a:t>2011</a:t>
          </a:r>
        </a:p>
      </dgm:t>
    </dgm:pt>
    <dgm:pt modelId="{7C77DC4D-C70A-44F2-9B49-68DCE80B7040}" type="parTrans" cxnId="{6F079C9D-D2D0-4F57-A773-7B86C0242D1C}">
      <dgm:prSet/>
      <dgm:spPr/>
      <dgm:t>
        <a:bodyPr/>
        <a:lstStyle/>
        <a:p>
          <a:endParaRPr lang="en-US"/>
        </a:p>
      </dgm:t>
    </dgm:pt>
    <dgm:pt modelId="{0475DB46-2A7C-40EE-8020-CA93FCA22493}" type="sibTrans" cxnId="{6F079C9D-D2D0-4F57-A773-7B86C0242D1C}">
      <dgm:prSet/>
      <dgm:spPr/>
      <dgm:t>
        <a:bodyPr/>
        <a:lstStyle/>
        <a:p>
          <a:endParaRPr lang="en-US"/>
        </a:p>
      </dgm:t>
    </dgm:pt>
    <dgm:pt modelId="{1E07BA97-1CD3-4758-B060-4C66D641C3A6}">
      <dgm:prSet/>
      <dgm:spPr/>
      <dgm:t>
        <a:bodyPr/>
        <a:lstStyle/>
        <a:p>
          <a:r>
            <a:rPr lang="en-US"/>
            <a:t>First release</a:t>
          </a:r>
        </a:p>
      </dgm:t>
    </dgm:pt>
    <dgm:pt modelId="{95F71116-E86D-417C-A308-BEC958F36BDB}" type="parTrans" cxnId="{5ACEF282-9C2F-4953-B32B-F24C003F831B}">
      <dgm:prSet/>
      <dgm:spPr/>
      <dgm:t>
        <a:bodyPr/>
        <a:lstStyle/>
        <a:p>
          <a:endParaRPr lang="en-US"/>
        </a:p>
      </dgm:t>
    </dgm:pt>
    <dgm:pt modelId="{33681832-D4DA-4057-A90D-11A83B11AF64}" type="sibTrans" cxnId="{5ACEF282-9C2F-4953-B32B-F24C003F831B}">
      <dgm:prSet/>
      <dgm:spPr/>
      <dgm:t>
        <a:bodyPr/>
        <a:lstStyle/>
        <a:p>
          <a:endParaRPr lang="en-US"/>
        </a:p>
      </dgm:t>
    </dgm:pt>
    <dgm:pt modelId="{7C3FEDE3-4358-4DF6-9F0C-C168088DA2BC}">
      <dgm:prSet/>
      <dgm:spPr/>
      <dgm:t>
        <a:bodyPr/>
        <a:lstStyle/>
        <a:p>
          <a:pPr>
            <a:defRPr b="1"/>
          </a:pPr>
          <a:r>
            <a:rPr lang="en-US"/>
            <a:t>2013</a:t>
          </a:r>
        </a:p>
      </dgm:t>
    </dgm:pt>
    <dgm:pt modelId="{C8CFF245-331E-41B6-95D0-CC2CBCC58E10}" type="parTrans" cxnId="{79C81EF7-8634-4127-8CAC-9CA4716BA47A}">
      <dgm:prSet/>
      <dgm:spPr/>
      <dgm:t>
        <a:bodyPr/>
        <a:lstStyle/>
        <a:p>
          <a:endParaRPr lang="en-US"/>
        </a:p>
      </dgm:t>
    </dgm:pt>
    <dgm:pt modelId="{74601F70-CA57-4B12-95CB-A6AB51896B49}" type="sibTrans" cxnId="{79C81EF7-8634-4127-8CAC-9CA4716BA47A}">
      <dgm:prSet/>
      <dgm:spPr/>
      <dgm:t>
        <a:bodyPr/>
        <a:lstStyle/>
        <a:p>
          <a:endParaRPr lang="en-US"/>
        </a:p>
      </dgm:t>
    </dgm:pt>
    <dgm:pt modelId="{57B964F5-FD58-455A-A7EB-8777C7F6447D}">
      <dgm:prSet/>
      <dgm:spPr/>
      <dgm:t>
        <a:bodyPr/>
        <a:lstStyle/>
        <a:p>
          <a:r>
            <a:rPr lang="en-US" dirty="0" err="1"/>
            <a:t>AMPlab</a:t>
          </a:r>
          <a:r>
            <a:rPr lang="en-US" dirty="0"/>
            <a:t> </a:t>
          </a:r>
          <a:r>
            <a:rPr lang="el-GR" dirty="0">
              <a:sym typeface="Wingdings" panose="05000000000000000000" pitchFamily="2" charset="2"/>
            </a:rPr>
            <a:t></a:t>
          </a:r>
          <a:r>
            <a:rPr lang="en-US" dirty="0"/>
            <a:t> Databricks</a:t>
          </a:r>
        </a:p>
      </dgm:t>
    </dgm:pt>
    <dgm:pt modelId="{6D9550FF-F6C1-43B6-A5C2-CC98C88F350F}" type="parTrans" cxnId="{42A32D60-900E-4A8F-9F9D-C6C9FABAD795}">
      <dgm:prSet/>
      <dgm:spPr/>
      <dgm:t>
        <a:bodyPr/>
        <a:lstStyle/>
        <a:p>
          <a:endParaRPr lang="en-US"/>
        </a:p>
      </dgm:t>
    </dgm:pt>
    <dgm:pt modelId="{838E01E6-674A-42C8-AEF4-E2E9433267D8}" type="sibTrans" cxnId="{42A32D60-900E-4A8F-9F9D-C6C9FABAD795}">
      <dgm:prSet/>
      <dgm:spPr/>
      <dgm:t>
        <a:bodyPr/>
        <a:lstStyle/>
        <a:p>
          <a:endParaRPr lang="en-US"/>
        </a:p>
      </dgm:t>
    </dgm:pt>
    <dgm:pt modelId="{49BE6E26-05AD-4FB3-8B4C-14237C7576A3}">
      <dgm:prSet/>
      <dgm:spPr/>
      <dgm:t>
        <a:bodyPr/>
        <a:lstStyle/>
        <a:p>
          <a:pPr>
            <a:defRPr b="1"/>
          </a:pPr>
          <a:r>
            <a:rPr lang="en-US"/>
            <a:t>2014</a:t>
          </a:r>
        </a:p>
      </dgm:t>
    </dgm:pt>
    <dgm:pt modelId="{EC8D15FA-6F3B-49AC-872C-1EAEBEA834E2}" type="parTrans" cxnId="{FE097278-4B9A-42E8-BCE1-3876C3FC1C25}">
      <dgm:prSet/>
      <dgm:spPr/>
      <dgm:t>
        <a:bodyPr/>
        <a:lstStyle/>
        <a:p>
          <a:endParaRPr lang="en-US"/>
        </a:p>
      </dgm:t>
    </dgm:pt>
    <dgm:pt modelId="{DF044274-55C4-4945-A371-085ECBE5B391}" type="sibTrans" cxnId="{FE097278-4B9A-42E8-BCE1-3876C3FC1C25}">
      <dgm:prSet/>
      <dgm:spPr/>
      <dgm:t>
        <a:bodyPr/>
        <a:lstStyle/>
        <a:p>
          <a:endParaRPr lang="en-US"/>
        </a:p>
      </dgm:t>
    </dgm:pt>
    <dgm:pt modelId="{86DE9247-6984-4641-857B-ECE5C62C0CF3}">
      <dgm:prSet/>
      <dgm:spPr/>
      <dgm:t>
        <a:bodyPr/>
        <a:lstStyle/>
        <a:p>
          <a:r>
            <a:rPr lang="en-US"/>
            <a:t>Spark 1.0</a:t>
          </a:r>
        </a:p>
      </dgm:t>
    </dgm:pt>
    <dgm:pt modelId="{EE33E9D6-5475-4775-A4A8-405BA8911C79}" type="parTrans" cxnId="{9D2396F3-A11D-4A7D-B5F9-64FC531704AA}">
      <dgm:prSet/>
      <dgm:spPr/>
      <dgm:t>
        <a:bodyPr/>
        <a:lstStyle/>
        <a:p>
          <a:endParaRPr lang="en-US"/>
        </a:p>
      </dgm:t>
    </dgm:pt>
    <dgm:pt modelId="{9777BAF2-32CD-468E-86CC-E562EB8A90D0}" type="sibTrans" cxnId="{9D2396F3-A11D-4A7D-B5F9-64FC531704AA}">
      <dgm:prSet/>
      <dgm:spPr/>
      <dgm:t>
        <a:bodyPr/>
        <a:lstStyle/>
        <a:p>
          <a:endParaRPr lang="en-US"/>
        </a:p>
      </dgm:t>
    </dgm:pt>
    <dgm:pt modelId="{A39725E9-06BD-4D1B-9778-11C7CF23017B}">
      <dgm:prSet/>
      <dgm:spPr/>
      <dgm:t>
        <a:bodyPr/>
        <a:lstStyle/>
        <a:p>
          <a:pPr>
            <a:defRPr b="1"/>
          </a:pPr>
          <a:r>
            <a:rPr lang="en-US"/>
            <a:t>2016</a:t>
          </a:r>
        </a:p>
      </dgm:t>
    </dgm:pt>
    <dgm:pt modelId="{E6156A29-3A30-4590-94A4-CDAA96536B3F}" type="parTrans" cxnId="{1BB1A23C-DF2C-45A9-A2EE-A98C1C2DD1CB}">
      <dgm:prSet/>
      <dgm:spPr/>
      <dgm:t>
        <a:bodyPr/>
        <a:lstStyle/>
        <a:p>
          <a:endParaRPr lang="en-US"/>
        </a:p>
      </dgm:t>
    </dgm:pt>
    <dgm:pt modelId="{6154B940-9FBC-4B4B-A3F1-E35CD4C70CE3}" type="sibTrans" cxnId="{1BB1A23C-DF2C-45A9-A2EE-A98C1C2DD1CB}">
      <dgm:prSet/>
      <dgm:spPr/>
      <dgm:t>
        <a:bodyPr/>
        <a:lstStyle/>
        <a:p>
          <a:endParaRPr lang="en-US"/>
        </a:p>
      </dgm:t>
    </dgm:pt>
    <dgm:pt modelId="{872F6279-6DE0-4CDB-9829-A03432E92F1E}">
      <dgm:prSet/>
      <dgm:spPr/>
      <dgm:t>
        <a:bodyPr/>
        <a:lstStyle/>
        <a:p>
          <a:r>
            <a:rPr lang="en-US"/>
            <a:t>Spark 2.0</a:t>
          </a:r>
        </a:p>
      </dgm:t>
    </dgm:pt>
    <dgm:pt modelId="{553C675E-2DA7-48FA-8E11-7695F7FC536C}" type="parTrans" cxnId="{75C9147B-56F3-4688-A377-D53DA5DB0F72}">
      <dgm:prSet/>
      <dgm:spPr/>
      <dgm:t>
        <a:bodyPr/>
        <a:lstStyle/>
        <a:p>
          <a:endParaRPr lang="en-US"/>
        </a:p>
      </dgm:t>
    </dgm:pt>
    <dgm:pt modelId="{00139460-7D59-42BD-A2A5-EA80A9002FF7}" type="sibTrans" cxnId="{75C9147B-56F3-4688-A377-D53DA5DB0F72}">
      <dgm:prSet/>
      <dgm:spPr/>
      <dgm:t>
        <a:bodyPr/>
        <a:lstStyle/>
        <a:p>
          <a:endParaRPr lang="en-US"/>
        </a:p>
      </dgm:t>
    </dgm:pt>
    <dgm:pt modelId="{15B16F92-9A71-480F-992F-C38014AC13CA}">
      <dgm:prSet/>
      <dgm:spPr/>
      <dgm:t>
        <a:bodyPr/>
        <a:lstStyle/>
        <a:p>
          <a:pPr>
            <a:defRPr b="1"/>
          </a:pPr>
          <a:r>
            <a:rPr lang="en-US"/>
            <a:t>2020</a:t>
          </a:r>
        </a:p>
      </dgm:t>
    </dgm:pt>
    <dgm:pt modelId="{C0F0516D-9796-4578-B72A-0A15D26F1716}" type="parTrans" cxnId="{0F534CB6-93D7-4627-8593-EFD935BE46B5}">
      <dgm:prSet/>
      <dgm:spPr/>
      <dgm:t>
        <a:bodyPr/>
        <a:lstStyle/>
        <a:p>
          <a:endParaRPr lang="en-US"/>
        </a:p>
      </dgm:t>
    </dgm:pt>
    <dgm:pt modelId="{D80C2929-1E8F-4833-8B90-B48EF42566C5}" type="sibTrans" cxnId="{0F534CB6-93D7-4627-8593-EFD935BE46B5}">
      <dgm:prSet/>
      <dgm:spPr/>
      <dgm:t>
        <a:bodyPr/>
        <a:lstStyle/>
        <a:p>
          <a:endParaRPr lang="en-US"/>
        </a:p>
      </dgm:t>
    </dgm:pt>
    <dgm:pt modelId="{6DAD6B84-96F1-4AF6-BA3E-92B727197082}">
      <dgm:prSet/>
      <dgm:spPr/>
      <dgm:t>
        <a:bodyPr/>
        <a:lstStyle/>
        <a:p>
          <a:r>
            <a:rPr lang="en-US"/>
            <a:t>Spark 3.0</a:t>
          </a:r>
        </a:p>
      </dgm:t>
    </dgm:pt>
    <dgm:pt modelId="{5E08F285-59BC-4EB4-961E-C654F64C0089}" type="parTrans" cxnId="{66225F88-1642-4FFF-A045-4DBD60A830A3}">
      <dgm:prSet/>
      <dgm:spPr/>
      <dgm:t>
        <a:bodyPr/>
        <a:lstStyle/>
        <a:p>
          <a:endParaRPr lang="en-US"/>
        </a:p>
      </dgm:t>
    </dgm:pt>
    <dgm:pt modelId="{AE41A2E1-2E01-4F25-BB69-4989D3E8DFF9}" type="sibTrans" cxnId="{66225F88-1642-4FFF-A045-4DBD60A830A3}">
      <dgm:prSet/>
      <dgm:spPr/>
      <dgm:t>
        <a:bodyPr/>
        <a:lstStyle/>
        <a:p>
          <a:endParaRPr lang="en-US"/>
        </a:p>
      </dgm:t>
    </dgm:pt>
    <dgm:pt modelId="{27C237CD-1E43-46E4-BE84-F93FC5745172}" type="pres">
      <dgm:prSet presAssocID="{0FA38059-0677-4199-978B-F428984C0F78}" presName="root" presStyleCnt="0">
        <dgm:presLayoutVars>
          <dgm:chMax/>
          <dgm:chPref/>
          <dgm:animLvl val="lvl"/>
        </dgm:presLayoutVars>
      </dgm:prSet>
      <dgm:spPr/>
    </dgm:pt>
    <dgm:pt modelId="{99EAC02C-27DC-42F7-97EA-4BAFB1F98F12}" type="pres">
      <dgm:prSet presAssocID="{0FA38059-0677-4199-978B-F428984C0F78}" presName="divider" presStyleLbl="fgAcc1" presStyleIdx="0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8B1C464A-DBEF-4E48-97E8-4368AE157C0B}" type="pres">
      <dgm:prSet presAssocID="{0FA38059-0677-4199-978B-F428984C0F78}" presName="nodes" presStyleCnt="0">
        <dgm:presLayoutVars>
          <dgm:chMax/>
          <dgm:chPref/>
          <dgm:animLvl val="lvl"/>
        </dgm:presLayoutVars>
      </dgm:prSet>
      <dgm:spPr/>
    </dgm:pt>
    <dgm:pt modelId="{B72E205D-E884-467B-9FA8-E5DD0C29642A}" type="pres">
      <dgm:prSet presAssocID="{316989A0-E611-4735-9AEC-1355B8927492}" presName="composite" presStyleCnt="0"/>
      <dgm:spPr/>
    </dgm:pt>
    <dgm:pt modelId="{8469C219-0CE5-4404-B05E-F2F3B89A28CB}" type="pres">
      <dgm:prSet presAssocID="{316989A0-E611-4735-9AEC-1355B8927492}" presName="ConnectorPoint" presStyleLbl="lnNode1" presStyleIdx="0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C09FBD5-1EA2-472D-8956-FECAC480BE71}" type="pres">
      <dgm:prSet presAssocID="{316989A0-E611-4735-9AEC-1355B8927492}" presName="DropPinPlaceHolder" presStyleCnt="0"/>
      <dgm:spPr/>
    </dgm:pt>
    <dgm:pt modelId="{17153B14-397D-4588-A7DB-29001CF698C8}" type="pres">
      <dgm:prSet presAssocID="{316989A0-E611-4735-9AEC-1355B8927492}" presName="DropPin" presStyleLbl="alignNode1" presStyleIdx="0" presStyleCnt="7"/>
      <dgm:spPr/>
    </dgm:pt>
    <dgm:pt modelId="{CC40FEEE-A576-4D1C-A960-8506093915CC}" type="pres">
      <dgm:prSet presAssocID="{316989A0-E611-4735-9AEC-1355B8927492}" presName="Ellipse" presStyleLbl="fgAcc1" presStyleIdx="1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E7AA0A4-31D4-4E9C-96FF-179DC8A98DF0}" type="pres">
      <dgm:prSet presAssocID="{316989A0-E611-4735-9AEC-1355B8927492}" presName="L2TextContainer" presStyleLbl="revTx" presStyleIdx="0" presStyleCnt="14">
        <dgm:presLayoutVars>
          <dgm:bulletEnabled val="1"/>
        </dgm:presLayoutVars>
      </dgm:prSet>
      <dgm:spPr/>
    </dgm:pt>
    <dgm:pt modelId="{7F9C5A4F-CB8B-42C5-8335-B031AEF714E9}" type="pres">
      <dgm:prSet presAssocID="{316989A0-E611-4735-9AEC-1355B8927492}" presName="L1TextContainer" presStyleLbl="revTx" presStyleIdx="1" presStyleCnt="14">
        <dgm:presLayoutVars>
          <dgm:chMax val="1"/>
          <dgm:chPref val="1"/>
          <dgm:bulletEnabled val="1"/>
        </dgm:presLayoutVars>
      </dgm:prSet>
      <dgm:spPr/>
    </dgm:pt>
    <dgm:pt modelId="{16300954-1258-4F70-8A95-7CD3EB239805}" type="pres">
      <dgm:prSet presAssocID="{316989A0-E611-4735-9AEC-1355B8927492}" presName="ConnectLine" presStyleLbl="sibTrans1D1" presStyleIdx="0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23A021F8-AA4C-413C-9C3B-5A71EBCBF0C4}" type="pres">
      <dgm:prSet presAssocID="{316989A0-E611-4735-9AEC-1355B8927492}" presName="EmptyPlaceHolder" presStyleCnt="0"/>
      <dgm:spPr/>
    </dgm:pt>
    <dgm:pt modelId="{61F2C8F7-0439-4F7C-A55F-901FFC09A2AA}" type="pres">
      <dgm:prSet presAssocID="{344773E9-9573-470F-B4CF-3A8E9779433E}" presName="spaceBetweenRectangles" presStyleCnt="0"/>
      <dgm:spPr/>
    </dgm:pt>
    <dgm:pt modelId="{4EF402FB-7406-4D19-BCC2-4409E44A7792}" type="pres">
      <dgm:prSet presAssocID="{02C36DDA-2223-4DA2-867E-B76706FC81BE}" presName="composite" presStyleCnt="0"/>
      <dgm:spPr/>
    </dgm:pt>
    <dgm:pt modelId="{717AD80F-38E9-42F0-881E-F4B2F01100FA}" type="pres">
      <dgm:prSet presAssocID="{02C36DDA-2223-4DA2-867E-B76706FC81BE}" presName="ConnectorPoint" presStyleLbl="lnNode1" presStyleIdx="1" presStyleCnt="7"/>
      <dgm:spPr>
        <a:solidFill>
          <a:schemeClr val="accent2">
            <a:hueOff val="-242561"/>
            <a:satOff val="-13988"/>
            <a:lumOff val="143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23CE415-53A1-4CD8-AE41-F2A18674CC58}" type="pres">
      <dgm:prSet presAssocID="{02C36DDA-2223-4DA2-867E-B76706FC81BE}" presName="DropPinPlaceHolder" presStyleCnt="0"/>
      <dgm:spPr/>
    </dgm:pt>
    <dgm:pt modelId="{A916E092-CFB6-4746-B823-860B6BC5614C}" type="pres">
      <dgm:prSet presAssocID="{02C36DDA-2223-4DA2-867E-B76706FC81BE}" presName="DropPin" presStyleLbl="alignNode1" presStyleIdx="1" presStyleCnt="7"/>
      <dgm:spPr/>
    </dgm:pt>
    <dgm:pt modelId="{79577810-F83D-4BE1-B4EC-000CD165D80D}" type="pres">
      <dgm:prSet presAssocID="{02C36DDA-2223-4DA2-867E-B76706FC81BE}" presName="Ellipse" presStyleLbl="fgAcc1" presStyleIdx="2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7E1092B-CEA6-4811-B46A-5FE207CE0165}" type="pres">
      <dgm:prSet presAssocID="{02C36DDA-2223-4DA2-867E-B76706FC81BE}" presName="L2TextContainer" presStyleLbl="revTx" presStyleIdx="2" presStyleCnt="14">
        <dgm:presLayoutVars>
          <dgm:bulletEnabled val="1"/>
        </dgm:presLayoutVars>
      </dgm:prSet>
      <dgm:spPr/>
    </dgm:pt>
    <dgm:pt modelId="{D5BCC6AA-D156-4E81-AA68-277AB685F46C}" type="pres">
      <dgm:prSet presAssocID="{02C36DDA-2223-4DA2-867E-B76706FC81BE}" presName="L1TextContainer" presStyleLbl="revTx" presStyleIdx="3" presStyleCnt="14">
        <dgm:presLayoutVars>
          <dgm:chMax val="1"/>
          <dgm:chPref val="1"/>
          <dgm:bulletEnabled val="1"/>
        </dgm:presLayoutVars>
      </dgm:prSet>
      <dgm:spPr/>
    </dgm:pt>
    <dgm:pt modelId="{A58D1206-54FA-44A3-BFBA-0F6A708AB252}" type="pres">
      <dgm:prSet presAssocID="{02C36DDA-2223-4DA2-867E-B76706FC81BE}" presName="ConnectLine" presStyleLbl="sibTrans1D1" presStyleIdx="1" presStyleCnt="7"/>
      <dgm:spPr>
        <a:noFill/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dash"/>
          <a:miter lim="800000"/>
        </a:ln>
        <a:effectLst/>
      </dgm:spPr>
    </dgm:pt>
    <dgm:pt modelId="{48C21EAB-5682-41EC-AB73-344DB8CC097B}" type="pres">
      <dgm:prSet presAssocID="{02C36DDA-2223-4DA2-867E-B76706FC81BE}" presName="EmptyPlaceHolder" presStyleCnt="0"/>
      <dgm:spPr/>
    </dgm:pt>
    <dgm:pt modelId="{87F5D2CD-2B8F-4E81-A69E-CBBCB04B4CA6}" type="pres">
      <dgm:prSet presAssocID="{CDB07B8C-3D27-48DB-BF9A-445F35B09643}" presName="spaceBetweenRectangles" presStyleCnt="0"/>
      <dgm:spPr/>
    </dgm:pt>
    <dgm:pt modelId="{724D217E-DC2F-49F5-9D2B-6564A13B8C03}" type="pres">
      <dgm:prSet presAssocID="{AB5382B3-A2F5-48FD-9E3E-7D77457B02ED}" presName="composite" presStyleCnt="0"/>
      <dgm:spPr/>
    </dgm:pt>
    <dgm:pt modelId="{323EC8AA-FE85-4DD2-B4C0-1BFF6E309F74}" type="pres">
      <dgm:prSet presAssocID="{AB5382B3-A2F5-48FD-9E3E-7D77457B02ED}" presName="ConnectorPoint" presStyleLbl="lnNode1" presStyleIdx="2" presStyleCnt="7"/>
      <dgm:spPr>
        <a:solidFill>
          <a:schemeClr val="accent2">
            <a:hueOff val="-485121"/>
            <a:satOff val="-27976"/>
            <a:lumOff val="287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6123188-C361-4785-A4F6-7B5EA5C8BA59}" type="pres">
      <dgm:prSet presAssocID="{AB5382B3-A2F5-48FD-9E3E-7D77457B02ED}" presName="DropPinPlaceHolder" presStyleCnt="0"/>
      <dgm:spPr/>
    </dgm:pt>
    <dgm:pt modelId="{B8C14A5D-ED43-4E29-9AA6-E4FE8E1A67C9}" type="pres">
      <dgm:prSet presAssocID="{AB5382B3-A2F5-48FD-9E3E-7D77457B02ED}" presName="DropPin" presStyleLbl="alignNode1" presStyleIdx="2" presStyleCnt="7"/>
      <dgm:spPr/>
    </dgm:pt>
    <dgm:pt modelId="{1ADAFCE9-C603-40BD-9AE2-47F3DBE89C4F}" type="pres">
      <dgm:prSet presAssocID="{AB5382B3-A2F5-48FD-9E3E-7D77457B02ED}" presName="Ellipse" presStyleLbl="fgAcc1" presStyleIdx="3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805C8AC-9C7E-4139-A06E-183E88F266CA}" type="pres">
      <dgm:prSet presAssocID="{AB5382B3-A2F5-48FD-9E3E-7D77457B02ED}" presName="L2TextContainer" presStyleLbl="revTx" presStyleIdx="4" presStyleCnt="14">
        <dgm:presLayoutVars>
          <dgm:bulletEnabled val="1"/>
        </dgm:presLayoutVars>
      </dgm:prSet>
      <dgm:spPr/>
    </dgm:pt>
    <dgm:pt modelId="{D9B7C702-946C-4534-BD4B-0919F570252C}" type="pres">
      <dgm:prSet presAssocID="{AB5382B3-A2F5-48FD-9E3E-7D77457B02ED}" presName="L1TextContainer" presStyleLbl="revTx" presStyleIdx="5" presStyleCnt="14">
        <dgm:presLayoutVars>
          <dgm:chMax val="1"/>
          <dgm:chPref val="1"/>
          <dgm:bulletEnabled val="1"/>
        </dgm:presLayoutVars>
      </dgm:prSet>
      <dgm:spPr/>
    </dgm:pt>
    <dgm:pt modelId="{DB0D346D-3FDA-4206-9549-F3C2758E1DAA}" type="pres">
      <dgm:prSet presAssocID="{AB5382B3-A2F5-48FD-9E3E-7D77457B02ED}" presName="ConnectLine" presStyleLbl="sibTrans1D1" presStyleIdx="2" presStyleCnt="7"/>
      <dgm:spPr>
        <a:noFill/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dash"/>
          <a:miter lim="800000"/>
        </a:ln>
        <a:effectLst/>
      </dgm:spPr>
    </dgm:pt>
    <dgm:pt modelId="{76236F61-90EA-4AE5-B34F-64AC4216F963}" type="pres">
      <dgm:prSet presAssocID="{AB5382B3-A2F5-48FD-9E3E-7D77457B02ED}" presName="EmptyPlaceHolder" presStyleCnt="0"/>
      <dgm:spPr/>
    </dgm:pt>
    <dgm:pt modelId="{96D3501A-A1AD-465A-962A-162F32FF003B}" type="pres">
      <dgm:prSet presAssocID="{0475DB46-2A7C-40EE-8020-CA93FCA22493}" presName="spaceBetweenRectangles" presStyleCnt="0"/>
      <dgm:spPr/>
    </dgm:pt>
    <dgm:pt modelId="{B3009428-0353-449E-A5FD-3A26DC3DC583}" type="pres">
      <dgm:prSet presAssocID="{7C3FEDE3-4358-4DF6-9F0C-C168088DA2BC}" presName="composite" presStyleCnt="0"/>
      <dgm:spPr/>
    </dgm:pt>
    <dgm:pt modelId="{E8418B42-A185-4660-9490-A5CC802B5F2B}" type="pres">
      <dgm:prSet presAssocID="{7C3FEDE3-4358-4DF6-9F0C-C168088DA2BC}" presName="ConnectorPoint" presStyleLbl="lnNode1" presStyleIdx="3" presStyleCnt="7"/>
      <dgm:spPr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415E4AB-6649-4915-AB68-2D11E3B51C49}" type="pres">
      <dgm:prSet presAssocID="{7C3FEDE3-4358-4DF6-9F0C-C168088DA2BC}" presName="DropPinPlaceHolder" presStyleCnt="0"/>
      <dgm:spPr/>
    </dgm:pt>
    <dgm:pt modelId="{4BA5877E-9385-4B84-BE7F-E69AF487E47B}" type="pres">
      <dgm:prSet presAssocID="{7C3FEDE3-4358-4DF6-9F0C-C168088DA2BC}" presName="DropPin" presStyleLbl="alignNode1" presStyleIdx="3" presStyleCnt="7"/>
      <dgm:spPr/>
    </dgm:pt>
    <dgm:pt modelId="{C1F23FB3-39CD-417E-9597-397A2A2435A2}" type="pres">
      <dgm:prSet presAssocID="{7C3FEDE3-4358-4DF6-9F0C-C168088DA2BC}" presName="Ellipse" presStyleLbl="fgAcc1" presStyleIdx="4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6B731DD-A0E7-4E3E-83B1-B11E9387E3F8}" type="pres">
      <dgm:prSet presAssocID="{7C3FEDE3-4358-4DF6-9F0C-C168088DA2BC}" presName="L2TextContainer" presStyleLbl="revTx" presStyleIdx="6" presStyleCnt="14">
        <dgm:presLayoutVars>
          <dgm:bulletEnabled val="1"/>
        </dgm:presLayoutVars>
      </dgm:prSet>
      <dgm:spPr/>
    </dgm:pt>
    <dgm:pt modelId="{0328755C-9694-4709-A0F2-9FC887F55CCF}" type="pres">
      <dgm:prSet presAssocID="{7C3FEDE3-4358-4DF6-9F0C-C168088DA2BC}" presName="L1TextContainer" presStyleLbl="revTx" presStyleIdx="7" presStyleCnt="14">
        <dgm:presLayoutVars>
          <dgm:chMax val="1"/>
          <dgm:chPref val="1"/>
          <dgm:bulletEnabled val="1"/>
        </dgm:presLayoutVars>
      </dgm:prSet>
      <dgm:spPr/>
    </dgm:pt>
    <dgm:pt modelId="{10F6DA1D-1559-472E-A73F-C24E8226CA80}" type="pres">
      <dgm:prSet presAssocID="{7C3FEDE3-4358-4DF6-9F0C-C168088DA2BC}" presName="ConnectLine" presStyleLbl="sibTrans1D1" presStyleIdx="3" presStyleCnt="7"/>
      <dgm:spPr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gm:spPr>
    </dgm:pt>
    <dgm:pt modelId="{60553EC1-6CEF-4B56-870C-34201C69DD6D}" type="pres">
      <dgm:prSet presAssocID="{7C3FEDE3-4358-4DF6-9F0C-C168088DA2BC}" presName="EmptyPlaceHolder" presStyleCnt="0"/>
      <dgm:spPr/>
    </dgm:pt>
    <dgm:pt modelId="{DEDF7E04-6D2B-4661-870E-27787C5610C4}" type="pres">
      <dgm:prSet presAssocID="{74601F70-CA57-4B12-95CB-A6AB51896B49}" presName="spaceBetweenRectangles" presStyleCnt="0"/>
      <dgm:spPr/>
    </dgm:pt>
    <dgm:pt modelId="{82FBA3A7-4383-4B79-945D-C2ACC7416C5C}" type="pres">
      <dgm:prSet presAssocID="{49BE6E26-05AD-4FB3-8B4C-14237C7576A3}" presName="composite" presStyleCnt="0"/>
      <dgm:spPr/>
    </dgm:pt>
    <dgm:pt modelId="{34B2FB84-350E-4A0B-9EEC-2165F9381DD6}" type="pres">
      <dgm:prSet presAssocID="{49BE6E26-05AD-4FB3-8B4C-14237C7576A3}" presName="ConnectorPoint" presStyleLbl="lnNode1" presStyleIdx="4" presStyleCnt="7"/>
      <dgm:spPr>
        <a:solidFill>
          <a:schemeClr val="accent2">
            <a:hueOff val="-970242"/>
            <a:satOff val="-55952"/>
            <a:lumOff val="57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D7E373F-21E2-45B3-8AA3-74DE9B50CA3B}" type="pres">
      <dgm:prSet presAssocID="{49BE6E26-05AD-4FB3-8B4C-14237C7576A3}" presName="DropPinPlaceHolder" presStyleCnt="0"/>
      <dgm:spPr/>
    </dgm:pt>
    <dgm:pt modelId="{FB075BEE-754B-491B-965B-5F3E415D53D1}" type="pres">
      <dgm:prSet presAssocID="{49BE6E26-05AD-4FB3-8B4C-14237C7576A3}" presName="DropPin" presStyleLbl="alignNode1" presStyleIdx="4" presStyleCnt="7"/>
      <dgm:spPr/>
    </dgm:pt>
    <dgm:pt modelId="{37708B14-92B2-43F0-AE21-16F56CEF5AFC}" type="pres">
      <dgm:prSet presAssocID="{49BE6E26-05AD-4FB3-8B4C-14237C7576A3}" presName="Ellipse" presStyleLbl="fgAcc1" presStyleIdx="5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D4F1A7F-A5DA-4218-85E5-91F86EE033A8}" type="pres">
      <dgm:prSet presAssocID="{49BE6E26-05AD-4FB3-8B4C-14237C7576A3}" presName="L2TextContainer" presStyleLbl="revTx" presStyleIdx="8" presStyleCnt="14">
        <dgm:presLayoutVars>
          <dgm:bulletEnabled val="1"/>
        </dgm:presLayoutVars>
      </dgm:prSet>
      <dgm:spPr/>
    </dgm:pt>
    <dgm:pt modelId="{E01CA780-CD40-46AE-9A44-D55717E83D61}" type="pres">
      <dgm:prSet presAssocID="{49BE6E26-05AD-4FB3-8B4C-14237C7576A3}" presName="L1TextContainer" presStyleLbl="revTx" presStyleIdx="9" presStyleCnt="14">
        <dgm:presLayoutVars>
          <dgm:chMax val="1"/>
          <dgm:chPref val="1"/>
          <dgm:bulletEnabled val="1"/>
        </dgm:presLayoutVars>
      </dgm:prSet>
      <dgm:spPr/>
    </dgm:pt>
    <dgm:pt modelId="{84B30622-5115-41E1-9A5C-C072C15E70DB}" type="pres">
      <dgm:prSet presAssocID="{49BE6E26-05AD-4FB3-8B4C-14237C7576A3}" presName="ConnectLine" presStyleLbl="sibTrans1D1" presStyleIdx="4" presStyleCnt="7"/>
      <dgm:spPr>
        <a:noFill/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dash"/>
          <a:miter lim="800000"/>
        </a:ln>
        <a:effectLst/>
      </dgm:spPr>
    </dgm:pt>
    <dgm:pt modelId="{74D0EAE9-51FF-45EE-A2D4-C15CF23341C3}" type="pres">
      <dgm:prSet presAssocID="{49BE6E26-05AD-4FB3-8B4C-14237C7576A3}" presName="EmptyPlaceHolder" presStyleCnt="0"/>
      <dgm:spPr/>
    </dgm:pt>
    <dgm:pt modelId="{27DE24BF-F124-4021-86BF-FAD6B0C2EF46}" type="pres">
      <dgm:prSet presAssocID="{DF044274-55C4-4945-A371-085ECBE5B391}" presName="spaceBetweenRectangles" presStyleCnt="0"/>
      <dgm:spPr/>
    </dgm:pt>
    <dgm:pt modelId="{300D7691-E36E-42F9-BDE2-89EA27CD608D}" type="pres">
      <dgm:prSet presAssocID="{A39725E9-06BD-4D1B-9778-11C7CF23017B}" presName="composite" presStyleCnt="0"/>
      <dgm:spPr/>
    </dgm:pt>
    <dgm:pt modelId="{B46C0C5B-158F-40B2-BF8C-212F27416286}" type="pres">
      <dgm:prSet presAssocID="{A39725E9-06BD-4D1B-9778-11C7CF23017B}" presName="ConnectorPoint" presStyleLbl="lnNode1" presStyleIdx="5" presStyleCnt="7"/>
      <dgm:spPr>
        <a:solidFill>
          <a:schemeClr val="accent2">
            <a:hueOff val="-1212803"/>
            <a:satOff val="-69940"/>
            <a:lumOff val="719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803D949-D516-40F7-833D-4B7C225FCA85}" type="pres">
      <dgm:prSet presAssocID="{A39725E9-06BD-4D1B-9778-11C7CF23017B}" presName="DropPinPlaceHolder" presStyleCnt="0"/>
      <dgm:spPr/>
    </dgm:pt>
    <dgm:pt modelId="{783F44A8-E19F-45EF-BB60-401FBC7112CA}" type="pres">
      <dgm:prSet presAssocID="{A39725E9-06BD-4D1B-9778-11C7CF23017B}" presName="DropPin" presStyleLbl="alignNode1" presStyleIdx="5" presStyleCnt="7"/>
      <dgm:spPr/>
    </dgm:pt>
    <dgm:pt modelId="{489E18A9-7E8B-48EA-B902-4EA5B847C4FD}" type="pres">
      <dgm:prSet presAssocID="{A39725E9-06BD-4D1B-9778-11C7CF23017B}" presName="Ellipse" presStyleLbl="fgAcc1" presStyleIdx="6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9B2BB4C-8E61-403B-A8ED-13A9BAAB5813}" type="pres">
      <dgm:prSet presAssocID="{A39725E9-06BD-4D1B-9778-11C7CF23017B}" presName="L2TextContainer" presStyleLbl="revTx" presStyleIdx="10" presStyleCnt="14">
        <dgm:presLayoutVars>
          <dgm:bulletEnabled val="1"/>
        </dgm:presLayoutVars>
      </dgm:prSet>
      <dgm:spPr/>
    </dgm:pt>
    <dgm:pt modelId="{82D939E5-908D-4D4F-B934-6DD7C24AB89C}" type="pres">
      <dgm:prSet presAssocID="{A39725E9-06BD-4D1B-9778-11C7CF23017B}" presName="L1TextContainer" presStyleLbl="revTx" presStyleIdx="11" presStyleCnt="14">
        <dgm:presLayoutVars>
          <dgm:chMax val="1"/>
          <dgm:chPref val="1"/>
          <dgm:bulletEnabled val="1"/>
        </dgm:presLayoutVars>
      </dgm:prSet>
      <dgm:spPr/>
    </dgm:pt>
    <dgm:pt modelId="{6280A98F-86E6-4506-8AB8-42C654F40F5C}" type="pres">
      <dgm:prSet presAssocID="{A39725E9-06BD-4D1B-9778-11C7CF23017B}" presName="ConnectLine" presStyleLbl="sibTrans1D1" presStyleIdx="5" presStyleCnt="7"/>
      <dgm:spPr>
        <a:noFill/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dash"/>
          <a:miter lim="800000"/>
        </a:ln>
        <a:effectLst/>
      </dgm:spPr>
    </dgm:pt>
    <dgm:pt modelId="{F52EC89D-510D-4018-A200-67B44BEB4D4F}" type="pres">
      <dgm:prSet presAssocID="{A39725E9-06BD-4D1B-9778-11C7CF23017B}" presName="EmptyPlaceHolder" presStyleCnt="0"/>
      <dgm:spPr/>
    </dgm:pt>
    <dgm:pt modelId="{9698407F-A4D1-497F-BC40-14D1589DF9B6}" type="pres">
      <dgm:prSet presAssocID="{6154B940-9FBC-4B4B-A3F1-E35CD4C70CE3}" presName="spaceBetweenRectangles" presStyleCnt="0"/>
      <dgm:spPr/>
    </dgm:pt>
    <dgm:pt modelId="{2903AB53-346D-446C-82C5-FD9E5A1217EE}" type="pres">
      <dgm:prSet presAssocID="{15B16F92-9A71-480F-992F-C38014AC13CA}" presName="composite" presStyleCnt="0"/>
      <dgm:spPr/>
    </dgm:pt>
    <dgm:pt modelId="{1B4C8290-9682-4359-8950-A2648D1C99D1}" type="pres">
      <dgm:prSet presAssocID="{15B16F92-9A71-480F-992F-C38014AC13CA}" presName="ConnectorPoint" presStyleLbl="lnNode1" presStyleIdx="6" presStyleCnt="7"/>
      <dgm:spPr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6C077A7-EDA1-422C-A6EC-C3DE3515CAE4}" type="pres">
      <dgm:prSet presAssocID="{15B16F92-9A71-480F-992F-C38014AC13CA}" presName="DropPinPlaceHolder" presStyleCnt="0"/>
      <dgm:spPr/>
    </dgm:pt>
    <dgm:pt modelId="{32745554-B8EE-4FC6-AEE6-75BF4CDCAD47}" type="pres">
      <dgm:prSet presAssocID="{15B16F92-9A71-480F-992F-C38014AC13CA}" presName="DropPin" presStyleLbl="alignNode1" presStyleIdx="6" presStyleCnt="7"/>
      <dgm:spPr/>
    </dgm:pt>
    <dgm:pt modelId="{C35438F3-0D8A-4104-B4FD-1273BBC77010}" type="pres">
      <dgm:prSet presAssocID="{15B16F92-9A71-480F-992F-C38014AC13CA}" presName="Ellipse" presStyleLbl="fgAcc1" presStyleIdx="7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9B463A1-3E3F-469A-9C94-EC7DA1A900D3}" type="pres">
      <dgm:prSet presAssocID="{15B16F92-9A71-480F-992F-C38014AC13CA}" presName="L2TextContainer" presStyleLbl="revTx" presStyleIdx="12" presStyleCnt="14">
        <dgm:presLayoutVars>
          <dgm:bulletEnabled val="1"/>
        </dgm:presLayoutVars>
      </dgm:prSet>
      <dgm:spPr/>
    </dgm:pt>
    <dgm:pt modelId="{5490A29B-468A-4E90-89D1-917F9CF91B4D}" type="pres">
      <dgm:prSet presAssocID="{15B16F92-9A71-480F-992F-C38014AC13CA}" presName="L1TextContainer" presStyleLbl="revTx" presStyleIdx="13" presStyleCnt="14">
        <dgm:presLayoutVars>
          <dgm:chMax val="1"/>
          <dgm:chPref val="1"/>
          <dgm:bulletEnabled val="1"/>
        </dgm:presLayoutVars>
      </dgm:prSet>
      <dgm:spPr/>
    </dgm:pt>
    <dgm:pt modelId="{96ED76E5-E512-4E0C-9FA4-0235160EA7F3}" type="pres">
      <dgm:prSet presAssocID="{15B16F92-9A71-480F-992F-C38014AC13CA}" presName="ConnectLine" presStyleLbl="sibTrans1D1" presStyleIdx="6" presStyleCnt="7"/>
      <dgm:spPr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gm:spPr>
    </dgm:pt>
    <dgm:pt modelId="{A5AE07E3-71DE-48F8-8CA2-64626CC278AA}" type="pres">
      <dgm:prSet presAssocID="{15B16F92-9A71-480F-992F-C38014AC13CA}" presName="EmptyPlaceHolder" presStyleCnt="0"/>
      <dgm:spPr/>
    </dgm:pt>
  </dgm:ptLst>
  <dgm:cxnLst>
    <dgm:cxn modelId="{233B1613-7EA7-4A28-BBC8-9CD57DC27827}" srcId="{316989A0-E611-4735-9AEC-1355B8927492}" destId="{8823C017-EBA2-4542-9B4D-4009BDF2D42A}" srcOrd="0" destOrd="0" parTransId="{F4CE5FF1-46B1-44FE-995D-4698C80A4A21}" sibTransId="{27436A89-D282-4E61-B5C6-B358454A8FF7}"/>
    <dgm:cxn modelId="{9BFA1B17-90F4-43B8-81F0-AF885E9C8436}" type="presOf" srcId="{7C3FEDE3-4358-4DF6-9F0C-C168088DA2BC}" destId="{0328755C-9694-4709-A0F2-9FC887F55CCF}" srcOrd="0" destOrd="0" presId="urn:microsoft.com/office/officeart/2017/3/layout/DropPinTimeline"/>
    <dgm:cxn modelId="{2F474B25-455E-4B7C-8859-8E84B7FF54A7}" srcId="{0FA38059-0677-4199-978B-F428984C0F78}" destId="{316989A0-E611-4735-9AEC-1355B8927492}" srcOrd="0" destOrd="0" parTransId="{A2835054-75A7-4294-BBCD-CD42A9F7F470}" sibTransId="{344773E9-9573-470F-B4CF-3A8E9779433E}"/>
    <dgm:cxn modelId="{8DC02F2C-7DF0-4FFD-B53A-06103310BFCE}" type="presOf" srcId="{96D8D35D-695E-4630-8E41-ECDE6C51B5C9}" destId="{17E1092B-CEA6-4811-B46A-5FE207CE0165}" srcOrd="0" destOrd="0" presId="urn:microsoft.com/office/officeart/2017/3/layout/DropPinTimeline"/>
    <dgm:cxn modelId="{6DAF1A32-02A3-41DF-A5B9-01BA9F0A01D3}" type="presOf" srcId="{15B16F92-9A71-480F-992F-C38014AC13CA}" destId="{5490A29B-468A-4E90-89D1-917F9CF91B4D}" srcOrd="0" destOrd="0" presId="urn:microsoft.com/office/officeart/2017/3/layout/DropPinTimeline"/>
    <dgm:cxn modelId="{1BB1A23C-DF2C-45A9-A2EE-A98C1C2DD1CB}" srcId="{0FA38059-0677-4199-978B-F428984C0F78}" destId="{A39725E9-06BD-4D1B-9778-11C7CF23017B}" srcOrd="5" destOrd="0" parTransId="{E6156A29-3A30-4590-94A4-CDAA96536B3F}" sibTransId="{6154B940-9FBC-4B4B-A3F1-E35CD4C70CE3}"/>
    <dgm:cxn modelId="{C8597340-C742-4F8D-B158-422B580B5E37}" srcId="{02C36DDA-2223-4DA2-867E-B76706FC81BE}" destId="{96D8D35D-695E-4630-8E41-ECDE6C51B5C9}" srcOrd="0" destOrd="0" parTransId="{3EE78A5A-7FA6-4762-820E-17D1403F2782}" sibTransId="{F1518BCF-B280-4DC3-9705-55A50987BF70}"/>
    <dgm:cxn modelId="{42A32D60-900E-4A8F-9F9D-C6C9FABAD795}" srcId="{7C3FEDE3-4358-4DF6-9F0C-C168088DA2BC}" destId="{57B964F5-FD58-455A-A7EB-8777C7F6447D}" srcOrd="0" destOrd="0" parTransId="{6D9550FF-F6C1-43B6-A5C2-CC98C88F350F}" sibTransId="{838E01E6-674A-42C8-AEF4-E2E9433267D8}"/>
    <dgm:cxn modelId="{F1D47841-CFBA-4315-BBC5-2FE854722A38}" type="presOf" srcId="{872F6279-6DE0-4CDB-9829-A03432E92F1E}" destId="{99B2BB4C-8E61-403B-A8ED-13A9BAAB5813}" srcOrd="0" destOrd="0" presId="urn:microsoft.com/office/officeart/2017/3/layout/DropPinTimeline"/>
    <dgm:cxn modelId="{31EB1D62-C162-4260-BB9F-2BCC552B7C58}" type="presOf" srcId="{49BE6E26-05AD-4FB3-8B4C-14237C7576A3}" destId="{E01CA780-CD40-46AE-9A44-D55717E83D61}" srcOrd="0" destOrd="0" presId="urn:microsoft.com/office/officeart/2017/3/layout/DropPinTimeline"/>
    <dgm:cxn modelId="{97F4A062-7289-40DC-95E7-E449DF9C1592}" type="presOf" srcId="{57B964F5-FD58-455A-A7EB-8777C7F6447D}" destId="{A6B731DD-A0E7-4E3E-83B1-B11E9387E3F8}" srcOrd="0" destOrd="0" presId="urn:microsoft.com/office/officeart/2017/3/layout/DropPinTimeline"/>
    <dgm:cxn modelId="{E9F5D54A-143F-4BF0-B36B-87FDEE60C64F}" type="presOf" srcId="{A39725E9-06BD-4D1B-9778-11C7CF23017B}" destId="{82D939E5-908D-4D4F-B934-6DD7C24AB89C}" srcOrd="0" destOrd="0" presId="urn:microsoft.com/office/officeart/2017/3/layout/DropPinTimeline"/>
    <dgm:cxn modelId="{FB8A6673-9474-47B3-BE7E-3A8CBB3468C0}" type="presOf" srcId="{86DE9247-6984-4641-857B-ECE5C62C0CF3}" destId="{8D4F1A7F-A5DA-4218-85E5-91F86EE033A8}" srcOrd="0" destOrd="0" presId="urn:microsoft.com/office/officeart/2017/3/layout/DropPinTimeline"/>
    <dgm:cxn modelId="{FE097278-4B9A-42E8-BCE1-3876C3FC1C25}" srcId="{0FA38059-0677-4199-978B-F428984C0F78}" destId="{49BE6E26-05AD-4FB3-8B4C-14237C7576A3}" srcOrd="4" destOrd="0" parTransId="{EC8D15FA-6F3B-49AC-872C-1EAEBEA834E2}" sibTransId="{DF044274-55C4-4945-A371-085ECBE5B391}"/>
    <dgm:cxn modelId="{75C9147B-56F3-4688-A377-D53DA5DB0F72}" srcId="{A39725E9-06BD-4D1B-9778-11C7CF23017B}" destId="{872F6279-6DE0-4CDB-9829-A03432E92F1E}" srcOrd="0" destOrd="0" parTransId="{553C675E-2DA7-48FA-8E11-7695F7FC536C}" sibTransId="{00139460-7D59-42BD-A2A5-EA80A9002FF7}"/>
    <dgm:cxn modelId="{4BEE7880-D9DE-4542-8A1A-13CB4C6F92BC}" type="presOf" srcId="{8823C017-EBA2-4542-9B4D-4009BDF2D42A}" destId="{BE7AA0A4-31D4-4E9C-96FF-179DC8A98DF0}" srcOrd="0" destOrd="0" presId="urn:microsoft.com/office/officeart/2017/3/layout/DropPinTimeline"/>
    <dgm:cxn modelId="{5ACEF282-9C2F-4953-B32B-F24C003F831B}" srcId="{AB5382B3-A2F5-48FD-9E3E-7D77457B02ED}" destId="{1E07BA97-1CD3-4758-B060-4C66D641C3A6}" srcOrd="0" destOrd="0" parTransId="{95F71116-E86D-417C-A308-BEC958F36BDB}" sibTransId="{33681832-D4DA-4057-A90D-11A83B11AF64}"/>
    <dgm:cxn modelId="{49C14B84-78A2-404B-A56B-BDA778DB6580}" type="presOf" srcId="{316989A0-E611-4735-9AEC-1355B8927492}" destId="{7F9C5A4F-CB8B-42C5-8335-B031AEF714E9}" srcOrd="0" destOrd="0" presId="urn:microsoft.com/office/officeart/2017/3/layout/DropPinTimeline"/>
    <dgm:cxn modelId="{66225F88-1642-4FFF-A045-4DBD60A830A3}" srcId="{15B16F92-9A71-480F-992F-C38014AC13CA}" destId="{6DAD6B84-96F1-4AF6-BA3E-92B727197082}" srcOrd="0" destOrd="0" parTransId="{5E08F285-59BC-4EB4-961E-C654F64C0089}" sibTransId="{AE41A2E1-2E01-4F25-BB69-4989D3E8DFF9}"/>
    <dgm:cxn modelId="{6CBD6090-AE7C-4BBA-8585-083B245F34B7}" srcId="{0FA38059-0677-4199-978B-F428984C0F78}" destId="{02C36DDA-2223-4DA2-867E-B76706FC81BE}" srcOrd="1" destOrd="0" parTransId="{17DA252C-A801-4995-98F8-757528FB6343}" sibTransId="{CDB07B8C-3D27-48DB-BF9A-445F35B09643}"/>
    <dgm:cxn modelId="{E31F8A9A-0258-41B4-BE79-B08A79F3391D}" type="presOf" srcId="{6DAD6B84-96F1-4AF6-BA3E-92B727197082}" destId="{29B463A1-3E3F-469A-9C94-EC7DA1A900D3}" srcOrd="0" destOrd="0" presId="urn:microsoft.com/office/officeart/2017/3/layout/DropPinTimeline"/>
    <dgm:cxn modelId="{6F079C9D-D2D0-4F57-A773-7B86C0242D1C}" srcId="{0FA38059-0677-4199-978B-F428984C0F78}" destId="{AB5382B3-A2F5-48FD-9E3E-7D77457B02ED}" srcOrd="2" destOrd="0" parTransId="{7C77DC4D-C70A-44F2-9B49-68DCE80B7040}" sibTransId="{0475DB46-2A7C-40EE-8020-CA93FCA22493}"/>
    <dgm:cxn modelId="{72926AB6-646C-4303-873A-99FBF4AE2143}" type="presOf" srcId="{AB5382B3-A2F5-48FD-9E3E-7D77457B02ED}" destId="{D9B7C702-946C-4534-BD4B-0919F570252C}" srcOrd="0" destOrd="0" presId="urn:microsoft.com/office/officeart/2017/3/layout/DropPinTimeline"/>
    <dgm:cxn modelId="{0F534CB6-93D7-4627-8593-EFD935BE46B5}" srcId="{0FA38059-0677-4199-978B-F428984C0F78}" destId="{15B16F92-9A71-480F-992F-C38014AC13CA}" srcOrd="6" destOrd="0" parTransId="{C0F0516D-9796-4578-B72A-0A15D26F1716}" sibTransId="{D80C2929-1E8F-4833-8B90-B48EF42566C5}"/>
    <dgm:cxn modelId="{73DF0FBA-C959-41A1-9AF2-02A931350A23}" type="presOf" srcId="{1E07BA97-1CD3-4758-B060-4C66D641C3A6}" destId="{B805C8AC-9C7E-4139-A06E-183E88F266CA}" srcOrd="0" destOrd="0" presId="urn:microsoft.com/office/officeart/2017/3/layout/DropPinTimeline"/>
    <dgm:cxn modelId="{9F6E7DC1-F85E-4357-AE8B-63B8A6266AC7}" type="presOf" srcId="{0FA38059-0677-4199-978B-F428984C0F78}" destId="{27C237CD-1E43-46E4-BE84-F93FC5745172}" srcOrd="0" destOrd="0" presId="urn:microsoft.com/office/officeart/2017/3/layout/DropPinTimeline"/>
    <dgm:cxn modelId="{F3F6FFE8-A198-4D85-BD5D-707EF9B30054}" type="presOf" srcId="{02C36DDA-2223-4DA2-867E-B76706FC81BE}" destId="{D5BCC6AA-D156-4E81-AA68-277AB685F46C}" srcOrd="0" destOrd="0" presId="urn:microsoft.com/office/officeart/2017/3/layout/DropPinTimeline"/>
    <dgm:cxn modelId="{9D2396F3-A11D-4A7D-B5F9-64FC531704AA}" srcId="{49BE6E26-05AD-4FB3-8B4C-14237C7576A3}" destId="{86DE9247-6984-4641-857B-ECE5C62C0CF3}" srcOrd="0" destOrd="0" parTransId="{EE33E9D6-5475-4775-A4A8-405BA8911C79}" sibTransId="{9777BAF2-32CD-468E-86CC-E562EB8A90D0}"/>
    <dgm:cxn modelId="{79C81EF7-8634-4127-8CAC-9CA4716BA47A}" srcId="{0FA38059-0677-4199-978B-F428984C0F78}" destId="{7C3FEDE3-4358-4DF6-9F0C-C168088DA2BC}" srcOrd="3" destOrd="0" parTransId="{C8CFF245-331E-41B6-95D0-CC2CBCC58E10}" sibTransId="{74601F70-CA57-4B12-95CB-A6AB51896B49}"/>
    <dgm:cxn modelId="{4A0ED50C-C7BD-4448-9B41-8984725F3844}" type="presParOf" srcId="{27C237CD-1E43-46E4-BE84-F93FC5745172}" destId="{99EAC02C-27DC-42F7-97EA-4BAFB1F98F12}" srcOrd="0" destOrd="0" presId="urn:microsoft.com/office/officeart/2017/3/layout/DropPinTimeline"/>
    <dgm:cxn modelId="{FFA6505F-8386-46F4-8263-217F67ABCF18}" type="presParOf" srcId="{27C237CD-1E43-46E4-BE84-F93FC5745172}" destId="{8B1C464A-DBEF-4E48-97E8-4368AE157C0B}" srcOrd="1" destOrd="0" presId="urn:microsoft.com/office/officeart/2017/3/layout/DropPinTimeline"/>
    <dgm:cxn modelId="{BC2C6430-F029-43FE-B75F-4D1FBE47300A}" type="presParOf" srcId="{8B1C464A-DBEF-4E48-97E8-4368AE157C0B}" destId="{B72E205D-E884-467B-9FA8-E5DD0C29642A}" srcOrd="0" destOrd="0" presId="urn:microsoft.com/office/officeart/2017/3/layout/DropPinTimeline"/>
    <dgm:cxn modelId="{E7F46646-21AC-4B2D-95D9-6CF7BACBE5F9}" type="presParOf" srcId="{B72E205D-E884-467B-9FA8-E5DD0C29642A}" destId="{8469C219-0CE5-4404-B05E-F2F3B89A28CB}" srcOrd="0" destOrd="0" presId="urn:microsoft.com/office/officeart/2017/3/layout/DropPinTimeline"/>
    <dgm:cxn modelId="{29363229-82BA-4355-BC63-6A9DC3C3CF6A}" type="presParOf" srcId="{B72E205D-E884-467B-9FA8-E5DD0C29642A}" destId="{0C09FBD5-1EA2-472D-8956-FECAC480BE71}" srcOrd="1" destOrd="0" presId="urn:microsoft.com/office/officeart/2017/3/layout/DropPinTimeline"/>
    <dgm:cxn modelId="{0AB44D14-621A-4D1F-9A75-57811965EF63}" type="presParOf" srcId="{0C09FBD5-1EA2-472D-8956-FECAC480BE71}" destId="{17153B14-397D-4588-A7DB-29001CF698C8}" srcOrd="0" destOrd="0" presId="urn:microsoft.com/office/officeart/2017/3/layout/DropPinTimeline"/>
    <dgm:cxn modelId="{EFC973F1-C9EB-418D-BBB9-61E2EEE117EE}" type="presParOf" srcId="{0C09FBD5-1EA2-472D-8956-FECAC480BE71}" destId="{CC40FEEE-A576-4D1C-A960-8506093915CC}" srcOrd="1" destOrd="0" presId="urn:microsoft.com/office/officeart/2017/3/layout/DropPinTimeline"/>
    <dgm:cxn modelId="{8B93FA00-E19D-464B-A150-18952E63BC64}" type="presParOf" srcId="{B72E205D-E884-467B-9FA8-E5DD0C29642A}" destId="{BE7AA0A4-31D4-4E9C-96FF-179DC8A98DF0}" srcOrd="2" destOrd="0" presId="urn:microsoft.com/office/officeart/2017/3/layout/DropPinTimeline"/>
    <dgm:cxn modelId="{A34E0D0A-250B-4C9C-92C1-7FE42DAA42C3}" type="presParOf" srcId="{B72E205D-E884-467B-9FA8-E5DD0C29642A}" destId="{7F9C5A4F-CB8B-42C5-8335-B031AEF714E9}" srcOrd="3" destOrd="0" presId="urn:microsoft.com/office/officeart/2017/3/layout/DropPinTimeline"/>
    <dgm:cxn modelId="{1C6FE812-B76A-4D43-A484-3B045CC5B82C}" type="presParOf" srcId="{B72E205D-E884-467B-9FA8-E5DD0C29642A}" destId="{16300954-1258-4F70-8A95-7CD3EB239805}" srcOrd="4" destOrd="0" presId="urn:microsoft.com/office/officeart/2017/3/layout/DropPinTimeline"/>
    <dgm:cxn modelId="{F57F16DE-601D-406A-AD09-559A4CE4F688}" type="presParOf" srcId="{B72E205D-E884-467B-9FA8-E5DD0C29642A}" destId="{23A021F8-AA4C-413C-9C3B-5A71EBCBF0C4}" srcOrd="5" destOrd="0" presId="urn:microsoft.com/office/officeart/2017/3/layout/DropPinTimeline"/>
    <dgm:cxn modelId="{B973130C-910A-4171-AAEF-9CCDE2634C20}" type="presParOf" srcId="{8B1C464A-DBEF-4E48-97E8-4368AE157C0B}" destId="{61F2C8F7-0439-4F7C-A55F-901FFC09A2AA}" srcOrd="1" destOrd="0" presId="urn:microsoft.com/office/officeart/2017/3/layout/DropPinTimeline"/>
    <dgm:cxn modelId="{17FE9AE3-3802-43DB-983B-951E2168E124}" type="presParOf" srcId="{8B1C464A-DBEF-4E48-97E8-4368AE157C0B}" destId="{4EF402FB-7406-4D19-BCC2-4409E44A7792}" srcOrd="2" destOrd="0" presId="urn:microsoft.com/office/officeart/2017/3/layout/DropPinTimeline"/>
    <dgm:cxn modelId="{7C242C4F-02D6-4BE5-8989-5E4BEA1DBE59}" type="presParOf" srcId="{4EF402FB-7406-4D19-BCC2-4409E44A7792}" destId="{717AD80F-38E9-42F0-881E-F4B2F01100FA}" srcOrd="0" destOrd="0" presId="urn:microsoft.com/office/officeart/2017/3/layout/DropPinTimeline"/>
    <dgm:cxn modelId="{CC25860C-3BAB-4334-8B07-EB51B9D75534}" type="presParOf" srcId="{4EF402FB-7406-4D19-BCC2-4409E44A7792}" destId="{823CE415-53A1-4CD8-AE41-F2A18674CC58}" srcOrd="1" destOrd="0" presId="urn:microsoft.com/office/officeart/2017/3/layout/DropPinTimeline"/>
    <dgm:cxn modelId="{B3B46AA9-249E-4096-AB2D-E600B19495A1}" type="presParOf" srcId="{823CE415-53A1-4CD8-AE41-F2A18674CC58}" destId="{A916E092-CFB6-4746-B823-860B6BC5614C}" srcOrd="0" destOrd="0" presId="urn:microsoft.com/office/officeart/2017/3/layout/DropPinTimeline"/>
    <dgm:cxn modelId="{03A5C6A7-9F5D-4A74-B0B6-2E7380C63B8D}" type="presParOf" srcId="{823CE415-53A1-4CD8-AE41-F2A18674CC58}" destId="{79577810-F83D-4BE1-B4EC-000CD165D80D}" srcOrd="1" destOrd="0" presId="urn:microsoft.com/office/officeart/2017/3/layout/DropPinTimeline"/>
    <dgm:cxn modelId="{F3A13953-0425-49FE-823B-EDD90798BFFA}" type="presParOf" srcId="{4EF402FB-7406-4D19-BCC2-4409E44A7792}" destId="{17E1092B-CEA6-4811-B46A-5FE207CE0165}" srcOrd="2" destOrd="0" presId="urn:microsoft.com/office/officeart/2017/3/layout/DropPinTimeline"/>
    <dgm:cxn modelId="{7F511447-DDBC-48C3-A85D-61FD3C7B9C19}" type="presParOf" srcId="{4EF402FB-7406-4D19-BCC2-4409E44A7792}" destId="{D5BCC6AA-D156-4E81-AA68-277AB685F46C}" srcOrd="3" destOrd="0" presId="urn:microsoft.com/office/officeart/2017/3/layout/DropPinTimeline"/>
    <dgm:cxn modelId="{8ED916D4-8A06-4930-8470-34B3B0C668A3}" type="presParOf" srcId="{4EF402FB-7406-4D19-BCC2-4409E44A7792}" destId="{A58D1206-54FA-44A3-BFBA-0F6A708AB252}" srcOrd="4" destOrd="0" presId="urn:microsoft.com/office/officeart/2017/3/layout/DropPinTimeline"/>
    <dgm:cxn modelId="{098F981C-6F38-4A7D-9B94-04AB8F78CF83}" type="presParOf" srcId="{4EF402FB-7406-4D19-BCC2-4409E44A7792}" destId="{48C21EAB-5682-41EC-AB73-344DB8CC097B}" srcOrd="5" destOrd="0" presId="urn:microsoft.com/office/officeart/2017/3/layout/DropPinTimeline"/>
    <dgm:cxn modelId="{6A33107F-2CDC-4E3B-8FB0-6ED92D8CEDA6}" type="presParOf" srcId="{8B1C464A-DBEF-4E48-97E8-4368AE157C0B}" destId="{87F5D2CD-2B8F-4E81-A69E-CBBCB04B4CA6}" srcOrd="3" destOrd="0" presId="urn:microsoft.com/office/officeart/2017/3/layout/DropPinTimeline"/>
    <dgm:cxn modelId="{CBF6E83C-0CBE-4738-9918-898891F32114}" type="presParOf" srcId="{8B1C464A-DBEF-4E48-97E8-4368AE157C0B}" destId="{724D217E-DC2F-49F5-9D2B-6564A13B8C03}" srcOrd="4" destOrd="0" presId="urn:microsoft.com/office/officeart/2017/3/layout/DropPinTimeline"/>
    <dgm:cxn modelId="{7034F434-6B85-48D3-B4AE-17A11FD939AF}" type="presParOf" srcId="{724D217E-DC2F-49F5-9D2B-6564A13B8C03}" destId="{323EC8AA-FE85-4DD2-B4C0-1BFF6E309F74}" srcOrd="0" destOrd="0" presId="urn:microsoft.com/office/officeart/2017/3/layout/DropPinTimeline"/>
    <dgm:cxn modelId="{C6299F93-2507-4421-A31E-8B1A6179D36D}" type="presParOf" srcId="{724D217E-DC2F-49F5-9D2B-6564A13B8C03}" destId="{66123188-C361-4785-A4F6-7B5EA5C8BA59}" srcOrd="1" destOrd="0" presId="urn:microsoft.com/office/officeart/2017/3/layout/DropPinTimeline"/>
    <dgm:cxn modelId="{3BD9BACF-0789-490A-9E1A-C65022D0C3BB}" type="presParOf" srcId="{66123188-C361-4785-A4F6-7B5EA5C8BA59}" destId="{B8C14A5D-ED43-4E29-9AA6-E4FE8E1A67C9}" srcOrd="0" destOrd="0" presId="urn:microsoft.com/office/officeart/2017/3/layout/DropPinTimeline"/>
    <dgm:cxn modelId="{EB570BD4-CFA8-4789-940F-672CF1C501BB}" type="presParOf" srcId="{66123188-C361-4785-A4F6-7B5EA5C8BA59}" destId="{1ADAFCE9-C603-40BD-9AE2-47F3DBE89C4F}" srcOrd="1" destOrd="0" presId="urn:microsoft.com/office/officeart/2017/3/layout/DropPinTimeline"/>
    <dgm:cxn modelId="{44E05BB1-EF65-452F-A732-A2E573AC6F18}" type="presParOf" srcId="{724D217E-DC2F-49F5-9D2B-6564A13B8C03}" destId="{B805C8AC-9C7E-4139-A06E-183E88F266CA}" srcOrd="2" destOrd="0" presId="urn:microsoft.com/office/officeart/2017/3/layout/DropPinTimeline"/>
    <dgm:cxn modelId="{19B7C048-1E36-4EF5-8C2B-90B3856723E3}" type="presParOf" srcId="{724D217E-DC2F-49F5-9D2B-6564A13B8C03}" destId="{D9B7C702-946C-4534-BD4B-0919F570252C}" srcOrd="3" destOrd="0" presId="urn:microsoft.com/office/officeart/2017/3/layout/DropPinTimeline"/>
    <dgm:cxn modelId="{4A33A093-CC2A-495F-A20E-21FDACFBCF9B}" type="presParOf" srcId="{724D217E-DC2F-49F5-9D2B-6564A13B8C03}" destId="{DB0D346D-3FDA-4206-9549-F3C2758E1DAA}" srcOrd="4" destOrd="0" presId="urn:microsoft.com/office/officeart/2017/3/layout/DropPinTimeline"/>
    <dgm:cxn modelId="{76869AB0-02DD-4106-967B-DE9D9E631B8C}" type="presParOf" srcId="{724D217E-DC2F-49F5-9D2B-6564A13B8C03}" destId="{76236F61-90EA-4AE5-B34F-64AC4216F963}" srcOrd="5" destOrd="0" presId="urn:microsoft.com/office/officeart/2017/3/layout/DropPinTimeline"/>
    <dgm:cxn modelId="{022F637F-7565-4B3E-ABAE-DA86FF80078C}" type="presParOf" srcId="{8B1C464A-DBEF-4E48-97E8-4368AE157C0B}" destId="{96D3501A-A1AD-465A-962A-162F32FF003B}" srcOrd="5" destOrd="0" presId="urn:microsoft.com/office/officeart/2017/3/layout/DropPinTimeline"/>
    <dgm:cxn modelId="{39E49077-AA5C-47F3-9449-F4EECAF20449}" type="presParOf" srcId="{8B1C464A-DBEF-4E48-97E8-4368AE157C0B}" destId="{B3009428-0353-449E-A5FD-3A26DC3DC583}" srcOrd="6" destOrd="0" presId="urn:microsoft.com/office/officeart/2017/3/layout/DropPinTimeline"/>
    <dgm:cxn modelId="{01A4D08E-3FEF-4569-8F92-3C9CAAD53C24}" type="presParOf" srcId="{B3009428-0353-449E-A5FD-3A26DC3DC583}" destId="{E8418B42-A185-4660-9490-A5CC802B5F2B}" srcOrd="0" destOrd="0" presId="urn:microsoft.com/office/officeart/2017/3/layout/DropPinTimeline"/>
    <dgm:cxn modelId="{41FA3EE5-1B28-4A4B-AEF5-48362000085E}" type="presParOf" srcId="{B3009428-0353-449E-A5FD-3A26DC3DC583}" destId="{3415E4AB-6649-4915-AB68-2D11E3B51C49}" srcOrd="1" destOrd="0" presId="urn:microsoft.com/office/officeart/2017/3/layout/DropPinTimeline"/>
    <dgm:cxn modelId="{07CA52B0-A222-4158-B50A-DB0ED91C3B7C}" type="presParOf" srcId="{3415E4AB-6649-4915-AB68-2D11E3B51C49}" destId="{4BA5877E-9385-4B84-BE7F-E69AF487E47B}" srcOrd="0" destOrd="0" presId="urn:microsoft.com/office/officeart/2017/3/layout/DropPinTimeline"/>
    <dgm:cxn modelId="{0289093D-D360-4E5E-A972-6DDA61F36C57}" type="presParOf" srcId="{3415E4AB-6649-4915-AB68-2D11E3B51C49}" destId="{C1F23FB3-39CD-417E-9597-397A2A2435A2}" srcOrd="1" destOrd="0" presId="urn:microsoft.com/office/officeart/2017/3/layout/DropPinTimeline"/>
    <dgm:cxn modelId="{025F5569-4FF8-4E8E-9037-4814326B0B9D}" type="presParOf" srcId="{B3009428-0353-449E-A5FD-3A26DC3DC583}" destId="{A6B731DD-A0E7-4E3E-83B1-B11E9387E3F8}" srcOrd="2" destOrd="0" presId="urn:microsoft.com/office/officeart/2017/3/layout/DropPinTimeline"/>
    <dgm:cxn modelId="{64053387-F824-493C-8148-FB9F6082C31B}" type="presParOf" srcId="{B3009428-0353-449E-A5FD-3A26DC3DC583}" destId="{0328755C-9694-4709-A0F2-9FC887F55CCF}" srcOrd="3" destOrd="0" presId="urn:microsoft.com/office/officeart/2017/3/layout/DropPinTimeline"/>
    <dgm:cxn modelId="{F80844F4-1466-4EFC-93DD-D8FC824C69DF}" type="presParOf" srcId="{B3009428-0353-449E-A5FD-3A26DC3DC583}" destId="{10F6DA1D-1559-472E-A73F-C24E8226CA80}" srcOrd="4" destOrd="0" presId="urn:microsoft.com/office/officeart/2017/3/layout/DropPinTimeline"/>
    <dgm:cxn modelId="{730CD1F9-9129-49BF-B426-51C4B2C3A1EA}" type="presParOf" srcId="{B3009428-0353-449E-A5FD-3A26DC3DC583}" destId="{60553EC1-6CEF-4B56-870C-34201C69DD6D}" srcOrd="5" destOrd="0" presId="urn:microsoft.com/office/officeart/2017/3/layout/DropPinTimeline"/>
    <dgm:cxn modelId="{2DB465AB-58D1-419D-AF62-AA6B88F0193F}" type="presParOf" srcId="{8B1C464A-DBEF-4E48-97E8-4368AE157C0B}" destId="{DEDF7E04-6D2B-4661-870E-27787C5610C4}" srcOrd="7" destOrd="0" presId="urn:microsoft.com/office/officeart/2017/3/layout/DropPinTimeline"/>
    <dgm:cxn modelId="{0B43CCFC-D5A2-41BD-A018-16F1571FDFFB}" type="presParOf" srcId="{8B1C464A-DBEF-4E48-97E8-4368AE157C0B}" destId="{82FBA3A7-4383-4B79-945D-C2ACC7416C5C}" srcOrd="8" destOrd="0" presId="urn:microsoft.com/office/officeart/2017/3/layout/DropPinTimeline"/>
    <dgm:cxn modelId="{C77CB11F-38AF-499E-A245-4D6A973880CA}" type="presParOf" srcId="{82FBA3A7-4383-4B79-945D-C2ACC7416C5C}" destId="{34B2FB84-350E-4A0B-9EEC-2165F9381DD6}" srcOrd="0" destOrd="0" presId="urn:microsoft.com/office/officeart/2017/3/layout/DropPinTimeline"/>
    <dgm:cxn modelId="{AC71953D-19C9-4065-A71A-91429A0997BE}" type="presParOf" srcId="{82FBA3A7-4383-4B79-945D-C2ACC7416C5C}" destId="{ED7E373F-21E2-45B3-8AA3-74DE9B50CA3B}" srcOrd="1" destOrd="0" presId="urn:microsoft.com/office/officeart/2017/3/layout/DropPinTimeline"/>
    <dgm:cxn modelId="{0A5DAAF1-8038-4A00-BB14-455D5BE71190}" type="presParOf" srcId="{ED7E373F-21E2-45B3-8AA3-74DE9B50CA3B}" destId="{FB075BEE-754B-491B-965B-5F3E415D53D1}" srcOrd="0" destOrd="0" presId="urn:microsoft.com/office/officeart/2017/3/layout/DropPinTimeline"/>
    <dgm:cxn modelId="{9256BA85-E6C9-47A3-B2DA-101D1B1658BE}" type="presParOf" srcId="{ED7E373F-21E2-45B3-8AA3-74DE9B50CA3B}" destId="{37708B14-92B2-43F0-AE21-16F56CEF5AFC}" srcOrd="1" destOrd="0" presId="urn:microsoft.com/office/officeart/2017/3/layout/DropPinTimeline"/>
    <dgm:cxn modelId="{F7EA8553-B8BD-4E98-90D6-ED7745747787}" type="presParOf" srcId="{82FBA3A7-4383-4B79-945D-C2ACC7416C5C}" destId="{8D4F1A7F-A5DA-4218-85E5-91F86EE033A8}" srcOrd="2" destOrd="0" presId="urn:microsoft.com/office/officeart/2017/3/layout/DropPinTimeline"/>
    <dgm:cxn modelId="{975C44BD-493A-4D1E-8AAF-23987A88D547}" type="presParOf" srcId="{82FBA3A7-4383-4B79-945D-C2ACC7416C5C}" destId="{E01CA780-CD40-46AE-9A44-D55717E83D61}" srcOrd="3" destOrd="0" presId="urn:microsoft.com/office/officeart/2017/3/layout/DropPinTimeline"/>
    <dgm:cxn modelId="{06E1A0FC-12CE-4B66-9BAF-CEB5655F7827}" type="presParOf" srcId="{82FBA3A7-4383-4B79-945D-C2ACC7416C5C}" destId="{84B30622-5115-41E1-9A5C-C072C15E70DB}" srcOrd="4" destOrd="0" presId="urn:microsoft.com/office/officeart/2017/3/layout/DropPinTimeline"/>
    <dgm:cxn modelId="{C31E0B61-FC46-4232-96B2-581F1AD4EE64}" type="presParOf" srcId="{82FBA3A7-4383-4B79-945D-C2ACC7416C5C}" destId="{74D0EAE9-51FF-45EE-A2D4-C15CF23341C3}" srcOrd="5" destOrd="0" presId="urn:microsoft.com/office/officeart/2017/3/layout/DropPinTimeline"/>
    <dgm:cxn modelId="{E3376073-2A10-4F62-8CF8-FD138EB20679}" type="presParOf" srcId="{8B1C464A-DBEF-4E48-97E8-4368AE157C0B}" destId="{27DE24BF-F124-4021-86BF-FAD6B0C2EF46}" srcOrd="9" destOrd="0" presId="urn:microsoft.com/office/officeart/2017/3/layout/DropPinTimeline"/>
    <dgm:cxn modelId="{5B618EED-D06D-4382-A239-1FCFC1E00C3A}" type="presParOf" srcId="{8B1C464A-DBEF-4E48-97E8-4368AE157C0B}" destId="{300D7691-E36E-42F9-BDE2-89EA27CD608D}" srcOrd="10" destOrd="0" presId="urn:microsoft.com/office/officeart/2017/3/layout/DropPinTimeline"/>
    <dgm:cxn modelId="{A8F4A58B-BD43-4E67-BB31-3DFEF0BF1956}" type="presParOf" srcId="{300D7691-E36E-42F9-BDE2-89EA27CD608D}" destId="{B46C0C5B-158F-40B2-BF8C-212F27416286}" srcOrd="0" destOrd="0" presId="urn:microsoft.com/office/officeart/2017/3/layout/DropPinTimeline"/>
    <dgm:cxn modelId="{973E0B9F-3426-45E2-AED2-988F51CAB516}" type="presParOf" srcId="{300D7691-E36E-42F9-BDE2-89EA27CD608D}" destId="{3803D949-D516-40F7-833D-4B7C225FCA85}" srcOrd="1" destOrd="0" presId="urn:microsoft.com/office/officeart/2017/3/layout/DropPinTimeline"/>
    <dgm:cxn modelId="{9B7A1877-96DC-4AAB-B1B7-E2B9D0609E59}" type="presParOf" srcId="{3803D949-D516-40F7-833D-4B7C225FCA85}" destId="{783F44A8-E19F-45EF-BB60-401FBC7112CA}" srcOrd="0" destOrd="0" presId="urn:microsoft.com/office/officeart/2017/3/layout/DropPinTimeline"/>
    <dgm:cxn modelId="{8F9FC1C6-084D-404C-8BAB-548F08C76C8C}" type="presParOf" srcId="{3803D949-D516-40F7-833D-4B7C225FCA85}" destId="{489E18A9-7E8B-48EA-B902-4EA5B847C4FD}" srcOrd="1" destOrd="0" presId="urn:microsoft.com/office/officeart/2017/3/layout/DropPinTimeline"/>
    <dgm:cxn modelId="{0E8BE18A-6FA8-4F8D-9F4B-11E5A9A60591}" type="presParOf" srcId="{300D7691-E36E-42F9-BDE2-89EA27CD608D}" destId="{99B2BB4C-8E61-403B-A8ED-13A9BAAB5813}" srcOrd="2" destOrd="0" presId="urn:microsoft.com/office/officeart/2017/3/layout/DropPinTimeline"/>
    <dgm:cxn modelId="{65C0DB2C-6BE5-462A-9241-84B2921ACB70}" type="presParOf" srcId="{300D7691-E36E-42F9-BDE2-89EA27CD608D}" destId="{82D939E5-908D-4D4F-B934-6DD7C24AB89C}" srcOrd="3" destOrd="0" presId="urn:microsoft.com/office/officeart/2017/3/layout/DropPinTimeline"/>
    <dgm:cxn modelId="{154626DE-1C99-460B-A468-EB21DB113E1A}" type="presParOf" srcId="{300D7691-E36E-42F9-BDE2-89EA27CD608D}" destId="{6280A98F-86E6-4506-8AB8-42C654F40F5C}" srcOrd="4" destOrd="0" presId="urn:microsoft.com/office/officeart/2017/3/layout/DropPinTimeline"/>
    <dgm:cxn modelId="{382C29FC-BD39-4E1A-8709-163A619D7F47}" type="presParOf" srcId="{300D7691-E36E-42F9-BDE2-89EA27CD608D}" destId="{F52EC89D-510D-4018-A200-67B44BEB4D4F}" srcOrd="5" destOrd="0" presId="urn:microsoft.com/office/officeart/2017/3/layout/DropPinTimeline"/>
    <dgm:cxn modelId="{4997E29C-9322-4636-86EA-E1B3D1D6BB43}" type="presParOf" srcId="{8B1C464A-DBEF-4E48-97E8-4368AE157C0B}" destId="{9698407F-A4D1-497F-BC40-14D1589DF9B6}" srcOrd="11" destOrd="0" presId="urn:microsoft.com/office/officeart/2017/3/layout/DropPinTimeline"/>
    <dgm:cxn modelId="{603D8133-02BD-4564-8198-E3ADDABAE2DD}" type="presParOf" srcId="{8B1C464A-DBEF-4E48-97E8-4368AE157C0B}" destId="{2903AB53-346D-446C-82C5-FD9E5A1217EE}" srcOrd="12" destOrd="0" presId="urn:microsoft.com/office/officeart/2017/3/layout/DropPinTimeline"/>
    <dgm:cxn modelId="{19C977C7-D673-4C62-8218-FA0A3005D961}" type="presParOf" srcId="{2903AB53-346D-446C-82C5-FD9E5A1217EE}" destId="{1B4C8290-9682-4359-8950-A2648D1C99D1}" srcOrd="0" destOrd="0" presId="urn:microsoft.com/office/officeart/2017/3/layout/DropPinTimeline"/>
    <dgm:cxn modelId="{83EC1E06-15E1-485A-B9B4-1C2E82D3FD19}" type="presParOf" srcId="{2903AB53-346D-446C-82C5-FD9E5A1217EE}" destId="{A6C077A7-EDA1-422C-A6EC-C3DE3515CAE4}" srcOrd="1" destOrd="0" presId="urn:microsoft.com/office/officeart/2017/3/layout/DropPinTimeline"/>
    <dgm:cxn modelId="{05FDFE39-7936-4EDE-9F0E-E1CF1EA57438}" type="presParOf" srcId="{A6C077A7-EDA1-422C-A6EC-C3DE3515CAE4}" destId="{32745554-B8EE-4FC6-AEE6-75BF4CDCAD47}" srcOrd="0" destOrd="0" presId="urn:microsoft.com/office/officeart/2017/3/layout/DropPinTimeline"/>
    <dgm:cxn modelId="{36F01039-67EA-4BCE-A754-F60A303FCADF}" type="presParOf" srcId="{A6C077A7-EDA1-422C-A6EC-C3DE3515CAE4}" destId="{C35438F3-0D8A-4104-B4FD-1273BBC77010}" srcOrd="1" destOrd="0" presId="urn:microsoft.com/office/officeart/2017/3/layout/DropPinTimeline"/>
    <dgm:cxn modelId="{B730E1A5-C6F8-4D8A-BD2D-2961D7294A84}" type="presParOf" srcId="{2903AB53-346D-446C-82C5-FD9E5A1217EE}" destId="{29B463A1-3E3F-469A-9C94-EC7DA1A900D3}" srcOrd="2" destOrd="0" presId="urn:microsoft.com/office/officeart/2017/3/layout/DropPinTimeline"/>
    <dgm:cxn modelId="{BE73C81F-54B8-4F1E-92A0-D53299B45623}" type="presParOf" srcId="{2903AB53-346D-446C-82C5-FD9E5A1217EE}" destId="{5490A29B-468A-4E90-89D1-917F9CF91B4D}" srcOrd="3" destOrd="0" presId="urn:microsoft.com/office/officeart/2017/3/layout/DropPinTimeline"/>
    <dgm:cxn modelId="{4B95329C-B3CE-4738-A41F-A7DF942C1E67}" type="presParOf" srcId="{2903AB53-346D-446C-82C5-FD9E5A1217EE}" destId="{96ED76E5-E512-4E0C-9FA4-0235160EA7F3}" srcOrd="4" destOrd="0" presId="urn:microsoft.com/office/officeart/2017/3/layout/DropPinTimeline"/>
    <dgm:cxn modelId="{C377ADD6-5518-4DE7-BCC3-6C3B90298B38}" type="presParOf" srcId="{2903AB53-346D-446C-82C5-FD9E5A1217EE}" destId="{A5AE07E3-71DE-48F8-8CA2-64626CC278AA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D39235-59DC-4496-AC6B-C23120AB77B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95545E03-A2D8-4CF3-9915-2E1B875EF6A7}">
      <dgm:prSet phldrT="[Κείμενο]"/>
      <dgm:spPr/>
      <dgm:t>
        <a:bodyPr/>
        <a:lstStyle/>
        <a:p>
          <a:r>
            <a:rPr lang="el-GR" dirty="0"/>
            <a:t>Διαθέσιμα </a:t>
          </a:r>
          <a:r>
            <a:rPr lang="en-US" dirty="0"/>
            <a:t>APIs</a:t>
          </a:r>
          <a:endParaRPr lang="el-GR" dirty="0"/>
        </a:p>
      </dgm:t>
    </dgm:pt>
    <dgm:pt modelId="{D2DFC27B-B878-4331-8F64-897F6C5B7CF8}" type="parTrans" cxnId="{B0A2D4CB-833D-4ABE-AB33-4E309CB653C4}">
      <dgm:prSet/>
      <dgm:spPr/>
      <dgm:t>
        <a:bodyPr/>
        <a:lstStyle/>
        <a:p>
          <a:endParaRPr lang="el-GR"/>
        </a:p>
      </dgm:t>
    </dgm:pt>
    <dgm:pt modelId="{02D4F349-CCF4-4F25-B755-9B831CF7EF6C}" type="sibTrans" cxnId="{B0A2D4CB-833D-4ABE-AB33-4E309CB653C4}">
      <dgm:prSet/>
      <dgm:spPr/>
      <dgm:t>
        <a:bodyPr/>
        <a:lstStyle/>
        <a:p>
          <a:endParaRPr lang="el-GR"/>
        </a:p>
      </dgm:t>
    </dgm:pt>
    <dgm:pt modelId="{F47F1B28-5665-4156-927B-3DA95109F416}">
      <dgm:prSet phldrT="[Κείμενο]"/>
      <dgm:spPr/>
      <dgm:t>
        <a:bodyPr/>
        <a:lstStyle/>
        <a:p>
          <a:r>
            <a:rPr lang="el-GR" dirty="0"/>
            <a:t>Χαμηλού επιπέδου</a:t>
          </a:r>
          <a:endParaRPr lang="en-US" dirty="0"/>
        </a:p>
        <a:p>
          <a:r>
            <a:rPr lang="en-US" dirty="0"/>
            <a:t>RDDs</a:t>
          </a:r>
        </a:p>
      </dgm:t>
    </dgm:pt>
    <dgm:pt modelId="{BDA5FA99-6710-41CC-8C73-5FE13D2FAA85}" type="parTrans" cxnId="{45099A1B-DC71-41CF-83C0-795112220B76}">
      <dgm:prSet/>
      <dgm:spPr/>
      <dgm:t>
        <a:bodyPr/>
        <a:lstStyle/>
        <a:p>
          <a:endParaRPr lang="el-GR"/>
        </a:p>
      </dgm:t>
    </dgm:pt>
    <dgm:pt modelId="{3CC06136-B2A8-4D06-AFC5-3D2C850C5EFF}" type="sibTrans" cxnId="{45099A1B-DC71-41CF-83C0-795112220B76}">
      <dgm:prSet/>
      <dgm:spPr/>
      <dgm:t>
        <a:bodyPr/>
        <a:lstStyle/>
        <a:p>
          <a:endParaRPr lang="el-GR"/>
        </a:p>
      </dgm:t>
    </dgm:pt>
    <dgm:pt modelId="{E67E1245-B117-4CF9-A866-39CB6ADE58AD}">
      <dgm:prSet phldrT="[Κείμενο]"/>
      <dgm:spPr/>
      <dgm:t>
        <a:bodyPr/>
        <a:lstStyle/>
        <a:p>
          <a:r>
            <a:rPr lang="el-GR" dirty="0"/>
            <a:t>Υψηλού επιπέδου</a:t>
          </a:r>
        </a:p>
        <a:p>
          <a:r>
            <a:rPr lang="en-US" dirty="0"/>
            <a:t>Datasets, </a:t>
          </a:r>
          <a:r>
            <a:rPr lang="en-US" dirty="0" err="1"/>
            <a:t>Dataframes</a:t>
          </a:r>
          <a:r>
            <a:rPr lang="en-US" dirty="0"/>
            <a:t>, SQL</a:t>
          </a:r>
        </a:p>
        <a:p>
          <a:r>
            <a:rPr lang="en-US" dirty="0"/>
            <a:t>	</a:t>
          </a:r>
          <a:endParaRPr lang="el-GR" dirty="0"/>
        </a:p>
      </dgm:t>
    </dgm:pt>
    <dgm:pt modelId="{540C4DCC-0290-459D-9C81-D33B5600F415}" type="parTrans" cxnId="{595C8285-1788-42CC-A78D-7F28019CE6F8}">
      <dgm:prSet/>
      <dgm:spPr/>
      <dgm:t>
        <a:bodyPr/>
        <a:lstStyle/>
        <a:p>
          <a:endParaRPr lang="el-GR"/>
        </a:p>
      </dgm:t>
    </dgm:pt>
    <dgm:pt modelId="{B683686E-9BE5-4672-BFB4-F2E69F8471E1}" type="sibTrans" cxnId="{595C8285-1788-42CC-A78D-7F28019CE6F8}">
      <dgm:prSet/>
      <dgm:spPr/>
      <dgm:t>
        <a:bodyPr/>
        <a:lstStyle/>
        <a:p>
          <a:endParaRPr lang="el-GR"/>
        </a:p>
      </dgm:t>
    </dgm:pt>
    <dgm:pt modelId="{1F8BAD0F-DAAF-45AF-BE44-E6A20867BC3D}" type="pres">
      <dgm:prSet presAssocID="{D3D39235-59DC-4496-AC6B-C23120AB77B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D9FF9CA-1F65-4EFE-A5DF-07D8BF87A1EB}" type="pres">
      <dgm:prSet presAssocID="{95545E03-A2D8-4CF3-9915-2E1B875EF6A7}" presName="hierRoot1" presStyleCnt="0">
        <dgm:presLayoutVars>
          <dgm:hierBranch val="init"/>
        </dgm:presLayoutVars>
      </dgm:prSet>
      <dgm:spPr/>
    </dgm:pt>
    <dgm:pt modelId="{DC90CDF7-1870-46FC-9563-FDDF8DAAA1AF}" type="pres">
      <dgm:prSet presAssocID="{95545E03-A2D8-4CF3-9915-2E1B875EF6A7}" presName="rootComposite1" presStyleCnt="0"/>
      <dgm:spPr/>
    </dgm:pt>
    <dgm:pt modelId="{45AECB02-0310-4C43-B7F2-815CCB4341C3}" type="pres">
      <dgm:prSet presAssocID="{95545E03-A2D8-4CF3-9915-2E1B875EF6A7}" presName="rootText1" presStyleLbl="node0" presStyleIdx="0" presStyleCnt="1">
        <dgm:presLayoutVars>
          <dgm:chPref val="3"/>
        </dgm:presLayoutVars>
      </dgm:prSet>
      <dgm:spPr/>
    </dgm:pt>
    <dgm:pt modelId="{A141FB49-1E82-4CF8-88A4-9199B5A90FD6}" type="pres">
      <dgm:prSet presAssocID="{95545E03-A2D8-4CF3-9915-2E1B875EF6A7}" presName="rootConnector1" presStyleLbl="node1" presStyleIdx="0" presStyleCnt="0"/>
      <dgm:spPr/>
    </dgm:pt>
    <dgm:pt modelId="{6617985B-7F18-40D4-B222-4098AED8207E}" type="pres">
      <dgm:prSet presAssocID="{95545E03-A2D8-4CF3-9915-2E1B875EF6A7}" presName="hierChild2" presStyleCnt="0"/>
      <dgm:spPr/>
    </dgm:pt>
    <dgm:pt modelId="{2F306DC7-42AC-427A-9AD2-7BA8409DD164}" type="pres">
      <dgm:prSet presAssocID="{BDA5FA99-6710-41CC-8C73-5FE13D2FAA85}" presName="Name37" presStyleLbl="parChTrans1D2" presStyleIdx="0" presStyleCnt="2"/>
      <dgm:spPr/>
    </dgm:pt>
    <dgm:pt modelId="{4AFD7B28-9C1C-44AC-A36D-6EF6360681D6}" type="pres">
      <dgm:prSet presAssocID="{F47F1B28-5665-4156-927B-3DA95109F416}" presName="hierRoot2" presStyleCnt="0">
        <dgm:presLayoutVars>
          <dgm:hierBranch val="init"/>
        </dgm:presLayoutVars>
      </dgm:prSet>
      <dgm:spPr/>
    </dgm:pt>
    <dgm:pt modelId="{DABCABCD-EA42-4BC7-AF8E-E1D1FFAAAD5B}" type="pres">
      <dgm:prSet presAssocID="{F47F1B28-5665-4156-927B-3DA95109F416}" presName="rootComposite" presStyleCnt="0"/>
      <dgm:spPr/>
    </dgm:pt>
    <dgm:pt modelId="{3C93C9CD-C57F-4FDC-A8B0-01DF461EA04E}" type="pres">
      <dgm:prSet presAssocID="{F47F1B28-5665-4156-927B-3DA95109F416}" presName="rootText" presStyleLbl="node2" presStyleIdx="0" presStyleCnt="2">
        <dgm:presLayoutVars>
          <dgm:chPref val="3"/>
        </dgm:presLayoutVars>
      </dgm:prSet>
      <dgm:spPr/>
    </dgm:pt>
    <dgm:pt modelId="{CAE717DF-088E-4817-8265-6070F322BC76}" type="pres">
      <dgm:prSet presAssocID="{F47F1B28-5665-4156-927B-3DA95109F416}" presName="rootConnector" presStyleLbl="node2" presStyleIdx="0" presStyleCnt="2"/>
      <dgm:spPr/>
    </dgm:pt>
    <dgm:pt modelId="{6B4439E5-C8EE-4B32-ADBB-7C497410AC41}" type="pres">
      <dgm:prSet presAssocID="{F47F1B28-5665-4156-927B-3DA95109F416}" presName="hierChild4" presStyleCnt="0"/>
      <dgm:spPr/>
    </dgm:pt>
    <dgm:pt modelId="{257B750C-4DA6-418F-B606-8E6CB5B5CCA5}" type="pres">
      <dgm:prSet presAssocID="{F47F1B28-5665-4156-927B-3DA95109F416}" presName="hierChild5" presStyleCnt="0"/>
      <dgm:spPr/>
    </dgm:pt>
    <dgm:pt modelId="{0AA918FC-ED84-441A-902E-2A548AE46E7D}" type="pres">
      <dgm:prSet presAssocID="{540C4DCC-0290-459D-9C81-D33B5600F415}" presName="Name37" presStyleLbl="parChTrans1D2" presStyleIdx="1" presStyleCnt="2"/>
      <dgm:spPr/>
    </dgm:pt>
    <dgm:pt modelId="{EA853DC0-195A-4212-B25D-0313D2E4371B}" type="pres">
      <dgm:prSet presAssocID="{E67E1245-B117-4CF9-A866-39CB6ADE58AD}" presName="hierRoot2" presStyleCnt="0">
        <dgm:presLayoutVars>
          <dgm:hierBranch val="init"/>
        </dgm:presLayoutVars>
      </dgm:prSet>
      <dgm:spPr/>
    </dgm:pt>
    <dgm:pt modelId="{AED0C7C8-B815-4CD8-BFBF-C030B08C57AA}" type="pres">
      <dgm:prSet presAssocID="{E67E1245-B117-4CF9-A866-39CB6ADE58AD}" presName="rootComposite" presStyleCnt="0"/>
      <dgm:spPr/>
    </dgm:pt>
    <dgm:pt modelId="{E5A8F928-5979-45B9-8516-E7AD3549656C}" type="pres">
      <dgm:prSet presAssocID="{E67E1245-B117-4CF9-A866-39CB6ADE58AD}" presName="rootText" presStyleLbl="node2" presStyleIdx="1" presStyleCnt="2">
        <dgm:presLayoutVars>
          <dgm:chPref val="3"/>
        </dgm:presLayoutVars>
      </dgm:prSet>
      <dgm:spPr/>
    </dgm:pt>
    <dgm:pt modelId="{CEE8AFDB-D28D-49FF-90FD-0160DC5C28C3}" type="pres">
      <dgm:prSet presAssocID="{E67E1245-B117-4CF9-A866-39CB6ADE58AD}" presName="rootConnector" presStyleLbl="node2" presStyleIdx="1" presStyleCnt="2"/>
      <dgm:spPr/>
    </dgm:pt>
    <dgm:pt modelId="{2189233D-20D8-480A-9968-8396DFBBD5AE}" type="pres">
      <dgm:prSet presAssocID="{E67E1245-B117-4CF9-A866-39CB6ADE58AD}" presName="hierChild4" presStyleCnt="0"/>
      <dgm:spPr/>
    </dgm:pt>
    <dgm:pt modelId="{596281C2-F4A8-4E22-926C-16546AE79C35}" type="pres">
      <dgm:prSet presAssocID="{E67E1245-B117-4CF9-A866-39CB6ADE58AD}" presName="hierChild5" presStyleCnt="0"/>
      <dgm:spPr/>
    </dgm:pt>
    <dgm:pt modelId="{615ED63C-B93A-4B5F-9933-881FC0BCB631}" type="pres">
      <dgm:prSet presAssocID="{95545E03-A2D8-4CF3-9915-2E1B875EF6A7}" presName="hierChild3" presStyleCnt="0"/>
      <dgm:spPr/>
    </dgm:pt>
  </dgm:ptLst>
  <dgm:cxnLst>
    <dgm:cxn modelId="{18847902-9C47-43DC-85ED-08C619278F96}" type="presOf" srcId="{95545E03-A2D8-4CF3-9915-2E1B875EF6A7}" destId="{A141FB49-1E82-4CF8-88A4-9199B5A90FD6}" srcOrd="1" destOrd="0" presId="urn:microsoft.com/office/officeart/2005/8/layout/orgChart1"/>
    <dgm:cxn modelId="{45099A1B-DC71-41CF-83C0-795112220B76}" srcId="{95545E03-A2D8-4CF3-9915-2E1B875EF6A7}" destId="{F47F1B28-5665-4156-927B-3DA95109F416}" srcOrd="0" destOrd="0" parTransId="{BDA5FA99-6710-41CC-8C73-5FE13D2FAA85}" sibTransId="{3CC06136-B2A8-4D06-AFC5-3D2C850C5EFF}"/>
    <dgm:cxn modelId="{30ED3B26-9923-473E-AF66-378A815131E3}" type="presOf" srcId="{540C4DCC-0290-459D-9C81-D33B5600F415}" destId="{0AA918FC-ED84-441A-902E-2A548AE46E7D}" srcOrd="0" destOrd="0" presId="urn:microsoft.com/office/officeart/2005/8/layout/orgChart1"/>
    <dgm:cxn modelId="{3664FE35-7756-4CA1-9B42-59A39DAC4A8A}" type="presOf" srcId="{95545E03-A2D8-4CF3-9915-2E1B875EF6A7}" destId="{45AECB02-0310-4C43-B7F2-815CCB4341C3}" srcOrd="0" destOrd="0" presId="urn:microsoft.com/office/officeart/2005/8/layout/orgChart1"/>
    <dgm:cxn modelId="{595C8285-1788-42CC-A78D-7F28019CE6F8}" srcId="{95545E03-A2D8-4CF3-9915-2E1B875EF6A7}" destId="{E67E1245-B117-4CF9-A866-39CB6ADE58AD}" srcOrd="1" destOrd="0" parTransId="{540C4DCC-0290-459D-9C81-D33B5600F415}" sibTransId="{B683686E-9BE5-4672-BFB4-F2E69F8471E1}"/>
    <dgm:cxn modelId="{03932A87-3A6C-4CF8-8EE4-45A82125D197}" type="presOf" srcId="{F47F1B28-5665-4156-927B-3DA95109F416}" destId="{3C93C9CD-C57F-4FDC-A8B0-01DF461EA04E}" srcOrd="0" destOrd="0" presId="urn:microsoft.com/office/officeart/2005/8/layout/orgChart1"/>
    <dgm:cxn modelId="{84729D87-18F8-41B3-957D-8443F95E56BA}" type="presOf" srcId="{F47F1B28-5665-4156-927B-3DA95109F416}" destId="{CAE717DF-088E-4817-8265-6070F322BC76}" srcOrd="1" destOrd="0" presId="urn:microsoft.com/office/officeart/2005/8/layout/orgChart1"/>
    <dgm:cxn modelId="{3ED17BBA-0019-4C1B-AFE3-0A360108D97A}" type="presOf" srcId="{E67E1245-B117-4CF9-A866-39CB6ADE58AD}" destId="{E5A8F928-5979-45B9-8516-E7AD3549656C}" srcOrd="0" destOrd="0" presId="urn:microsoft.com/office/officeart/2005/8/layout/orgChart1"/>
    <dgm:cxn modelId="{039390C1-2796-4269-8C27-91F13A3B1FCB}" type="presOf" srcId="{E67E1245-B117-4CF9-A866-39CB6ADE58AD}" destId="{CEE8AFDB-D28D-49FF-90FD-0160DC5C28C3}" srcOrd="1" destOrd="0" presId="urn:microsoft.com/office/officeart/2005/8/layout/orgChart1"/>
    <dgm:cxn modelId="{B0A2D4CB-833D-4ABE-AB33-4E309CB653C4}" srcId="{D3D39235-59DC-4496-AC6B-C23120AB77B1}" destId="{95545E03-A2D8-4CF3-9915-2E1B875EF6A7}" srcOrd="0" destOrd="0" parTransId="{D2DFC27B-B878-4331-8F64-897F6C5B7CF8}" sibTransId="{02D4F349-CCF4-4F25-B755-9B831CF7EF6C}"/>
    <dgm:cxn modelId="{C21242DB-791B-4187-B5FE-F182E32C023A}" type="presOf" srcId="{D3D39235-59DC-4496-AC6B-C23120AB77B1}" destId="{1F8BAD0F-DAAF-45AF-BE44-E6A20867BC3D}" srcOrd="0" destOrd="0" presId="urn:microsoft.com/office/officeart/2005/8/layout/orgChart1"/>
    <dgm:cxn modelId="{9884D1DD-8FE0-4128-A12E-2D5D34F25828}" type="presOf" srcId="{BDA5FA99-6710-41CC-8C73-5FE13D2FAA85}" destId="{2F306DC7-42AC-427A-9AD2-7BA8409DD164}" srcOrd="0" destOrd="0" presId="urn:microsoft.com/office/officeart/2005/8/layout/orgChart1"/>
    <dgm:cxn modelId="{0BB05E32-5E91-44CD-B71A-3C076190D41D}" type="presParOf" srcId="{1F8BAD0F-DAAF-45AF-BE44-E6A20867BC3D}" destId="{3D9FF9CA-1F65-4EFE-A5DF-07D8BF87A1EB}" srcOrd="0" destOrd="0" presId="urn:microsoft.com/office/officeart/2005/8/layout/orgChart1"/>
    <dgm:cxn modelId="{77B0E3D6-FF71-40D6-8CF4-2B87162F0B98}" type="presParOf" srcId="{3D9FF9CA-1F65-4EFE-A5DF-07D8BF87A1EB}" destId="{DC90CDF7-1870-46FC-9563-FDDF8DAAA1AF}" srcOrd="0" destOrd="0" presId="urn:microsoft.com/office/officeart/2005/8/layout/orgChart1"/>
    <dgm:cxn modelId="{52432837-1ADE-477E-A60C-4D4E1747DA93}" type="presParOf" srcId="{DC90CDF7-1870-46FC-9563-FDDF8DAAA1AF}" destId="{45AECB02-0310-4C43-B7F2-815CCB4341C3}" srcOrd="0" destOrd="0" presId="urn:microsoft.com/office/officeart/2005/8/layout/orgChart1"/>
    <dgm:cxn modelId="{19AC96D6-E833-45CC-8C9B-D224D6107328}" type="presParOf" srcId="{DC90CDF7-1870-46FC-9563-FDDF8DAAA1AF}" destId="{A141FB49-1E82-4CF8-88A4-9199B5A90FD6}" srcOrd="1" destOrd="0" presId="urn:microsoft.com/office/officeart/2005/8/layout/orgChart1"/>
    <dgm:cxn modelId="{E6D9EA00-43F3-4AD4-961A-9D04C24B26C3}" type="presParOf" srcId="{3D9FF9CA-1F65-4EFE-A5DF-07D8BF87A1EB}" destId="{6617985B-7F18-40D4-B222-4098AED8207E}" srcOrd="1" destOrd="0" presId="urn:microsoft.com/office/officeart/2005/8/layout/orgChart1"/>
    <dgm:cxn modelId="{299CE4E1-D90E-40CE-9F1C-B8E557C487B5}" type="presParOf" srcId="{6617985B-7F18-40D4-B222-4098AED8207E}" destId="{2F306DC7-42AC-427A-9AD2-7BA8409DD164}" srcOrd="0" destOrd="0" presId="urn:microsoft.com/office/officeart/2005/8/layout/orgChart1"/>
    <dgm:cxn modelId="{DBB262DE-8C04-467E-9409-03C87680BE03}" type="presParOf" srcId="{6617985B-7F18-40D4-B222-4098AED8207E}" destId="{4AFD7B28-9C1C-44AC-A36D-6EF6360681D6}" srcOrd="1" destOrd="0" presId="urn:microsoft.com/office/officeart/2005/8/layout/orgChart1"/>
    <dgm:cxn modelId="{251CBF50-6676-40D8-B09D-7D22FD6ACA73}" type="presParOf" srcId="{4AFD7B28-9C1C-44AC-A36D-6EF6360681D6}" destId="{DABCABCD-EA42-4BC7-AF8E-E1D1FFAAAD5B}" srcOrd="0" destOrd="0" presId="urn:microsoft.com/office/officeart/2005/8/layout/orgChart1"/>
    <dgm:cxn modelId="{A5829EE2-3A46-491B-8815-1AE78CB5C3FC}" type="presParOf" srcId="{DABCABCD-EA42-4BC7-AF8E-E1D1FFAAAD5B}" destId="{3C93C9CD-C57F-4FDC-A8B0-01DF461EA04E}" srcOrd="0" destOrd="0" presId="urn:microsoft.com/office/officeart/2005/8/layout/orgChart1"/>
    <dgm:cxn modelId="{862A9746-4642-46C2-90F8-F78B03800F55}" type="presParOf" srcId="{DABCABCD-EA42-4BC7-AF8E-E1D1FFAAAD5B}" destId="{CAE717DF-088E-4817-8265-6070F322BC76}" srcOrd="1" destOrd="0" presId="urn:microsoft.com/office/officeart/2005/8/layout/orgChart1"/>
    <dgm:cxn modelId="{336C429E-4552-4296-920C-1648B847163E}" type="presParOf" srcId="{4AFD7B28-9C1C-44AC-A36D-6EF6360681D6}" destId="{6B4439E5-C8EE-4B32-ADBB-7C497410AC41}" srcOrd="1" destOrd="0" presId="urn:microsoft.com/office/officeart/2005/8/layout/orgChart1"/>
    <dgm:cxn modelId="{63DACEC1-A4EA-47FE-8B62-BB71C19E31D7}" type="presParOf" srcId="{4AFD7B28-9C1C-44AC-A36D-6EF6360681D6}" destId="{257B750C-4DA6-418F-B606-8E6CB5B5CCA5}" srcOrd="2" destOrd="0" presId="urn:microsoft.com/office/officeart/2005/8/layout/orgChart1"/>
    <dgm:cxn modelId="{CAD46C3D-368B-4D74-9274-D4D8E2DD1C4F}" type="presParOf" srcId="{6617985B-7F18-40D4-B222-4098AED8207E}" destId="{0AA918FC-ED84-441A-902E-2A548AE46E7D}" srcOrd="2" destOrd="0" presId="urn:microsoft.com/office/officeart/2005/8/layout/orgChart1"/>
    <dgm:cxn modelId="{0C4FEFDA-5959-4512-90C7-A64EA822B5C0}" type="presParOf" srcId="{6617985B-7F18-40D4-B222-4098AED8207E}" destId="{EA853DC0-195A-4212-B25D-0313D2E4371B}" srcOrd="3" destOrd="0" presId="urn:microsoft.com/office/officeart/2005/8/layout/orgChart1"/>
    <dgm:cxn modelId="{45D9BD52-886B-4442-8776-A9B7E1DB860A}" type="presParOf" srcId="{EA853DC0-195A-4212-B25D-0313D2E4371B}" destId="{AED0C7C8-B815-4CD8-BFBF-C030B08C57AA}" srcOrd="0" destOrd="0" presId="urn:microsoft.com/office/officeart/2005/8/layout/orgChart1"/>
    <dgm:cxn modelId="{01CAEB64-DDF5-4C83-A865-5C76978B158C}" type="presParOf" srcId="{AED0C7C8-B815-4CD8-BFBF-C030B08C57AA}" destId="{E5A8F928-5979-45B9-8516-E7AD3549656C}" srcOrd="0" destOrd="0" presId="urn:microsoft.com/office/officeart/2005/8/layout/orgChart1"/>
    <dgm:cxn modelId="{A9622618-C6CC-4EF2-B0CC-666EF999E3AE}" type="presParOf" srcId="{AED0C7C8-B815-4CD8-BFBF-C030B08C57AA}" destId="{CEE8AFDB-D28D-49FF-90FD-0160DC5C28C3}" srcOrd="1" destOrd="0" presId="urn:microsoft.com/office/officeart/2005/8/layout/orgChart1"/>
    <dgm:cxn modelId="{DE84F96B-7DEA-4590-BB4E-9DEA8CC0754F}" type="presParOf" srcId="{EA853DC0-195A-4212-B25D-0313D2E4371B}" destId="{2189233D-20D8-480A-9968-8396DFBBD5AE}" srcOrd="1" destOrd="0" presId="urn:microsoft.com/office/officeart/2005/8/layout/orgChart1"/>
    <dgm:cxn modelId="{7656333A-2F61-4014-AE3F-C9120D1E0097}" type="presParOf" srcId="{EA853DC0-195A-4212-B25D-0313D2E4371B}" destId="{596281C2-F4A8-4E22-926C-16546AE79C35}" srcOrd="2" destOrd="0" presId="urn:microsoft.com/office/officeart/2005/8/layout/orgChart1"/>
    <dgm:cxn modelId="{1BDA2DEA-D48E-4232-84E6-B65D6CDC2D54}" type="presParOf" srcId="{3D9FF9CA-1F65-4EFE-A5DF-07D8BF87A1EB}" destId="{615ED63C-B93A-4B5F-9933-881FC0BCB6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A8234-9BEB-4A03-89C6-0B1E35A43FED}">
      <dsp:nvSpPr>
        <dsp:cNvPr id="0" name=""/>
        <dsp:cNvSpPr/>
      </dsp:nvSpPr>
      <dsp:spPr>
        <a:xfrm>
          <a:off x="0" y="519758"/>
          <a:ext cx="5115491" cy="12682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/>
            <a:t>Το </a:t>
          </a:r>
          <a:r>
            <a:rPr lang="en-US" sz="1800" kern="1200"/>
            <a:t>Apache Spark </a:t>
          </a:r>
          <a:r>
            <a:rPr lang="el-GR" sz="1800" kern="1200"/>
            <a:t>είναι ένα </a:t>
          </a:r>
          <a:r>
            <a:rPr lang="en-US" sz="1800" kern="1200"/>
            <a:t>framework </a:t>
          </a:r>
          <a:r>
            <a:rPr lang="el-GR" sz="1800" kern="1200"/>
            <a:t>γενικού σκοπού που επιτρέπει κατανεμημένη</a:t>
          </a:r>
          <a:r>
            <a:rPr lang="en-US" sz="1800" kern="1200"/>
            <a:t> </a:t>
          </a:r>
          <a:r>
            <a:rPr lang="el-GR" sz="1800" kern="1200"/>
            <a:t>επεξεργασία σε ομάδες υπολογιστών</a:t>
          </a:r>
          <a:endParaRPr lang="en-US" sz="1800" kern="1200"/>
        </a:p>
      </dsp:txBody>
      <dsp:txXfrm>
        <a:off x="61909" y="581667"/>
        <a:ext cx="4991673" cy="1144388"/>
      </dsp:txXfrm>
    </dsp:sp>
    <dsp:sp modelId="{DE9D0AD1-5A98-46C6-8312-0F1FDAB512F7}">
      <dsp:nvSpPr>
        <dsp:cNvPr id="0" name=""/>
        <dsp:cNvSpPr/>
      </dsp:nvSpPr>
      <dsp:spPr>
        <a:xfrm>
          <a:off x="0" y="1839805"/>
          <a:ext cx="5115491" cy="1268206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 dirty="0"/>
            <a:t>Μπορεί να θεωρηθεί ως μηχανή επεξεργασίας (</a:t>
          </a:r>
          <a:r>
            <a:rPr lang="en-US" sz="1800" kern="1200" dirty="0"/>
            <a:t>processing engine</a:t>
          </a:r>
          <a:r>
            <a:rPr lang="el-GR" sz="1800" kern="1200" dirty="0"/>
            <a:t>)</a:t>
          </a:r>
          <a:r>
            <a:rPr lang="en-US" sz="1800" kern="1200" dirty="0"/>
            <a:t> </a:t>
          </a:r>
          <a:r>
            <a:rPr lang="el-GR" sz="1800" kern="1200" dirty="0"/>
            <a:t>που δίνει έμφαση σε</a:t>
          </a:r>
          <a:r>
            <a:rPr lang="en-US" sz="1800" kern="1200" dirty="0"/>
            <a:t> </a:t>
          </a:r>
          <a:r>
            <a:rPr lang="el-GR" sz="1800" kern="1200" dirty="0"/>
            <a:t>ταχύτητα</a:t>
          </a:r>
          <a:r>
            <a:rPr lang="en-US" sz="1800" kern="1200" dirty="0"/>
            <a:t> </a:t>
          </a:r>
          <a:r>
            <a:rPr lang="el-GR" sz="1800" kern="1200" dirty="0"/>
            <a:t>και ευκολία χρήσης ενώ παράλληλα παρέχει δυνατότητες προχωρημένης ανάλυσης δεδομένων </a:t>
          </a:r>
          <a:endParaRPr lang="en-US" sz="1800" kern="1200" dirty="0"/>
        </a:p>
      </dsp:txBody>
      <dsp:txXfrm>
        <a:off x="61909" y="1901714"/>
        <a:ext cx="4991673" cy="1144388"/>
      </dsp:txXfrm>
    </dsp:sp>
    <dsp:sp modelId="{106B9A47-956E-4D9B-A6C1-3BE81A1025D3}">
      <dsp:nvSpPr>
        <dsp:cNvPr id="0" name=""/>
        <dsp:cNvSpPr/>
      </dsp:nvSpPr>
      <dsp:spPr>
        <a:xfrm>
          <a:off x="0" y="3159852"/>
          <a:ext cx="5115491" cy="1268206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 dirty="0"/>
            <a:t>Εφόσον είναι δυνατό διατηρεί τα δεδομένα στη κύρια μνήμη των </a:t>
          </a:r>
          <a:r>
            <a:rPr lang="en-US" sz="1800" kern="1200" dirty="0"/>
            <a:t>executors </a:t>
          </a:r>
          <a:r>
            <a:rPr lang="el-GR" sz="1800" kern="1200" dirty="0"/>
            <a:t>(</a:t>
          </a:r>
          <a:r>
            <a:rPr lang="en-US" sz="1800" kern="1200" dirty="0"/>
            <a:t>2x </a:t>
          </a:r>
          <a:r>
            <a:rPr lang="el-GR" sz="1800" kern="1200" dirty="0"/>
            <a:t>έως 100</a:t>
          </a:r>
          <a:r>
            <a:rPr lang="en-US" sz="1800" kern="1200" dirty="0"/>
            <a:t>x</a:t>
          </a:r>
          <a:r>
            <a:rPr lang="el-GR" sz="1800" kern="1200" dirty="0"/>
            <a:t> ταχύτερο από το </a:t>
          </a:r>
          <a:r>
            <a:rPr lang="en-US" sz="1800" kern="1200" dirty="0"/>
            <a:t>Hadoop MapReduce </a:t>
          </a:r>
          <a:r>
            <a:rPr lang="el-GR" sz="1800" kern="1200" dirty="0"/>
            <a:t>για συγκεκριμένες εργασίες)</a:t>
          </a:r>
          <a:endParaRPr lang="en-US" sz="1800" kern="1200" dirty="0"/>
        </a:p>
      </dsp:txBody>
      <dsp:txXfrm>
        <a:off x="61909" y="3221761"/>
        <a:ext cx="4991673" cy="1144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AC02C-27DC-42F7-97EA-4BAFB1F98F12}">
      <dsp:nvSpPr>
        <dsp:cNvPr id="0" name=""/>
        <dsp:cNvSpPr/>
      </dsp:nvSpPr>
      <dsp:spPr>
        <a:xfrm>
          <a:off x="0" y="2175669"/>
          <a:ext cx="11407487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53B14-397D-4588-A7DB-29001CF698C8}">
      <dsp:nvSpPr>
        <dsp:cNvPr id="0" name=""/>
        <dsp:cNvSpPr/>
      </dsp:nvSpPr>
      <dsp:spPr>
        <a:xfrm rot="8100000">
          <a:off x="68571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0FEEE-A576-4D1C-A960-8506093915CC}">
      <dsp:nvSpPr>
        <dsp:cNvPr id="0" name=""/>
        <dsp:cNvSpPr/>
      </dsp:nvSpPr>
      <dsp:spPr>
        <a:xfrm>
          <a:off x="104119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AA0A4-31D4-4E9C-96FF-179DC8A98DF0}">
      <dsp:nvSpPr>
        <dsp:cNvPr id="0" name=""/>
        <dsp:cNvSpPr/>
      </dsp:nvSpPr>
      <dsp:spPr>
        <a:xfrm>
          <a:off x="454837" y="887672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UC Berkeley AMPlab</a:t>
          </a:r>
        </a:p>
      </dsp:txBody>
      <dsp:txXfrm>
        <a:off x="454837" y="887672"/>
        <a:ext cx="2372452" cy="1287996"/>
      </dsp:txXfrm>
    </dsp:sp>
    <dsp:sp modelId="{7F9C5A4F-CB8B-42C5-8335-B031AEF714E9}">
      <dsp:nvSpPr>
        <dsp:cNvPr id="0" name=""/>
        <dsp:cNvSpPr/>
      </dsp:nvSpPr>
      <dsp:spPr>
        <a:xfrm>
          <a:off x="454837" y="435133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2009</a:t>
          </a:r>
        </a:p>
      </dsp:txBody>
      <dsp:txXfrm>
        <a:off x="454837" y="435133"/>
        <a:ext cx="2372452" cy="452539"/>
      </dsp:txXfrm>
    </dsp:sp>
    <dsp:sp modelId="{16300954-1258-4F70-8A95-7CD3EB239805}">
      <dsp:nvSpPr>
        <dsp:cNvPr id="0" name=""/>
        <dsp:cNvSpPr/>
      </dsp:nvSpPr>
      <dsp:spPr>
        <a:xfrm>
          <a:off x="228567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9C219-0CE5-4404-B05E-F2F3B89A28CB}">
      <dsp:nvSpPr>
        <dsp:cNvPr id="0" name=""/>
        <dsp:cNvSpPr/>
      </dsp:nvSpPr>
      <dsp:spPr>
        <a:xfrm>
          <a:off x="187034" y="2134940"/>
          <a:ext cx="81457" cy="814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6E092-CFB6-4746-B823-860B6BC5614C}">
      <dsp:nvSpPr>
        <dsp:cNvPr id="0" name=""/>
        <dsp:cNvSpPr/>
      </dsp:nvSpPr>
      <dsp:spPr>
        <a:xfrm rot="18900000">
          <a:off x="1492656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77810-F83D-4BE1-B4EC-000CD165D80D}">
      <dsp:nvSpPr>
        <dsp:cNvPr id="0" name=""/>
        <dsp:cNvSpPr/>
      </dsp:nvSpPr>
      <dsp:spPr>
        <a:xfrm>
          <a:off x="1528205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1092B-CEA6-4811-B46A-5FE207CE0165}">
      <dsp:nvSpPr>
        <dsp:cNvPr id="0" name=""/>
        <dsp:cNvSpPr/>
      </dsp:nvSpPr>
      <dsp:spPr>
        <a:xfrm>
          <a:off x="1878923" y="2175669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Research Paper (Matei Zaharia, …)</a:t>
          </a:r>
        </a:p>
      </dsp:txBody>
      <dsp:txXfrm>
        <a:off x="1878923" y="2175669"/>
        <a:ext cx="2372452" cy="1287996"/>
      </dsp:txXfrm>
    </dsp:sp>
    <dsp:sp modelId="{D5BCC6AA-D156-4E81-AA68-277AB685F46C}">
      <dsp:nvSpPr>
        <dsp:cNvPr id="0" name=""/>
        <dsp:cNvSpPr/>
      </dsp:nvSpPr>
      <dsp:spPr>
        <a:xfrm>
          <a:off x="1878923" y="3463665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2010</a:t>
          </a:r>
        </a:p>
      </dsp:txBody>
      <dsp:txXfrm>
        <a:off x="1878923" y="3463665"/>
        <a:ext cx="2372452" cy="452539"/>
      </dsp:txXfrm>
    </dsp:sp>
    <dsp:sp modelId="{A58D1206-54FA-44A3-BFBA-0F6A708AB252}">
      <dsp:nvSpPr>
        <dsp:cNvPr id="0" name=""/>
        <dsp:cNvSpPr/>
      </dsp:nvSpPr>
      <dsp:spPr>
        <a:xfrm>
          <a:off x="1652653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AD80F-38E9-42F0-881E-F4B2F01100FA}">
      <dsp:nvSpPr>
        <dsp:cNvPr id="0" name=""/>
        <dsp:cNvSpPr/>
      </dsp:nvSpPr>
      <dsp:spPr>
        <a:xfrm>
          <a:off x="1611120" y="2134940"/>
          <a:ext cx="81457" cy="81457"/>
        </a:xfrm>
        <a:prstGeom prst="ellips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14A5D-ED43-4E29-9AA6-E4FE8E1A67C9}">
      <dsp:nvSpPr>
        <dsp:cNvPr id="0" name=""/>
        <dsp:cNvSpPr/>
      </dsp:nvSpPr>
      <dsp:spPr>
        <a:xfrm rot="8100000">
          <a:off x="2916742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AFCE9-C603-40BD-9AE2-47F3DBE89C4F}">
      <dsp:nvSpPr>
        <dsp:cNvPr id="0" name=""/>
        <dsp:cNvSpPr/>
      </dsp:nvSpPr>
      <dsp:spPr>
        <a:xfrm>
          <a:off x="2952290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5C8AC-9C7E-4139-A06E-183E88F266CA}">
      <dsp:nvSpPr>
        <dsp:cNvPr id="0" name=""/>
        <dsp:cNvSpPr/>
      </dsp:nvSpPr>
      <dsp:spPr>
        <a:xfrm>
          <a:off x="3303008" y="887672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First release</a:t>
          </a:r>
        </a:p>
      </dsp:txBody>
      <dsp:txXfrm>
        <a:off x="3303008" y="887672"/>
        <a:ext cx="2372452" cy="1287996"/>
      </dsp:txXfrm>
    </dsp:sp>
    <dsp:sp modelId="{D9B7C702-946C-4534-BD4B-0919F570252C}">
      <dsp:nvSpPr>
        <dsp:cNvPr id="0" name=""/>
        <dsp:cNvSpPr/>
      </dsp:nvSpPr>
      <dsp:spPr>
        <a:xfrm>
          <a:off x="3303008" y="435133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2011</a:t>
          </a:r>
        </a:p>
      </dsp:txBody>
      <dsp:txXfrm>
        <a:off x="3303008" y="435133"/>
        <a:ext cx="2372452" cy="452539"/>
      </dsp:txXfrm>
    </dsp:sp>
    <dsp:sp modelId="{DB0D346D-3FDA-4206-9549-F3C2758E1DAA}">
      <dsp:nvSpPr>
        <dsp:cNvPr id="0" name=""/>
        <dsp:cNvSpPr/>
      </dsp:nvSpPr>
      <dsp:spPr>
        <a:xfrm>
          <a:off x="3076739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EC8AA-FE85-4DD2-B4C0-1BFF6E309F74}">
      <dsp:nvSpPr>
        <dsp:cNvPr id="0" name=""/>
        <dsp:cNvSpPr/>
      </dsp:nvSpPr>
      <dsp:spPr>
        <a:xfrm>
          <a:off x="3035205" y="2134940"/>
          <a:ext cx="81457" cy="81457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5877E-9385-4B84-BE7F-E69AF487E47B}">
      <dsp:nvSpPr>
        <dsp:cNvPr id="0" name=""/>
        <dsp:cNvSpPr/>
      </dsp:nvSpPr>
      <dsp:spPr>
        <a:xfrm rot="18900000">
          <a:off x="4340828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23FB3-39CD-417E-9597-397A2A2435A2}">
      <dsp:nvSpPr>
        <dsp:cNvPr id="0" name=""/>
        <dsp:cNvSpPr/>
      </dsp:nvSpPr>
      <dsp:spPr>
        <a:xfrm>
          <a:off x="4376376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731DD-A0E7-4E3E-83B1-B11E9387E3F8}">
      <dsp:nvSpPr>
        <dsp:cNvPr id="0" name=""/>
        <dsp:cNvSpPr/>
      </dsp:nvSpPr>
      <dsp:spPr>
        <a:xfrm>
          <a:off x="4727094" y="2175669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AMPlab</a:t>
          </a:r>
          <a:r>
            <a:rPr lang="en-US" sz="1500" kern="1200" dirty="0"/>
            <a:t> </a:t>
          </a:r>
          <a:r>
            <a:rPr lang="el-GR" sz="1500" kern="1200" dirty="0">
              <a:sym typeface="Wingdings" panose="05000000000000000000" pitchFamily="2" charset="2"/>
            </a:rPr>
            <a:t></a:t>
          </a:r>
          <a:r>
            <a:rPr lang="en-US" sz="1500" kern="1200" dirty="0"/>
            <a:t> Databricks</a:t>
          </a:r>
        </a:p>
      </dsp:txBody>
      <dsp:txXfrm>
        <a:off x="4727094" y="2175669"/>
        <a:ext cx="2372452" cy="1287996"/>
      </dsp:txXfrm>
    </dsp:sp>
    <dsp:sp modelId="{0328755C-9694-4709-A0F2-9FC887F55CCF}">
      <dsp:nvSpPr>
        <dsp:cNvPr id="0" name=""/>
        <dsp:cNvSpPr/>
      </dsp:nvSpPr>
      <dsp:spPr>
        <a:xfrm>
          <a:off x="4727094" y="3463665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2013</a:t>
          </a:r>
        </a:p>
      </dsp:txBody>
      <dsp:txXfrm>
        <a:off x="4727094" y="3463665"/>
        <a:ext cx="2372452" cy="452539"/>
      </dsp:txXfrm>
    </dsp:sp>
    <dsp:sp modelId="{10F6DA1D-1559-472E-A73F-C24E8226CA80}">
      <dsp:nvSpPr>
        <dsp:cNvPr id="0" name=""/>
        <dsp:cNvSpPr/>
      </dsp:nvSpPr>
      <dsp:spPr>
        <a:xfrm>
          <a:off x="4500824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18B42-A185-4660-9490-A5CC802B5F2B}">
      <dsp:nvSpPr>
        <dsp:cNvPr id="0" name=""/>
        <dsp:cNvSpPr/>
      </dsp:nvSpPr>
      <dsp:spPr>
        <a:xfrm>
          <a:off x="4459291" y="2134940"/>
          <a:ext cx="81457" cy="81457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75BEE-754B-491B-965B-5F3E415D53D1}">
      <dsp:nvSpPr>
        <dsp:cNvPr id="0" name=""/>
        <dsp:cNvSpPr/>
      </dsp:nvSpPr>
      <dsp:spPr>
        <a:xfrm rot="8100000">
          <a:off x="5764913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08B14-92B2-43F0-AE21-16F56CEF5AFC}">
      <dsp:nvSpPr>
        <dsp:cNvPr id="0" name=""/>
        <dsp:cNvSpPr/>
      </dsp:nvSpPr>
      <dsp:spPr>
        <a:xfrm>
          <a:off x="5800462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F1A7F-A5DA-4218-85E5-91F86EE033A8}">
      <dsp:nvSpPr>
        <dsp:cNvPr id="0" name=""/>
        <dsp:cNvSpPr/>
      </dsp:nvSpPr>
      <dsp:spPr>
        <a:xfrm>
          <a:off x="6151179" y="887672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Spark 1.0</a:t>
          </a:r>
        </a:p>
      </dsp:txBody>
      <dsp:txXfrm>
        <a:off x="6151179" y="887672"/>
        <a:ext cx="2372452" cy="1287996"/>
      </dsp:txXfrm>
    </dsp:sp>
    <dsp:sp modelId="{E01CA780-CD40-46AE-9A44-D55717E83D61}">
      <dsp:nvSpPr>
        <dsp:cNvPr id="0" name=""/>
        <dsp:cNvSpPr/>
      </dsp:nvSpPr>
      <dsp:spPr>
        <a:xfrm>
          <a:off x="6151179" y="435133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2014</a:t>
          </a:r>
        </a:p>
      </dsp:txBody>
      <dsp:txXfrm>
        <a:off x="6151179" y="435133"/>
        <a:ext cx="2372452" cy="452539"/>
      </dsp:txXfrm>
    </dsp:sp>
    <dsp:sp modelId="{84B30622-5115-41E1-9A5C-C072C15E70DB}">
      <dsp:nvSpPr>
        <dsp:cNvPr id="0" name=""/>
        <dsp:cNvSpPr/>
      </dsp:nvSpPr>
      <dsp:spPr>
        <a:xfrm>
          <a:off x="5924910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2FB84-350E-4A0B-9EEC-2165F9381DD6}">
      <dsp:nvSpPr>
        <dsp:cNvPr id="0" name=""/>
        <dsp:cNvSpPr/>
      </dsp:nvSpPr>
      <dsp:spPr>
        <a:xfrm>
          <a:off x="5883376" y="2134940"/>
          <a:ext cx="81457" cy="81457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F44A8-E19F-45EF-BB60-401FBC7112CA}">
      <dsp:nvSpPr>
        <dsp:cNvPr id="0" name=""/>
        <dsp:cNvSpPr/>
      </dsp:nvSpPr>
      <dsp:spPr>
        <a:xfrm rot="18900000">
          <a:off x="7188999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E18A9-7E8B-48EA-B902-4EA5B847C4FD}">
      <dsp:nvSpPr>
        <dsp:cNvPr id="0" name=""/>
        <dsp:cNvSpPr/>
      </dsp:nvSpPr>
      <dsp:spPr>
        <a:xfrm>
          <a:off x="7224547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2BB4C-8E61-403B-A8ED-13A9BAAB5813}">
      <dsp:nvSpPr>
        <dsp:cNvPr id="0" name=""/>
        <dsp:cNvSpPr/>
      </dsp:nvSpPr>
      <dsp:spPr>
        <a:xfrm>
          <a:off x="7575265" y="2175669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Spark 2.0</a:t>
          </a:r>
        </a:p>
      </dsp:txBody>
      <dsp:txXfrm>
        <a:off x="7575265" y="2175669"/>
        <a:ext cx="2372452" cy="1287996"/>
      </dsp:txXfrm>
    </dsp:sp>
    <dsp:sp modelId="{82D939E5-908D-4D4F-B934-6DD7C24AB89C}">
      <dsp:nvSpPr>
        <dsp:cNvPr id="0" name=""/>
        <dsp:cNvSpPr/>
      </dsp:nvSpPr>
      <dsp:spPr>
        <a:xfrm>
          <a:off x="7575265" y="3463665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2016</a:t>
          </a:r>
        </a:p>
      </dsp:txBody>
      <dsp:txXfrm>
        <a:off x="7575265" y="3463665"/>
        <a:ext cx="2372452" cy="452539"/>
      </dsp:txXfrm>
    </dsp:sp>
    <dsp:sp modelId="{6280A98F-86E6-4506-8AB8-42C654F40F5C}">
      <dsp:nvSpPr>
        <dsp:cNvPr id="0" name=""/>
        <dsp:cNvSpPr/>
      </dsp:nvSpPr>
      <dsp:spPr>
        <a:xfrm>
          <a:off x="7348996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C0C5B-158F-40B2-BF8C-212F27416286}">
      <dsp:nvSpPr>
        <dsp:cNvPr id="0" name=""/>
        <dsp:cNvSpPr/>
      </dsp:nvSpPr>
      <dsp:spPr>
        <a:xfrm>
          <a:off x="7307462" y="2134940"/>
          <a:ext cx="81457" cy="81457"/>
        </a:xfrm>
        <a:prstGeom prst="ellips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45554-B8EE-4FC6-AEE6-75BF4CDCAD47}">
      <dsp:nvSpPr>
        <dsp:cNvPr id="0" name=""/>
        <dsp:cNvSpPr/>
      </dsp:nvSpPr>
      <dsp:spPr>
        <a:xfrm rot="8100000">
          <a:off x="8613084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438F3-0D8A-4104-B4FD-1273BBC77010}">
      <dsp:nvSpPr>
        <dsp:cNvPr id="0" name=""/>
        <dsp:cNvSpPr/>
      </dsp:nvSpPr>
      <dsp:spPr>
        <a:xfrm>
          <a:off x="8648633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463A1-3E3F-469A-9C94-EC7DA1A900D3}">
      <dsp:nvSpPr>
        <dsp:cNvPr id="0" name=""/>
        <dsp:cNvSpPr/>
      </dsp:nvSpPr>
      <dsp:spPr>
        <a:xfrm>
          <a:off x="8999351" y="887672"/>
          <a:ext cx="2372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Spark 3.0</a:t>
          </a:r>
        </a:p>
      </dsp:txBody>
      <dsp:txXfrm>
        <a:off x="8999351" y="887672"/>
        <a:ext cx="2372452" cy="1287996"/>
      </dsp:txXfrm>
    </dsp:sp>
    <dsp:sp modelId="{5490A29B-468A-4E90-89D1-917F9CF91B4D}">
      <dsp:nvSpPr>
        <dsp:cNvPr id="0" name=""/>
        <dsp:cNvSpPr/>
      </dsp:nvSpPr>
      <dsp:spPr>
        <a:xfrm>
          <a:off x="8999351" y="435133"/>
          <a:ext cx="2372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2020</a:t>
          </a:r>
        </a:p>
      </dsp:txBody>
      <dsp:txXfrm>
        <a:off x="8999351" y="435133"/>
        <a:ext cx="2372452" cy="452539"/>
      </dsp:txXfrm>
    </dsp:sp>
    <dsp:sp modelId="{96ED76E5-E512-4E0C-9FA4-0235160EA7F3}">
      <dsp:nvSpPr>
        <dsp:cNvPr id="0" name=""/>
        <dsp:cNvSpPr/>
      </dsp:nvSpPr>
      <dsp:spPr>
        <a:xfrm>
          <a:off x="8773081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C8290-9682-4359-8950-A2648D1C99D1}">
      <dsp:nvSpPr>
        <dsp:cNvPr id="0" name=""/>
        <dsp:cNvSpPr/>
      </dsp:nvSpPr>
      <dsp:spPr>
        <a:xfrm>
          <a:off x="8731548" y="2134940"/>
          <a:ext cx="81457" cy="81457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918FC-ED84-441A-902E-2A548AE46E7D}">
      <dsp:nvSpPr>
        <dsp:cNvPr id="0" name=""/>
        <dsp:cNvSpPr/>
      </dsp:nvSpPr>
      <dsp:spPr>
        <a:xfrm>
          <a:off x="5257800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90"/>
              </a:lnTo>
              <a:lnTo>
                <a:pt x="2174490" y="377390"/>
              </a:lnTo>
              <a:lnTo>
                <a:pt x="217449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06DC7-42AC-427A-9AD2-7BA8409DD164}">
      <dsp:nvSpPr>
        <dsp:cNvPr id="0" name=""/>
        <dsp:cNvSpPr/>
      </dsp:nvSpPr>
      <dsp:spPr>
        <a:xfrm>
          <a:off x="3083309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2174490" y="0"/>
              </a:moveTo>
              <a:lnTo>
                <a:pt x="2174490" y="377390"/>
              </a:lnTo>
              <a:lnTo>
                <a:pt x="0" y="377390"/>
              </a:lnTo>
              <a:lnTo>
                <a:pt x="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ECB02-0310-4C43-B7F2-815CCB4341C3}">
      <dsp:nvSpPr>
        <dsp:cNvPr id="0" name=""/>
        <dsp:cNvSpPr/>
      </dsp:nvSpPr>
      <dsp:spPr>
        <a:xfrm>
          <a:off x="3460700" y="1178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600" kern="1200" dirty="0"/>
            <a:t>Διαθέσιμα </a:t>
          </a:r>
          <a:r>
            <a:rPr lang="en-US" sz="2600" kern="1200" dirty="0"/>
            <a:t>APIs</a:t>
          </a:r>
          <a:endParaRPr lang="el-GR" sz="2600" kern="1200" dirty="0"/>
        </a:p>
      </dsp:txBody>
      <dsp:txXfrm>
        <a:off x="3460700" y="1178"/>
        <a:ext cx="3594199" cy="1797099"/>
      </dsp:txXfrm>
    </dsp:sp>
    <dsp:sp modelId="{3C93C9CD-C57F-4FDC-A8B0-01DF461EA04E}">
      <dsp:nvSpPr>
        <dsp:cNvPr id="0" name=""/>
        <dsp:cNvSpPr/>
      </dsp:nvSpPr>
      <dsp:spPr>
        <a:xfrm>
          <a:off x="1286209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600" kern="1200" dirty="0"/>
            <a:t>Χαμηλού επιπέδου</a:t>
          </a:r>
          <a:endParaRPr lang="en-US" sz="260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RDDs</a:t>
          </a:r>
        </a:p>
      </dsp:txBody>
      <dsp:txXfrm>
        <a:off x="1286209" y="2553059"/>
        <a:ext cx="3594199" cy="1797099"/>
      </dsp:txXfrm>
    </dsp:sp>
    <dsp:sp modelId="{E5A8F928-5979-45B9-8516-E7AD3549656C}">
      <dsp:nvSpPr>
        <dsp:cNvPr id="0" name=""/>
        <dsp:cNvSpPr/>
      </dsp:nvSpPr>
      <dsp:spPr>
        <a:xfrm>
          <a:off x="5635190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600" kern="1200" dirty="0"/>
            <a:t>Υψηλού επιπέδου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Datasets, </a:t>
          </a:r>
          <a:r>
            <a:rPr lang="en-US" sz="2600" kern="1200" dirty="0" err="1"/>
            <a:t>Dataframes</a:t>
          </a:r>
          <a:r>
            <a:rPr lang="en-US" sz="2600" kern="1200" dirty="0"/>
            <a:t>, SQL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	</a:t>
          </a:r>
          <a:endParaRPr lang="el-GR" sz="2600" kern="1200" dirty="0"/>
        </a:p>
      </dsp:txBody>
      <dsp:txXfrm>
        <a:off x="5635190" y="2553059"/>
        <a:ext cx="3594199" cy="1797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FF9B1-BC6A-488D-9803-65420610ECB9}" type="datetimeFigureOut">
              <a:rPr lang="el-GR" smtClean="0"/>
              <a:t>23/1/2022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C95F2-2AB4-44CC-909A-30EA08F0882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506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081D7-AACE-45E5-853E-100835B0B6C9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1599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240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amp</a:t>
            </a:r>
            <a:r>
              <a:rPr lang="en-US" dirty="0" err="1"/>
              <a:t>lab</a:t>
            </a:r>
            <a:r>
              <a:rPr lang="en-US" dirty="0"/>
              <a:t> = algorithms machines people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Spark is a “Top level” Apache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dirty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6068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https://spark.apache.org/releases/spark-release-3-0-0.html</a:t>
            </a:r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C95F2-2AB4-44CC-909A-30EA08F0882A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6023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C95F2-2AB4-44CC-909A-30EA08F0882A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368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0A1E2-1EEA-4342-A128-5F40CC54FD76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33855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apache</a:t>
            </a:r>
            <a:r>
              <a:rPr lang="en-US" baseline="0" dirty="0"/>
              <a:t> spark standalone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20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</a:t>
            </a:r>
            <a:r>
              <a:rPr lang="en-US" baseline="0" dirty="0"/>
              <a:t> = Read </a:t>
            </a:r>
            <a:r>
              <a:rPr lang="en-US" baseline="0" dirty="0" err="1"/>
              <a:t>Eval</a:t>
            </a:r>
            <a:r>
              <a:rPr lang="en-US" baseline="0" dirty="0"/>
              <a:t> Print Loop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DD6-31CB-4377-8AFD-B96789C2112A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8232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77172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b="0" dirty="0" err="1">
                <a:effectLst/>
              </a:rPr>
              <a:t>GraySort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Sort rate (TBs / minute) achieved while sorting a very large amount of data (currently 100 TB minimum).</a:t>
            </a:r>
          </a:p>
          <a:p>
            <a:pPr fontAlgn="t"/>
            <a:r>
              <a:rPr lang="en-US" b="0" dirty="0" err="1">
                <a:effectLst/>
              </a:rPr>
              <a:t>CloudSort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Minimum cost for sorting a very large amount of data on a public cloud. (currently 100 TB). </a:t>
            </a:r>
          </a:p>
          <a:p>
            <a:pPr fontAlgn="t"/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https://databricks.com/blog/2020/06/18/introducing-apache-spark-3-0-now-available-in-databricks-runtime-7-0.html</a:t>
            </a:r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7454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23/1/2022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1750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23/1/2022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215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23/1/2022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8972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23/1/2022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475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23/1/2022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473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23/1/2022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196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23/1/2022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099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23/1/2022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1470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23/1/2022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727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23/1/2022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926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23/1/2022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7451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9E151-0877-461B-8BE5-DA5BD7170C9D}" type="datetimeFigureOut">
              <a:rPr lang="el-GR" smtClean="0"/>
              <a:t>23/1/2022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351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s://github.com/chgogos/big_dat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databricks.com/blog/2020/06/18/introducing-apache-spark-3-0-now-available-in-databricks-runtime-7-0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atabricks.com/blog/2016/11/14/setting-new-world-record-apache-spark.html" TargetMode="External"/><Relationship Id="rId5" Type="http://schemas.openxmlformats.org/officeDocument/2006/relationships/hyperlink" Target="https://databricks.com/blog/2014/11/05/spark-officially-sets-a-new-record-in-large-scale-sorting.html" TargetMode="Externa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magazin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atabricks.com/blog/2016/06/22/apache-spark-key-terms-explained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atabricks.com/blog/2016/01/05/apache-spark-2015-year-in-review.html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b="1" dirty="0">
                <a:solidFill>
                  <a:srgbClr val="FFFFFF"/>
                </a:solidFill>
              </a:rPr>
              <a:t>Apache Spark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Υπότιτλος 2">
            <a:extLst>
              <a:ext uri="{FF2B5EF4-FFF2-40B4-BE49-F238E27FC236}">
                <a16:creationId xmlns:a16="http://schemas.microsoft.com/office/drawing/2014/main" id="{023ADA42-4A3C-4500-B868-CAAAA7E7B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l-GR" dirty="0">
                <a:solidFill>
                  <a:srgbClr val="000000"/>
                </a:solidFill>
              </a:rPr>
              <a:t>Χρήστος Γκόγκος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24/</a:t>
            </a:r>
            <a:r>
              <a:rPr lang="el-GR" sz="1800" dirty="0">
                <a:solidFill>
                  <a:srgbClr val="000000"/>
                </a:solidFill>
              </a:rPr>
              <a:t>1</a:t>
            </a:r>
            <a:r>
              <a:rPr lang="en-US" sz="1800" dirty="0">
                <a:solidFill>
                  <a:srgbClr val="000000"/>
                </a:solidFill>
              </a:rPr>
              <a:t>/202</a:t>
            </a:r>
            <a:r>
              <a:rPr lang="el-GR" sz="1800" dirty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hlinkClick r:id="rId4"/>
              </a:rPr>
              <a:t>https://github.com/chgogos/big_data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2AC90008-9577-420E-9629-A6540C9919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91" y="16775"/>
            <a:ext cx="2529608" cy="8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0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Γλώσσες που υποστηρίζει το </a:t>
            </a:r>
            <a:r>
              <a:rPr lang="en-US" dirty="0"/>
              <a:t>Spark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Scala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838330" y="1825625"/>
            <a:ext cx="6515470" cy="4351338"/>
          </a:xfrm>
        </p:spPr>
        <p:txBody>
          <a:bodyPr/>
          <a:lstStyle/>
          <a:p>
            <a:r>
              <a:rPr lang="el-GR" dirty="0"/>
              <a:t>Διαθέτει </a:t>
            </a:r>
            <a:r>
              <a:rPr lang="en-US" dirty="0"/>
              <a:t>REPL</a:t>
            </a:r>
            <a:r>
              <a:rPr lang="el-GR" dirty="0"/>
              <a:t> (</a:t>
            </a:r>
            <a:r>
              <a:rPr lang="en-US" dirty="0"/>
              <a:t>Read Evaluate Print Loop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για: </a:t>
            </a:r>
            <a:r>
              <a:rPr lang="en-US" dirty="0"/>
              <a:t>Scala</a:t>
            </a:r>
            <a:r>
              <a:rPr lang="el-GR" dirty="0"/>
              <a:t>, </a:t>
            </a:r>
            <a:r>
              <a:rPr lang="en-US" dirty="0"/>
              <a:t>Python</a:t>
            </a:r>
            <a:r>
              <a:rPr lang="el-GR" dirty="0"/>
              <a:t>, </a:t>
            </a:r>
            <a:r>
              <a:rPr lang="en-US" dirty="0"/>
              <a:t>R</a:t>
            </a:r>
          </a:p>
          <a:p>
            <a:r>
              <a:rPr lang="en-US" dirty="0"/>
              <a:t>Python notebooks</a:t>
            </a:r>
          </a:p>
          <a:p>
            <a:r>
              <a:rPr lang="en-US" dirty="0"/>
              <a:t>R notebooks</a:t>
            </a:r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10</a:t>
            </a:fld>
            <a:endParaRPr lang="el-GR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A12D967-B3EA-4769-86FE-2B4414DAE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78" y="3917992"/>
            <a:ext cx="5985043" cy="2279805"/>
          </a:xfrm>
          <a:prstGeom prst="rect">
            <a:avLst/>
          </a:prstGeom>
        </p:spPr>
      </p:pic>
      <p:pic>
        <p:nvPicPr>
          <p:cNvPr id="9" name="Picture 2" descr="Get Started with PySpark and Jupyter Notebook in 3 Minutes">
            <a:extLst>
              <a:ext uri="{FF2B5EF4-FFF2-40B4-BE49-F238E27FC236}">
                <a16:creationId xmlns:a16="http://schemas.microsoft.com/office/drawing/2014/main" id="{EBFFE88E-8134-4A29-A484-3CF9C9A3B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683" y="3759441"/>
            <a:ext cx="4975694" cy="259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95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643752E-6740-4DE8-BC78-C55B9490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REPL</a:t>
            </a:r>
            <a:endParaRPr lang="el-GR" dirty="0"/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0FFC187A-4D85-4999-BE27-7B5EC52858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170247"/>
            <a:ext cx="5181600" cy="1662094"/>
          </a:xfrm>
          <a:prstGeom prst="rect">
            <a:avLst/>
          </a:prstGeom>
        </p:spPr>
      </p:pic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816E81BF-0978-4FA0-9696-FBF2E846FF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3156971"/>
            <a:ext cx="5181600" cy="168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2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EFEC80A-9FA2-453B-8C07-746AB638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REPL</a:t>
            </a:r>
            <a:endParaRPr lang="el-GR" dirty="0"/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CA30DB56-9FE4-4033-AEE7-46B21C830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458" y="1825625"/>
            <a:ext cx="65930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9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Resilient Distributed Datasets (RDDs)</a:t>
            </a:r>
            <a:endParaRPr lang="el-GR" sz="400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l-GR" sz="2000"/>
              <a:t>Τα </a:t>
            </a:r>
            <a:r>
              <a:rPr lang="en-US" sz="2000"/>
              <a:t>RDDs </a:t>
            </a:r>
            <a:r>
              <a:rPr lang="el-GR" sz="2000"/>
              <a:t>μοιάζουν με τους πίνακες των Βάσεων Δεδομένων</a:t>
            </a:r>
          </a:p>
          <a:p>
            <a:r>
              <a:rPr lang="el-GR" sz="2000"/>
              <a:t>Τα </a:t>
            </a:r>
            <a:r>
              <a:rPr lang="en-US" sz="2000"/>
              <a:t>RDDs </a:t>
            </a:r>
            <a:r>
              <a:rPr lang="el-GR" sz="2000"/>
              <a:t>είναι </a:t>
            </a:r>
            <a:r>
              <a:rPr lang="en-US" sz="2000"/>
              <a:t>immutable (</a:t>
            </a:r>
            <a:r>
              <a:rPr lang="el-GR" sz="2000"/>
              <a:t>ένα </a:t>
            </a:r>
            <a:r>
              <a:rPr lang="en-US" sz="2000"/>
              <a:t>RDD </a:t>
            </a:r>
            <a:r>
              <a:rPr lang="el-GR" sz="2000"/>
              <a:t>μπορεί να τροποποιηθεί μέσω ενός μετασχηματισμού αλλά σε αυτή την περίπτωση επιστρέφεται ένα νέο </a:t>
            </a:r>
            <a:r>
              <a:rPr lang="en-US" sz="2000"/>
              <a:t>RDD </a:t>
            </a:r>
            <a:r>
              <a:rPr lang="el-GR" sz="2000"/>
              <a:t>και το αρχικό </a:t>
            </a:r>
            <a:r>
              <a:rPr lang="en-US" sz="2000"/>
              <a:t>RDD </a:t>
            </a:r>
            <a:r>
              <a:rPr lang="el-GR" sz="2000"/>
              <a:t>παραμένει το ίδιο</a:t>
            </a:r>
            <a:r>
              <a:rPr lang="en-US" sz="2000"/>
              <a:t>)</a:t>
            </a:r>
          </a:p>
          <a:p>
            <a:pPr marL="457200" lvl="1" indent="0">
              <a:buNone/>
            </a:pPr>
            <a:endParaRPr lang="el-GR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l-GR" sz="1900"/>
              <a:t>Τα </a:t>
            </a:r>
            <a:r>
              <a:rPr lang="en-US" sz="1900"/>
              <a:t>RDDs </a:t>
            </a:r>
            <a:r>
              <a:rPr lang="el-GR" sz="1900"/>
              <a:t>υποστηρίζουν κατανεμημένη αποθήκευση δεδομένων στις μνήμες των μηχανημάτων ενός </a:t>
            </a:r>
            <a:r>
              <a:rPr lang="en-US" sz="1900"/>
              <a:t>cluster </a:t>
            </a:r>
            <a:r>
              <a:rPr lang="el-GR" sz="1900"/>
              <a:t>έτσι ώστε να επιτυγχάνεται </a:t>
            </a:r>
          </a:p>
          <a:p>
            <a:pPr lvl="1"/>
            <a:r>
              <a:rPr lang="el-GR" sz="1900" b="1"/>
              <a:t>ανοχή σε σφάλματα: </a:t>
            </a:r>
            <a:r>
              <a:rPr lang="el-GR" sz="1900"/>
              <a:t>καταγράφοντας το ιστορικό των μετασχηματισμών που εφαρμόζονται στα δεδομένα </a:t>
            </a:r>
          </a:p>
          <a:p>
            <a:pPr lvl="1"/>
            <a:r>
              <a:rPr lang="el-GR" sz="1900" b="1"/>
              <a:t>υψηλή απόδοση: </a:t>
            </a:r>
            <a:r>
              <a:rPr lang="el-GR" sz="1900"/>
              <a:t>Παραλληλισμός επεξεργασίας στους κόμβους του </a:t>
            </a:r>
            <a:r>
              <a:rPr lang="en-US" sz="1900"/>
              <a:t>cluster</a:t>
            </a:r>
            <a:endParaRPr lang="el-GR" sz="1900"/>
          </a:p>
          <a:p>
            <a:endParaRPr lang="el-GR" sz="190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>
          <a:xfrm>
            <a:off x="9202366" y="6356350"/>
            <a:ext cx="2151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l-GR" smtClean="0"/>
              <a:pPr>
                <a:spcAft>
                  <a:spcPts val="600"/>
                </a:spcAft>
              </a:pPr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13356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1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3700" b="1">
                <a:solidFill>
                  <a:srgbClr val="FFFFFF"/>
                </a:solidFill>
              </a:rPr>
              <a:t>RDDs: Transformations - Actions</a:t>
            </a:r>
            <a:endParaRPr lang="el-GR" sz="3700">
              <a:solidFill>
                <a:srgbClr val="FFFFFF"/>
              </a:solidFill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l-G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l-G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l-GR" sz="2000" dirty="0"/>
              <a:t>Από τη στιγμή που έχει δημιουργηθεί ένα </a:t>
            </a:r>
            <a:r>
              <a:rPr lang="en-US" sz="2000" dirty="0"/>
              <a:t>RDD</a:t>
            </a:r>
            <a:r>
              <a:rPr lang="el-GR" sz="2000" dirty="0"/>
              <a:t>, μπορούν να γίνουν</a:t>
            </a:r>
            <a:r>
              <a:rPr lang="en-US" sz="2000" dirty="0"/>
              <a:t> </a:t>
            </a:r>
            <a:r>
              <a:rPr lang="el-GR" sz="2000" dirty="0"/>
              <a:t>δύο βασικοί τύποι λειτουργιών:</a:t>
            </a:r>
          </a:p>
          <a:p>
            <a:pPr lvl="1"/>
            <a:r>
              <a:rPr lang="el-GR" sz="2000" b="1" dirty="0"/>
              <a:t>Μετασχηματισμοί (</a:t>
            </a:r>
            <a:r>
              <a:rPr lang="en-US" sz="2000" b="1" dirty="0" err="1"/>
              <a:t>tranformations</a:t>
            </a:r>
            <a:r>
              <a:rPr lang="el-GR" sz="2000" b="1" dirty="0"/>
              <a:t>)</a:t>
            </a:r>
            <a:endParaRPr lang="en-US" sz="2000" dirty="0"/>
          </a:p>
          <a:p>
            <a:pPr lvl="2"/>
            <a:r>
              <a:rPr lang="el-GR" dirty="0"/>
              <a:t>δημιουργούν ένα νέο </a:t>
            </a:r>
            <a:r>
              <a:rPr lang="en-US" dirty="0"/>
              <a:t>RDD </a:t>
            </a:r>
            <a:r>
              <a:rPr lang="el-GR" dirty="0"/>
              <a:t>αλλάζοντας το αρχικό (π.χ. </a:t>
            </a:r>
            <a:r>
              <a:rPr lang="en-US" dirty="0"/>
              <a:t>map, filter, </a:t>
            </a:r>
            <a:r>
              <a:rPr lang="en-US" dirty="0" err="1"/>
              <a:t>flatMap</a:t>
            </a:r>
            <a:r>
              <a:rPr lang="en-US" dirty="0"/>
              <a:t>, </a:t>
            </a:r>
            <a:r>
              <a:rPr lang="en-US" dirty="0" err="1"/>
              <a:t>groupByKey</a:t>
            </a:r>
            <a:r>
              <a:rPr lang="en-US" dirty="0"/>
              <a:t>, </a:t>
            </a:r>
            <a:r>
              <a:rPr lang="en-US" dirty="0" err="1"/>
              <a:t>reduceByKey</a:t>
            </a:r>
            <a:r>
              <a:rPr lang="en-US" dirty="0"/>
              <a:t>, </a:t>
            </a:r>
            <a:r>
              <a:rPr lang="en-US" dirty="0" err="1"/>
              <a:t>aggregateByKey</a:t>
            </a:r>
            <a:r>
              <a:rPr lang="en-US" dirty="0"/>
              <a:t>, pipe, coalesce</a:t>
            </a:r>
            <a:r>
              <a:rPr lang="el-GR" dirty="0"/>
              <a:t>)</a:t>
            </a:r>
            <a:endParaRPr lang="en-US" dirty="0"/>
          </a:p>
          <a:p>
            <a:pPr lvl="2"/>
            <a:r>
              <a:rPr lang="el-GR" dirty="0"/>
              <a:t>οι μετασχηματισμοί δεν επιστρέφουν μια απλή τιμή αλλά ένα νέο </a:t>
            </a:r>
            <a:r>
              <a:rPr lang="en-US" dirty="0"/>
              <a:t>RDD</a:t>
            </a:r>
            <a:r>
              <a:rPr lang="el-GR" dirty="0"/>
              <a:t> (</a:t>
            </a:r>
            <a:r>
              <a:rPr lang="en-US" dirty="0"/>
              <a:t>lazy evaluation</a:t>
            </a:r>
            <a:r>
              <a:rPr lang="el-GR" dirty="0"/>
              <a:t>) </a:t>
            </a:r>
            <a:r>
              <a:rPr lang="en-US" dirty="0"/>
              <a:t> </a:t>
            </a:r>
          </a:p>
          <a:p>
            <a:pPr lvl="1"/>
            <a:r>
              <a:rPr lang="el-GR" sz="2000" b="1" dirty="0"/>
              <a:t>Ενέργειες</a:t>
            </a:r>
            <a:r>
              <a:rPr lang="en-US" sz="2000" b="1" dirty="0"/>
              <a:t> (actions)</a:t>
            </a:r>
            <a:endParaRPr lang="en-US" sz="2000" dirty="0"/>
          </a:p>
          <a:p>
            <a:pPr lvl="2"/>
            <a:r>
              <a:rPr lang="el-GR" dirty="0"/>
              <a:t>υπολογίζουν μια ποσότητα αλλά δεν αλλάζουν τα δεδομένα (π.χ. </a:t>
            </a:r>
            <a:r>
              <a:rPr lang="en-US" dirty="0"/>
              <a:t>reduce, collect, count, first, take, </a:t>
            </a:r>
            <a:r>
              <a:rPr lang="en-US" dirty="0" err="1"/>
              <a:t>countByKey</a:t>
            </a:r>
            <a:r>
              <a:rPr lang="en-US" dirty="0"/>
              <a:t>, foreach</a:t>
            </a:r>
            <a:r>
              <a:rPr lang="el-GR" dirty="0"/>
              <a:t>) </a:t>
            </a:r>
          </a:p>
          <a:p>
            <a:pPr lvl="2"/>
            <a:r>
              <a:rPr lang="el-GR" dirty="0"/>
              <a:t>όταν καλείται μια ενέργεια σε ένα </a:t>
            </a:r>
            <a:r>
              <a:rPr lang="en-US" dirty="0"/>
              <a:t>RDD, </a:t>
            </a:r>
            <a:r>
              <a:rPr lang="el-GR" dirty="0"/>
              <a:t>τότε εκτελούνται όλοι οι μετασχηματισμοί και επιστρέφεται το αποτέλεσμα</a:t>
            </a:r>
            <a:endParaRPr lang="en-US" dirty="0"/>
          </a:p>
          <a:p>
            <a:endParaRPr lang="el-GR" sz="2000" dirty="0"/>
          </a:p>
          <a:p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185093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Directed Acyclic Graphs (DAGs)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1"/>
          </p:nvPr>
        </p:nvSpPr>
        <p:spPr>
          <a:xfrm>
            <a:off x="643467" y="2638044"/>
            <a:ext cx="3484649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To Spark επ</a:t>
            </a:r>
            <a:r>
              <a:rPr lang="en-US" sz="1700" dirty="0" err="1">
                <a:solidFill>
                  <a:schemeClr val="bg1"/>
                </a:solidFill>
              </a:rPr>
              <a:t>ιτρέ</a:t>
            </a:r>
            <a:r>
              <a:rPr lang="en-US" sz="1700" dirty="0">
                <a:solidFill>
                  <a:schemeClr val="bg1"/>
                </a:solidFill>
              </a:rPr>
              <a:t>πει την ανάπτυξη σύνθετων εργασιών, που αποτελούνται από πολλά επιμέρους βήματα χρησιμοποιώντας το </a:t>
            </a:r>
            <a:r>
              <a:rPr lang="el-GR" sz="1700" dirty="0">
                <a:solidFill>
                  <a:schemeClr val="bg1"/>
                </a:solidFill>
              </a:rPr>
              <a:t>λεγόμενο </a:t>
            </a:r>
            <a:r>
              <a:rPr lang="en-US" sz="1700" dirty="0">
                <a:solidFill>
                  <a:schemeClr val="bg1"/>
                </a:solidFill>
              </a:rPr>
              <a:t>DAG pattern</a:t>
            </a:r>
          </a:p>
          <a:p>
            <a:r>
              <a:rPr lang="en-US" sz="1700" dirty="0" err="1">
                <a:solidFill>
                  <a:schemeClr val="bg1"/>
                </a:solidFill>
              </a:rPr>
              <a:t>Το</a:t>
            </a:r>
            <a:r>
              <a:rPr lang="en-US" sz="1700" dirty="0">
                <a:solidFill>
                  <a:schemeClr val="bg1"/>
                </a:solidFill>
              </a:rPr>
              <a:t> Spark </a:t>
            </a:r>
            <a:r>
              <a:rPr lang="en-US" sz="1700" dirty="0" err="1">
                <a:solidFill>
                  <a:schemeClr val="bg1"/>
                </a:solidFill>
              </a:rPr>
              <a:t>δι</a:t>
            </a:r>
            <a:r>
              <a:rPr lang="en-US" sz="1700" dirty="0">
                <a:solidFill>
                  <a:schemeClr val="bg1"/>
                </a:solidFill>
              </a:rPr>
              <a:t>ατηρεί τα ενδιάμεσα αποτελέσματα στη μνήμη αντί να τα εγγράφει στο δίσκο (ιδιαίτερα χρήσιμο όταν χρειάζεται να πραγματοποιηθούν εργασίες στα ίδια δεδομένα πολλές φορές)</a:t>
            </a:r>
          </a:p>
        </p:txBody>
      </p:sp>
      <p:pic>
        <p:nvPicPr>
          <p:cNvPr id="6" name="Picture 2" descr="http://image.slidesharecdn.com/sparkstreamingcodefriday-151016181228-lva1-app6891/95/apache-spark-streaming-and-hbase-14-638.jpg?cb=1445019226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812209" y="1582724"/>
            <a:ext cx="6736323" cy="380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2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23A0A-AB08-B24D-A687-10699B2D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MLlib</a:t>
            </a:r>
            <a:r>
              <a:rPr lang="el-GR" sz="4000" dirty="0">
                <a:solidFill>
                  <a:srgbClr val="FFFFFF"/>
                </a:solidFill>
              </a:rPr>
              <a:t> (</a:t>
            </a:r>
            <a:r>
              <a:rPr lang="en-US" sz="4000" dirty="0">
                <a:solidFill>
                  <a:srgbClr val="FFFFFF"/>
                </a:solidFill>
              </a:rPr>
              <a:t>scalable machine learning library</a:t>
            </a:r>
            <a:r>
              <a:rPr lang="el-GR" sz="4000" dirty="0">
                <a:solidFill>
                  <a:srgbClr val="FFFFFF"/>
                </a:solidFill>
              </a:rPr>
              <a:t>)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BEEAF-753D-C247-8661-4A275D102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l-GR" sz="2000" dirty="0"/>
              <a:t>Το </a:t>
            </a:r>
            <a:r>
              <a:rPr lang="en-US" sz="2000" dirty="0"/>
              <a:t>API </a:t>
            </a:r>
            <a:r>
              <a:rPr lang="el-GR" sz="2000" dirty="0"/>
              <a:t>του </a:t>
            </a:r>
            <a:r>
              <a:rPr lang="en-US" sz="2000" dirty="0" err="1"/>
              <a:t>MLlib</a:t>
            </a:r>
            <a:r>
              <a:rPr lang="en-US" sz="2000" dirty="0"/>
              <a:t> </a:t>
            </a:r>
            <a:r>
              <a:rPr lang="el-GR" sz="2000" dirty="0"/>
              <a:t>βασίζεται στα </a:t>
            </a:r>
            <a:r>
              <a:rPr lang="en-US" sz="2000" dirty="0" err="1"/>
              <a:t>DataFrames</a:t>
            </a:r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CDF97-F1FC-BE40-A9A6-3A617367E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l-GR" sz="2000" dirty="0"/>
              <a:t>Αλγόριθμοι μηχανικής μάθησης </a:t>
            </a:r>
          </a:p>
          <a:p>
            <a:pPr lvl="1"/>
            <a:r>
              <a:rPr lang="el-GR" sz="2000" dirty="0"/>
              <a:t>Κατηγοριοποίηση</a:t>
            </a:r>
            <a:endParaRPr lang="en-US" sz="2000" dirty="0"/>
          </a:p>
          <a:p>
            <a:pPr lvl="1"/>
            <a:r>
              <a:rPr lang="el-GR" sz="2000" dirty="0"/>
              <a:t>Παλινδρόμηση</a:t>
            </a:r>
          </a:p>
          <a:p>
            <a:pPr lvl="1"/>
            <a:r>
              <a:rPr lang="el-GR" sz="2000" dirty="0"/>
              <a:t>Δένδρα απόφασης</a:t>
            </a:r>
          </a:p>
          <a:p>
            <a:pPr lvl="1"/>
            <a:r>
              <a:rPr lang="el-GR" sz="2000" dirty="0"/>
              <a:t>Αλγόριθμοι συστάσεων</a:t>
            </a:r>
            <a:endParaRPr lang="en-US" sz="2000" dirty="0"/>
          </a:p>
          <a:p>
            <a:pPr lvl="1"/>
            <a:r>
              <a:rPr lang="el-GR" sz="2000" dirty="0" err="1"/>
              <a:t>Συσταδοποίηση</a:t>
            </a:r>
            <a:endParaRPr lang="el-GR" sz="2000" dirty="0"/>
          </a:p>
          <a:p>
            <a:pPr lvl="1"/>
            <a:r>
              <a:rPr lang="el-GR" sz="2000" dirty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759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F4BCD-E336-C947-9936-9F0025DD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E355-BD35-1E49-9D90-7577EA39B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l-GR" sz="2000"/>
              <a:t>Τα </a:t>
            </a:r>
            <a:r>
              <a:rPr lang="en-US" sz="2000"/>
              <a:t>streaming </a:t>
            </a:r>
            <a:r>
              <a:rPr lang="el-GR" sz="2000"/>
              <a:t>δεδομένα φθάνουν συνεχώς από διάφορες πηγές με μικρά μηνύματα</a:t>
            </a:r>
          </a:p>
          <a:p>
            <a:r>
              <a:rPr lang="el-GR" sz="2000"/>
              <a:t>Υπάρχουν πολλές εφαρμογές της </a:t>
            </a:r>
            <a:r>
              <a:rPr lang="en-US" sz="2000"/>
              <a:t>streaming </a:t>
            </a:r>
            <a:r>
              <a:rPr lang="el-GR" sz="2000"/>
              <a:t>τεχνολογίας (παρακολούθηση αισθητήρων, έλεγχος </a:t>
            </a:r>
            <a:r>
              <a:rPr lang="en-US" sz="2000"/>
              <a:t>logs, </a:t>
            </a:r>
            <a:r>
              <a:rPr lang="el-GR" sz="2000"/>
              <a:t>παρακολούθηση χρηματοοικονομικών αγορών κ.α.)</a:t>
            </a:r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80AFA-DEF2-E34E-A66C-041532F03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l-GR" sz="2000"/>
              <a:t>Λογισμικά ανάλυσης </a:t>
            </a:r>
            <a:r>
              <a:rPr lang="en-US" sz="2000"/>
              <a:t>streams</a:t>
            </a:r>
            <a:endParaRPr lang="el-GR" sz="2000"/>
          </a:p>
          <a:p>
            <a:pPr lvl="1"/>
            <a:r>
              <a:rPr lang="en-US" sz="2000"/>
              <a:t>Flink</a:t>
            </a:r>
          </a:p>
          <a:p>
            <a:pPr lvl="1"/>
            <a:r>
              <a:rPr lang="en-US" sz="2000"/>
              <a:t>Storm</a:t>
            </a:r>
          </a:p>
          <a:p>
            <a:pPr lvl="1"/>
            <a:r>
              <a:rPr lang="en-US" sz="2000"/>
              <a:t>Kafka</a:t>
            </a:r>
          </a:p>
          <a:p>
            <a:pPr lvl="1"/>
            <a:r>
              <a:rPr lang="en-US" sz="2000"/>
              <a:t>Spark </a:t>
            </a:r>
          </a:p>
          <a:p>
            <a:pPr lvl="1"/>
            <a:r>
              <a:rPr lang="en-US" sz="2000"/>
              <a:t>Samza</a:t>
            </a:r>
          </a:p>
          <a:p>
            <a:pPr lvl="1"/>
            <a:r>
              <a:rPr lang="en-US" sz="2000"/>
              <a:t>Kinesis</a:t>
            </a:r>
          </a:p>
          <a:p>
            <a:pPr lvl="1"/>
            <a:r>
              <a:rPr lang="en-US" sz="2000"/>
              <a:t>…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31729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l-GR" sz="3400">
                <a:solidFill>
                  <a:srgbClr val="FFFFFF"/>
                </a:solidFill>
              </a:rPr>
              <a:t>Εξέλιξη του</a:t>
            </a:r>
            <a:r>
              <a:rPr lang="en-US" sz="3400">
                <a:solidFill>
                  <a:srgbClr val="FFFFFF"/>
                </a:solidFill>
              </a:rPr>
              <a:t> </a:t>
            </a:r>
            <a:r>
              <a:rPr lang="el-GR" sz="3400">
                <a:solidFill>
                  <a:srgbClr val="FFFFFF"/>
                </a:solidFill>
              </a:rPr>
              <a:t>μοντέλου επεξεργασίας στο </a:t>
            </a:r>
            <a:r>
              <a:rPr lang="en-US" sz="3400">
                <a:solidFill>
                  <a:srgbClr val="FFFFFF"/>
                </a:solidFill>
              </a:rPr>
              <a:t>Apache Spark</a:t>
            </a:r>
            <a:endParaRPr lang="el-GR" sz="340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RDD (Resilient Distributed Datasets)</a:t>
            </a:r>
          </a:p>
          <a:p>
            <a:r>
              <a:rPr lang="en-US" sz="2000" dirty="0"/>
              <a:t>Spark 1.3 </a:t>
            </a:r>
            <a:r>
              <a:rPr lang="en-US" sz="2000" dirty="0">
                <a:sym typeface="Wingdings" panose="05000000000000000000" pitchFamily="2" charset="2"/>
              </a:rPr>
              <a:t></a:t>
            </a:r>
            <a:r>
              <a:rPr lang="en-US" sz="2000" dirty="0"/>
              <a:t> </a:t>
            </a:r>
            <a:r>
              <a:rPr lang="en-US" sz="2000" dirty="0" err="1"/>
              <a:t>DataFrame</a:t>
            </a:r>
            <a:r>
              <a:rPr lang="en-US" sz="2000" dirty="0"/>
              <a:t> API (</a:t>
            </a:r>
            <a:r>
              <a:rPr lang="el-GR" sz="2000" dirty="0"/>
              <a:t>χρησιμοποιεί γλώσσα ερωτημάτων </a:t>
            </a:r>
            <a:r>
              <a:rPr lang="en-US" sz="2000" dirty="0"/>
              <a:t>– query language – </a:t>
            </a:r>
            <a:r>
              <a:rPr lang="el-GR" sz="2000" dirty="0"/>
              <a:t>για να χειρίζεται τα δεδομένα ταχύτερα σε σχέση με τα </a:t>
            </a:r>
            <a:r>
              <a:rPr lang="en-US" sz="2000" dirty="0"/>
              <a:t>RDD)</a:t>
            </a:r>
          </a:p>
          <a:p>
            <a:r>
              <a:rPr lang="en-US" sz="2000" dirty="0"/>
              <a:t>Spark 1.6 </a:t>
            </a:r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/>
              <a:t>DataSet</a:t>
            </a:r>
            <a:r>
              <a:rPr lang="en-US" sz="2000" dirty="0"/>
              <a:t> API (</a:t>
            </a:r>
            <a:r>
              <a:rPr lang="el-GR" sz="2000" dirty="0"/>
              <a:t>δημιουργεί </a:t>
            </a:r>
            <a:r>
              <a:rPr lang="en-US" sz="2000" dirty="0"/>
              <a:t>query plans </a:t>
            </a:r>
            <a:r>
              <a:rPr lang="el-GR" sz="2000" dirty="0"/>
              <a:t>για την εκτέλεση των ερωτημάτων, ταχύτερο σε σχέση με τα </a:t>
            </a:r>
            <a:r>
              <a:rPr lang="en-US" sz="2000" dirty="0"/>
              <a:t>RDDs)</a:t>
            </a:r>
            <a:endParaRPr lang="el-GR" sz="2000" dirty="0"/>
          </a:p>
          <a:p>
            <a:r>
              <a:rPr lang="en-US" sz="2000" dirty="0"/>
              <a:t>Spark 2.0 </a:t>
            </a:r>
            <a:r>
              <a:rPr lang="en-US" sz="2000" dirty="0">
                <a:sym typeface="Wingdings" panose="05000000000000000000" pitchFamily="2" charset="2"/>
              </a:rPr>
              <a:t> Structured APIs (Datasets, </a:t>
            </a:r>
            <a:r>
              <a:rPr lang="en-US" sz="2000" dirty="0" err="1">
                <a:sym typeface="Wingdings" panose="05000000000000000000" pitchFamily="2" charset="2"/>
              </a:rPr>
              <a:t>DataFrames</a:t>
            </a:r>
            <a:r>
              <a:rPr lang="en-US" sz="2000" dirty="0">
                <a:sym typeface="Wingdings" panose="05000000000000000000" pitchFamily="2" charset="2"/>
              </a:rPr>
              <a:t>, SQL tables and views) – Schemas</a:t>
            </a:r>
            <a:endParaRPr lang="el-GR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Spark 3.0  adaptive query execution; dynamic partition pruning; ANSI SQL compliance; significant improvements in pandas APIs; new UI for structured streaming; up to 40x speedups for calling R user-defined functions; accelerator-aware scheduler; and SQL reference documentation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2676902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E6A387E-7BF2-4A78-913E-E5D9A861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Spark’s APIs</a:t>
            </a:r>
            <a:endParaRPr lang="el-GR" dirty="0"/>
          </a:p>
        </p:txBody>
      </p:sp>
      <p:graphicFrame>
        <p:nvGraphicFramePr>
          <p:cNvPr id="4" name="Θέση περιεχομένου 3">
            <a:extLst>
              <a:ext uri="{FF2B5EF4-FFF2-40B4-BE49-F238E27FC236}">
                <a16:creationId xmlns:a16="http://schemas.microsoft.com/office/drawing/2014/main" id="{E08E23AC-5111-47D1-87DD-8DCCB0ECF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9694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423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Τίτλος 3"/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l-GR" sz="4000" dirty="0">
                <a:solidFill>
                  <a:srgbClr val="FFFFFF"/>
                </a:solidFill>
              </a:rPr>
              <a:t>Τι είναι το </a:t>
            </a:r>
            <a:r>
              <a:rPr lang="en-US" sz="4000" dirty="0">
                <a:solidFill>
                  <a:srgbClr val="FFFFFF"/>
                </a:solidFill>
              </a:rPr>
              <a:t>Apache Spark</a:t>
            </a:r>
            <a:r>
              <a:rPr lang="el-GR" sz="4000" dirty="0">
                <a:solidFill>
                  <a:srgbClr val="FFFFFF"/>
                </a:solidFill>
              </a:rPr>
              <a:t>;</a:t>
            </a: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l-GR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l-GR" sz="1000">
              <a:solidFill>
                <a:srgbClr val="898989"/>
              </a:solidFill>
            </a:endParaRPr>
          </a:p>
        </p:txBody>
      </p:sp>
      <p:graphicFrame>
        <p:nvGraphicFramePr>
          <p:cNvPr id="7" name="Θέση περιεχομένου 4">
            <a:extLst>
              <a:ext uri="{FF2B5EF4-FFF2-40B4-BE49-F238E27FC236}">
                <a16:creationId xmlns:a16="http://schemas.microsoft.com/office/drawing/2014/main" id="{9100E79B-B62A-45F0-B8DC-1C45EB804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573532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07030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Απόδοση του </a:t>
            </a:r>
            <a:r>
              <a:rPr lang="en-US" dirty="0"/>
              <a:t>Apache Spark (</a:t>
            </a:r>
            <a:r>
              <a:rPr lang="en-US" dirty="0" err="1"/>
              <a:t>GraySortMetric</a:t>
            </a:r>
            <a:r>
              <a:rPr lang="en-US" dirty="0"/>
              <a:t>, </a:t>
            </a:r>
            <a:r>
              <a:rPr lang="en-US" dirty="0" err="1"/>
              <a:t>CloudSortMetric</a:t>
            </a:r>
            <a:r>
              <a:rPr lang="en-US" dirty="0"/>
              <a:t>, TPC-DS 30TB)</a:t>
            </a:r>
            <a:endParaRPr lang="el-GR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25569" y="1690688"/>
            <a:ext cx="3406861" cy="4351338"/>
          </a:xfrm>
          <a:prstGeom prst="rect">
            <a:avLst/>
          </a:prstGeom>
        </p:spPr>
      </p:pic>
      <p:pic>
        <p:nvPicPr>
          <p:cNvPr id="7" name="Θέση περιεχομένου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32648" y="1591416"/>
            <a:ext cx="5181600" cy="2558240"/>
          </a:xfrm>
          <a:prstGeom prst="rect">
            <a:avLst/>
          </a:prstGeom>
        </p:spPr>
      </p:pic>
      <p:sp>
        <p:nvSpPr>
          <p:cNvPr id="6" name="Ορθογώνιο 5"/>
          <p:cNvSpPr/>
          <p:nvPr/>
        </p:nvSpPr>
        <p:spPr>
          <a:xfrm>
            <a:off x="1695795" y="6181095"/>
            <a:ext cx="34366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100" dirty="0">
                <a:hlinkClick r:id="rId5"/>
              </a:rPr>
              <a:t>https://databricks.com/blog/2014/11/05/spark-officially-sets-a-new-record-in-large-scale-sorting.html</a:t>
            </a:r>
            <a:r>
              <a:rPr lang="en-US" sz="1100" dirty="0"/>
              <a:t> </a:t>
            </a:r>
            <a:endParaRPr lang="el-GR" sz="1100" dirty="0"/>
          </a:p>
        </p:txBody>
      </p:sp>
      <p:sp>
        <p:nvSpPr>
          <p:cNvPr id="8" name="Ορθογώνιο 7"/>
          <p:cNvSpPr/>
          <p:nvPr/>
        </p:nvSpPr>
        <p:spPr>
          <a:xfrm>
            <a:off x="6172200" y="4050383"/>
            <a:ext cx="46925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200" dirty="0">
                <a:hlinkClick r:id="rId6"/>
              </a:rPr>
              <a:t>https://databricks.com/blog/2016/11/14/setting-new-world-record-apache-spark.html</a:t>
            </a:r>
            <a:r>
              <a:rPr lang="en-US" sz="1200" dirty="0"/>
              <a:t> </a:t>
            </a:r>
            <a:endParaRPr lang="el-G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725569" y="1829757"/>
            <a:ext cx="1180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GraySort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2014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Θέση αριθμού διαφάνειας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20</a:t>
            </a:fld>
            <a:endParaRPr lang="el-G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9262A8-AFB4-4788-8D40-484C906336DF}"/>
              </a:ext>
            </a:extLst>
          </p:cNvPr>
          <p:cNvSpPr txBox="1"/>
          <p:nvPr/>
        </p:nvSpPr>
        <p:spPr>
          <a:xfrm>
            <a:off x="5893096" y="4843446"/>
            <a:ext cx="6095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B3139"/>
                </a:solidFill>
                <a:effectLst/>
                <a:latin typeface="DM Sans"/>
              </a:rPr>
              <a:t>Spark 3.0 performed roughly 2x better than Spark 2.4 in total runtime for 30TB TPC-DS benchmark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331CF1-F6C0-4816-9E26-54C233934181}"/>
              </a:ext>
            </a:extLst>
          </p:cNvPr>
          <p:cNvSpPr txBox="1"/>
          <p:nvPr/>
        </p:nvSpPr>
        <p:spPr>
          <a:xfrm>
            <a:off x="5936326" y="5424643"/>
            <a:ext cx="58677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100" dirty="0">
                <a:hlinkClick r:id="rId7"/>
              </a:rPr>
              <a:t>https://databricks.com/blog/2020/06/18/introducing-apache-spark-3-0-now-available-in-databricks-runtime-7-0.html</a:t>
            </a:r>
            <a:r>
              <a:rPr lang="en-US" sz="1100" dirty="0"/>
              <a:t> </a:t>
            </a:r>
            <a:r>
              <a:rPr lang="el-GR" sz="1100" dirty="0"/>
              <a:t> </a:t>
            </a:r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D3BA793E-4A20-4922-AFB3-E5D0A789F672}"/>
              </a:ext>
            </a:extLst>
          </p:cNvPr>
          <p:cNvSpPr/>
          <p:nvPr/>
        </p:nvSpPr>
        <p:spPr>
          <a:xfrm>
            <a:off x="989176" y="1554588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l-G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21C6EC95-FF4E-4601-A530-B058626021AC}"/>
              </a:ext>
            </a:extLst>
          </p:cNvPr>
          <p:cNvSpPr/>
          <p:nvPr/>
        </p:nvSpPr>
        <p:spPr>
          <a:xfrm>
            <a:off x="5342674" y="1560421"/>
            <a:ext cx="561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l-G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Ορθογώνιο 15">
            <a:extLst>
              <a:ext uri="{FF2B5EF4-FFF2-40B4-BE49-F238E27FC236}">
                <a16:creationId xmlns:a16="http://schemas.microsoft.com/office/drawing/2014/main" id="{F06D9E79-5BD8-4049-8619-E9BC491CDF7A}"/>
              </a:ext>
            </a:extLst>
          </p:cNvPr>
          <p:cNvSpPr/>
          <p:nvPr/>
        </p:nvSpPr>
        <p:spPr>
          <a:xfrm>
            <a:off x="5350688" y="4932200"/>
            <a:ext cx="553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l-G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3638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l-GR" dirty="0"/>
              <a:t>παράδειγμα επεξεργασίας με</a:t>
            </a:r>
            <a:r>
              <a:rPr lang="en-US" dirty="0"/>
              <a:t> RDDs </a:t>
            </a:r>
            <a:r>
              <a:rPr lang="el-GR" dirty="0"/>
              <a:t>στο </a:t>
            </a:r>
            <a:r>
              <a:rPr lang="en-US" dirty="0"/>
              <a:t>Apache Spark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Υπολογισμός πλήθους μοναδικών επισκεπτών ιστοσελίδας </a:t>
            </a:r>
          </a:p>
          <a:p>
            <a:r>
              <a:rPr lang="el-GR" dirty="0"/>
              <a:t>Εύρεση </a:t>
            </a:r>
            <a:r>
              <a:rPr lang="en-US" dirty="0"/>
              <a:t>IP </a:t>
            </a:r>
            <a:r>
              <a:rPr lang="el-GR" dirty="0"/>
              <a:t>διευθύνσεων από τις οποίες συνδέθηκε ο κάθε μοναδικός χρήστης</a:t>
            </a:r>
          </a:p>
          <a:p>
            <a:r>
              <a:rPr lang="el-GR" dirty="0"/>
              <a:t>Χρήση αρχείων καταγραφής - </a:t>
            </a:r>
            <a:r>
              <a:rPr lang="en-US" dirty="0"/>
              <a:t>weblogs</a:t>
            </a:r>
            <a:r>
              <a:rPr lang="el-GR" dirty="0"/>
              <a:t> (82.9ΜΒ)</a:t>
            </a:r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6631172" y="3087804"/>
            <a:ext cx="5092995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Java magazine May/June 2016</a:t>
            </a:r>
          </a:p>
          <a:p>
            <a:r>
              <a:rPr lang="en-US" dirty="0"/>
              <a:t>Apache Spark 101: Getting up to speed on the popular big data engine</a:t>
            </a:r>
            <a:endParaRPr lang="el-GR" dirty="0"/>
          </a:p>
        </p:txBody>
      </p:sp>
      <p:sp>
        <p:nvSpPr>
          <p:cNvPr id="6" name="Ορθογώνιο 5"/>
          <p:cNvSpPr/>
          <p:nvPr/>
        </p:nvSpPr>
        <p:spPr>
          <a:xfrm>
            <a:off x="6826101" y="4084656"/>
            <a:ext cx="45276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400" dirty="0">
                <a:hlinkClick r:id="rId3"/>
              </a:rPr>
              <a:t>http://www.oracle.com/technetwork/java/javamagazine</a:t>
            </a:r>
            <a:r>
              <a:rPr lang="en-US" sz="1400" dirty="0"/>
              <a:t> </a:t>
            </a:r>
            <a:endParaRPr lang="el-GR" sz="1400" dirty="0"/>
          </a:p>
        </p:txBody>
      </p:sp>
      <p:pic>
        <p:nvPicPr>
          <p:cNvPr id="7" name="Εικόνα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800" y="4993094"/>
            <a:ext cx="4591050" cy="933450"/>
          </a:xfrm>
          <a:prstGeom prst="rect">
            <a:avLst/>
          </a:prstGeom>
        </p:spPr>
      </p:pic>
      <p:sp>
        <p:nvSpPr>
          <p:cNvPr id="8" name="Οβάλ 7"/>
          <p:cNvSpPr/>
          <p:nvPr/>
        </p:nvSpPr>
        <p:spPr>
          <a:xfrm>
            <a:off x="6096000" y="4993093"/>
            <a:ext cx="1070344" cy="2593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βάλ 8"/>
          <p:cNvSpPr/>
          <p:nvPr/>
        </p:nvSpPr>
        <p:spPr>
          <a:xfrm>
            <a:off x="7339344" y="4993092"/>
            <a:ext cx="592544" cy="2593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TextBox 9"/>
          <p:cNvSpPr txBox="1"/>
          <p:nvPr/>
        </p:nvSpPr>
        <p:spPr>
          <a:xfrm>
            <a:off x="4040372" y="5730949"/>
            <a:ext cx="1437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</a:t>
            </a:r>
            <a:r>
              <a:rPr lang="el-GR" dirty="0"/>
              <a:t>Διεύθυνση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11879" y="4427486"/>
            <a:ext cx="109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</a:t>
            </a:r>
            <a:r>
              <a:rPr lang="el-GR" dirty="0"/>
              <a:t>πελάτη</a:t>
            </a:r>
          </a:p>
        </p:txBody>
      </p:sp>
      <p:cxnSp>
        <p:nvCxnSpPr>
          <p:cNvPr id="13" name="Ευθύγραμμο βέλος σύνδεσης 12"/>
          <p:cNvCxnSpPr>
            <a:stCxn id="10" idx="0"/>
            <a:endCxn id="8" idx="2"/>
          </p:cNvCxnSpPr>
          <p:nvPr/>
        </p:nvCxnSpPr>
        <p:spPr>
          <a:xfrm flipV="1">
            <a:off x="4758902" y="5122789"/>
            <a:ext cx="1337098" cy="608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/>
          <p:cNvCxnSpPr>
            <a:stCxn id="11" idx="1"/>
            <a:endCxn id="9" idx="0"/>
          </p:cNvCxnSpPr>
          <p:nvPr/>
        </p:nvCxnSpPr>
        <p:spPr>
          <a:xfrm flipH="1">
            <a:off x="7635616" y="4612152"/>
            <a:ext cx="576263" cy="380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928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36E4F75-6944-451C-B820-09CC649E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l-GR" sz="5400"/>
              <a:t>Ιστορία του </a:t>
            </a:r>
            <a:r>
              <a:rPr lang="en-US" sz="5400"/>
              <a:t>Apache Spark</a:t>
            </a:r>
            <a:endParaRPr lang="el-GR" sz="5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0C38A4BA-E7CD-4495-9D95-ABA12B8E73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054602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2AFA2E-966A-42D9-AC15-14ECDF84F4A7}"/>
              </a:ext>
            </a:extLst>
          </p:cNvPr>
          <p:cNvSpPr txBox="1"/>
          <p:nvPr/>
        </p:nvSpPr>
        <p:spPr>
          <a:xfrm>
            <a:off x="9360131" y="4085705"/>
            <a:ext cx="2527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sz="1400" dirty="0"/>
              <a:t>Οκτώβριος 2021:</a:t>
            </a:r>
            <a:r>
              <a:rPr lang="el-GR" sz="1400" dirty="0">
                <a:sym typeface="Wingdings" panose="05000000000000000000" pitchFamily="2" charset="2"/>
              </a:rPr>
              <a:t> </a:t>
            </a:r>
            <a:r>
              <a:rPr lang="el-GR" sz="1400" b="1" dirty="0">
                <a:sym typeface="Wingdings" panose="05000000000000000000" pitchFamily="2" charset="2"/>
              </a:rPr>
              <a:t>έκδοση 3.2</a:t>
            </a:r>
            <a:endParaRPr lang="el-GR" sz="1400" b="1" dirty="0"/>
          </a:p>
        </p:txBody>
      </p:sp>
    </p:spTree>
    <p:extLst>
      <p:ext uri="{BB962C8B-B14F-4D97-AF65-F5344CB8AC3E}">
        <p14:creationId xmlns:p14="http://schemas.microsoft.com/office/powerpoint/2010/main" val="298135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0F30095F-AA82-4F27-A622-FCD2652A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Apache Spark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“A </a:t>
            </a:r>
            <a:r>
              <a:rPr lang="en-US" sz="1600" b="1" dirty="0">
                <a:solidFill>
                  <a:schemeClr val="tx2"/>
                </a:solidFill>
              </a:rPr>
              <a:t>unified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b="1" dirty="0">
                <a:solidFill>
                  <a:schemeClr val="tx2"/>
                </a:solidFill>
              </a:rPr>
              <a:t>computing engine</a:t>
            </a:r>
            <a:r>
              <a:rPr lang="en-US" sz="1600" dirty="0">
                <a:solidFill>
                  <a:schemeClr val="tx2"/>
                </a:solidFill>
              </a:rPr>
              <a:t> and a set of </a:t>
            </a:r>
            <a:r>
              <a:rPr lang="en-US" sz="1600" b="1" dirty="0">
                <a:solidFill>
                  <a:schemeClr val="tx2"/>
                </a:solidFill>
              </a:rPr>
              <a:t>libraries</a:t>
            </a:r>
            <a:r>
              <a:rPr lang="en-US" sz="1600" dirty="0">
                <a:solidFill>
                  <a:schemeClr val="tx2"/>
                </a:solidFill>
              </a:rPr>
              <a:t> for big data”</a:t>
            </a:r>
            <a:endParaRPr lang="el-GR" sz="1600" dirty="0">
              <a:solidFill>
                <a:schemeClr val="tx2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6604E55-53C6-49BB-9E3E-4E34477A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 lnSpcReduction="10000"/>
          </a:bodyPr>
          <a:lstStyle/>
          <a:p>
            <a:r>
              <a:rPr lang="en-US" sz="2200" b="1" dirty="0">
                <a:solidFill>
                  <a:schemeClr val="tx2"/>
                </a:solidFill>
              </a:rPr>
              <a:t>Unified</a:t>
            </a:r>
            <a:r>
              <a:rPr lang="en-US" sz="2200" dirty="0">
                <a:solidFill>
                  <a:schemeClr val="tx2"/>
                </a:solidFill>
              </a:rPr>
              <a:t>: </a:t>
            </a:r>
            <a:r>
              <a:rPr lang="el-GR" sz="2200" dirty="0">
                <a:solidFill>
                  <a:schemeClr val="tx2"/>
                </a:solidFill>
              </a:rPr>
              <a:t>Επιτρέπει τη φόρτωση και επεξεργασία δεδομένων με ενοποιημένο </a:t>
            </a:r>
            <a:r>
              <a:rPr lang="en-US" sz="2200" dirty="0">
                <a:solidFill>
                  <a:schemeClr val="tx2"/>
                </a:solidFill>
              </a:rPr>
              <a:t>API</a:t>
            </a:r>
            <a:r>
              <a:rPr lang="el-GR" sz="2200" dirty="0">
                <a:solidFill>
                  <a:schemeClr val="tx2"/>
                </a:solidFill>
              </a:rPr>
              <a:t>, εύκολο στην κατανόηση</a:t>
            </a:r>
            <a:r>
              <a:rPr lang="en-US" sz="2200" dirty="0">
                <a:solidFill>
                  <a:schemeClr val="tx2"/>
                </a:solidFill>
              </a:rPr>
              <a:t> (</a:t>
            </a:r>
            <a:r>
              <a:rPr lang="el-GR" sz="2200" dirty="0">
                <a:solidFill>
                  <a:schemeClr val="tx2"/>
                </a:solidFill>
              </a:rPr>
              <a:t>π.χ. φόρτωση δεδομένων χρησιμοποιώντας ένα </a:t>
            </a:r>
            <a:r>
              <a:rPr lang="en-US" sz="2200" dirty="0">
                <a:solidFill>
                  <a:schemeClr val="tx2"/>
                </a:solidFill>
              </a:rPr>
              <a:t>SQL </a:t>
            </a:r>
            <a:r>
              <a:rPr lang="el-GR" sz="2200" dirty="0">
                <a:solidFill>
                  <a:schemeClr val="tx2"/>
                </a:solidFill>
              </a:rPr>
              <a:t>ερώτημα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l-GR" sz="2200" dirty="0">
                <a:solidFill>
                  <a:schemeClr val="tx2"/>
                </a:solidFill>
                <a:sym typeface="Wingdings" panose="05000000000000000000" pitchFamily="2" charset="2"/>
              </a:rPr>
              <a:t></a:t>
            </a:r>
            <a:r>
              <a:rPr lang="el-GR" sz="2200" dirty="0">
                <a:solidFill>
                  <a:schemeClr val="tx2"/>
                </a:solidFill>
              </a:rPr>
              <a:t> είσοδος δεδομένων σε μοντέλο μηχανικής μάθησης </a:t>
            </a:r>
            <a:r>
              <a:rPr lang="el-GR" sz="2200" dirty="0">
                <a:solidFill>
                  <a:schemeClr val="tx2"/>
                </a:solidFill>
                <a:sym typeface="Wingdings" panose="05000000000000000000" pitchFamily="2" charset="2"/>
              </a:rPr>
              <a:t> αποθήκευση αποτελεσμάτων σε επιθυμητή μορφή) </a:t>
            </a:r>
            <a:endParaRPr lang="en-US" sz="22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US" sz="2200" b="1" dirty="0">
                <a:solidFill>
                  <a:schemeClr val="tx2"/>
                </a:solidFill>
                <a:sym typeface="Wingdings" panose="05000000000000000000" pitchFamily="2" charset="2"/>
              </a:rPr>
              <a:t>Computing Engine</a:t>
            </a:r>
            <a:r>
              <a:rPr lang="en-US" sz="2200" dirty="0">
                <a:solidFill>
                  <a:schemeClr val="tx2"/>
                </a:solidFill>
                <a:sym typeface="Wingdings" panose="05000000000000000000" pitchFamily="2" charset="2"/>
              </a:rPr>
              <a:t>: To Apache Spark </a:t>
            </a:r>
            <a:r>
              <a:rPr lang="el-GR" sz="2200" dirty="0">
                <a:solidFill>
                  <a:schemeClr val="tx2"/>
                </a:solidFill>
                <a:sym typeface="Wingdings" panose="05000000000000000000" pitchFamily="2" charset="2"/>
              </a:rPr>
              <a:t>εστιάζει στη φόρτωση δεδομένων από συστήματα αποθήκευσης και στην εκτέλεση υπολογισμών στα δεδομένα όπου αυτά βρίσκονται (δεν αποτελεί το ίδιο λογισμικό αποθήκευσης δεδομένων)</a:t>
            </a:r>
          </a:p>
          <a:p>
            <a:r>
              <a:rPr lang="en-US" sz="2200" b="1" dirty="0">
                <a:solidFill>
                  <a:schemeClr val="tx2"/>
                </a:solidFill>
                <a:sym typeface="Wingdings" panose="05000000000000000000" pitchFamily="2" charset="2"/>
              </a:rPr>
              <a:t>Libraries</a:t>
            </a:r>
            <a:r>
              <a:rPr lang="en-US" sz="2200" dirty="0">
                <a:solidFill>
                  <a:schemeClr val="tx2"/>
                </a:solidFill>
                <a:sym typeface="Wingdings" panose="05000000000000000000" pitchFamily="2" charset="2"/>
              </a:rPr>
              <a:t>: </a:t>
            </a:r>
            <a:r>
              <a:rPr lang="el-GR" sz="2200" dirty="0">
                <a:solidFill>
                  <a:schemeClr val="tx2"/>
                </a:solidFill>
                <a:sym typeface="Wingdings" panose="05000000000000000000" pitchFamily="2" charset="2"/>
              </a:rPr>
              <a:t>Παρέχει </a:t>
            </a:r>
            <a:r>
              <a:rPr lang="en-US" sz="2200" dirty="0">
                <a:solidFill>
                  <a:schemeClr val="tx2"/>
                </a:solidFill>
                <a:sym typeface="Wingdings" panose="05000000000000000000" pitchFamily="2" charset="2"/>
              </a:rPr>
              <a:t>API </a:t>
            </a:r>
            <a:r>
              <a:rPr lang="el-GR" sz="2200" dirty="0">
                <a:solidFill>
                  <a:schemeClr val="tx2"/>
                </a:solidFill>
                <a:sym typeface="Wingdings" panose="05000000000000000000" pitchFamily="2" charset="2"/>
              </a:rPr>
              <a:t>που εξυπηρετεί συχνές εργασίες ανάλυσης δεδομένων (περιέχει </a:t>
            </a:r>
            <a:r>
              <a:rPr lang="en-US" sz="2200" dirty="0">
                <a:solidFill>
                  <a:schemeClr val="tx2"/>
                </a:solidFill>
                <a:sym typeface="Wingdings" panose="05000000000000000000" pitchFamily="2" charset="2"/>
              </a:rPr>
              <a:t>standard libraries + 3</a:t>
            </a:r>
            <a:r>
              <a:rPr lang="en-US" sz="2200" baseline="30000" dirty="0">
                <a:solidFill>
                  <a:schemeClr val="tx2"/>
                </a:solidFill>
                <a:sym typeface="Wingdings" panose="05000000000000000000" pitchFamily="2" charset="2"/>
              </a:rPr>
              <a:t>rd</a:t>
            </a:r>
            <a:r>
              <a:rPr lang="en-US" sz="2200" dirty="0">
                <a:solidFill>
                  <a:schemeClr val="tx2"/>
                </a:solidFill>
                <a:sym typeface="Wingdings" panose="05000000000000000000" pitchFamily="2" charset="2"/>
              </a:rPr>
              <a:t> party libraries</a:t>
            </a:r>
            <a:r>
              <a:rPr lang="el-GR" sz="2200" dirty="0">
                <a:solidFill>
                  <a:schemeClr val="tx2"/>
                </a:solidFill>
                <a:sym typeface="Wingdings" panose="05000000000000000000" pitchFamily="2" charset="2"/>
              </a:rPr>
              <a:t>)</a:t>
            </a:r>
            <a:endParaRPr lang="el-GR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3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Stack </a:t>
            </a:r>
            <a:r>
              <a:rPr lang="el-GR" dirty="0"/>
              <a:t>του </a:t>
            </a:r>
            <a:r>
              <a:rPr lang="en-US" dirty="0"/>
              <a:t>Apache Spark</a:t>
            </a:r>
            <a:endParaRPr lang="el-GR" dirty="0"/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Spark SQL</a:t>
            </a:r>
            <a:r>
              <a:rPr lang="en-US" dirty="0"/>
              <a:t>: </a:t>
            </a:r>
            <a:r>
              <a:rPr lang="el-GR" dirty="0"/>
              <a:t>πρόσβαση σε δομημένα δεδομένα – συμβατότητα με </a:t>
            </a:r>
            <a:r>
              <a:rPr lang="en-US" dirty="0" err="1"/>
              <a:t>HiveQL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Spark Streaming</a:t>
            </a:r>
            <a:r>
              <a:rPr lang="en-US" dirty="0"/>
              <a:t>: fault tolerant </a:t>
            </a:r>
            <a:r>
              <a:rPr lang="el-GR" dirty="0"/>
              <a:t>χειρισμός </a:t>
            </a:r>
            <a:r>
              <a:rPr lang="en-US" dirty="0"/>
              <a:t>data</a:t>
            </a:r>
            <a:r>
              <a:rPr lang="el-GR" dirty="0"/>
              <a:t> </a:t>
            </a:r>
            <a:r>
              <a:rPr lang="en-US" dirty="0"/>
              <a:t>streams (Flume, Kafka,…)</a:t>
            </a:r>
          </a:p>
          <a:p>
            <a:pPr>
              <a:lnSpc>
                <a:spcPct val="120000"/>
              </a:lnSpc>
            </a:pPr>
            <a:r>
              <a:rPr lang="en-US" b="1" dirty="0" err="1"/>
              <a:t>MLlib</a:t>
            </a:r>
            <a:r>
              <a:rPr lang="en-US" dirty="0"/>
              <a:t>:</a:t>
            </a:r>
            <a:r>
              <a:rPr lang="el-GR" dirty="0"/>
              <a:t> έλεγχος υποθέσεων</a:t>
            </a:r>
            <a:r>
              <a:rPr lang="en-US" dirty="0"/>
              <a:t>, </a:t>
            </a:r>
            <a:r>
              <a:rPr lang="el-GR" dirty="0"/>
              <a:t>κατηγοριοποίηση, παλινδρόμηση</a:t>
            </a:r>
            <a:r>
              <a:rPr lang="en-US" dirty="0"/>
              <a:t>, </a:t>
            </a:r>
            <a:r>
              <a:rPr lang="el-GR" dirty="0" err="1"/>
              <a:t>συσταδοποίηση</a:t>
            </a:r>
            <a:r>
              <a:rPr lang="en-US" dirty="0"/>
              <a:t>, </a:t>
            </a:r>
            <a:r>
              <a:rPr lang="el-GR" dirty="0"/>
              <a:t>ανάλυση κύριων συνιστωσών</a:t>
            </a:r>
            <a:r>
              <a:rPr lang="en-US" dirty="0"/>
              <a:t> </a:t>
            </a:r>
            <a:r>
              <a:rPr lang="el-GR" dirty="0"/>
              <a:t>κ.α.</a:t>
            </a:r>
          </a:p>
          <a:p>
            <a:pPr>
              <a:lnSpc>
                <a:spcPct val="120000"/>
              </a:lnSpc>
            </a:pPr>
            <a:r>
              <a:rPr lang="en-US" b="1" dirty="0" err="1"/>
              <a:t>GraphX</a:t>
            </a:r>
            <a:r>
              <a:rPr lang="en-US" dirty="0"/>
              <a:t>: </a:t>
            </a:r>
            <a:r>
              <a:rPr lang="el-GR" dirty="0"/>
              <a:t>ανάλυση γραφημάτων (π.χ. </a:t>
            </a:r>
            <a:r>
              <a:rPr lang="en-US" dirty="0" err="1"/>
              <a:t>pagerank</a:t>
            </a:r>
            <a:r>
              <a:rPr lang="el-GR" dirty="0"/>
              <a:t>), μέσω του </a:t>
            </a:r>
            <a:r>
              <a:rPr lang="en-US" dirty="0" err="1"/>
              <a:t>Pregel</a:t>
            </a:r>
            <a:r>
              <a:rPr lang="en-US" dirty="0"/>
              <a:t> API</a:t>
            </a:r>
            <a:endParaRPr lang="el-GR" dirty="0"/>
          </a:p>
        </p:txBody>
      </p:sp>
      <p:pic>
        <p:nvPicPr>
          <p:cNvPr id="7" name="Picture 2" descr="http://spark.apache.org/images/spark-stack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5207" y="2558374"/>
            <a:ext cx="4994218" cy="235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5</a:t>
            </a:fld>
            <a:endParaRPr lang="el-GR" dirty="0"/>
          </a:p>
        </p:txBody>
      </p:sp>
      <p:pic>
        <p:nvPicPr>
          <p:cNvPr id="6" name="Picture 2" descr="http://spark.apache.org/images/spark-logo-trademark.png">
            <a:extLst>
              <a:ext uri="{FF2B5EF4-FFF2-40B4-BE49-F238E27FC236}">
                <a16:creationId xmlns:a16="http://schemas.microsoft.com/office/drawing/2014/main" id="{32E5C28F-6AB3-46C3-A075-1BF8E1F37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25" y="530035"/>
            <a:ext cx="257175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39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87CD36C-0906-4283-BFB1-66C568AB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</a:t>
            </a:r>
            <a:r>
              <a:rPr lang="el-GR" dirty="0"/>
              <a:t> εφαρμογή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7BA39FF7-965D-4810-93AA-E1FF24E78F91}"/>
              </a:ext>
            </a:extLst>
          </p:cNvPr>
          <p:cNvSpPr/>
          <p:nvPr/>
        </p:nvSpPr>
        <p:spPr>
          <a:xfrm>
            <a:off x="1367161" y="3071674"/>
            <a:ext cx="2299317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Program</a:t>
            </a:r>
            <a:endParaRPr lang="el-GR" dirty="0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CDF368C2-CF7A-4981-965F-DE4D8310FEBE}"/>
              </a:ext>
            </a:extLst>
          </p:cNvPr>
          <p:cNvSpPr/>
          <p:nvPr/>
        </p:nvSpPr>
        <p:spPr>
          <a:xfrm>
            <a:off x="4573480" y="3071674"/>
            <a:ext cx="2299317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Manager</a:t>
            </a:r>
          </a:p>
          <a:p>
            <a:pPr algn="ctr"/>
            <a:r>
              <a:rPr lang="en-US" dirty="0"/>
              <a:t>(Spark’s standalone cluster manager, YARN, Mesos)</a:t>
            </a:r>
            <a:endParaRPr lang="el-GR" dirty="0"/>
          </a:p>
        </p:txBody>
      </p:sp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F0C0E94C-C14D-4095-82E9-55D018D5208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66478" y="3666478"/>
            <a:ext cx="907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48BE867C-96CA-4513-91CD-BD89586B3899}"/>
              </a:ext>
            </a:extLst>
          </p:cNvPr>
          <p:cNvSpPr/>
          <p:nvPr/>
        </p:nvSpPr>
        <p:spPr>
          <a:xfrm>
            <a:off x="8427869" y="1288742"/>
            <a:ext cx="2299317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3132D618-ED7C-47D4-81B0-8CE948B13A0A}"/>
              </a:ext>
            </a:extLst>
          </p:cNvPr>
          <p:cNvSpPr/>
          <p:nvPr/>
        </p:nvSpPr>
        <p:spPr>
          <a:xfrm>
            <a:off x="8427868" y="3071674"/>
            <a:ext cx="2299317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49BDDDB3-9150-43B0-A318-516FF3D3285B}"/>
              </a:ext>
            </a:extLst>
          </p:cNvPr>
          <p:cNvSpPr/>
          <p:nvPr/>
        </p:nvSpPr>
        <p:spPr>
          <a:xfrm>
            <a:off x="8427868" y="4665216"/>
            <a:ext cx="2299317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892D3254-C3EE-455A-806E-1C1F7A6C8C87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872797" y="1883546"/>
            <a:ext cx="1555072" cy="17829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CFB28BF8-B377-4FFD-AD19-CBEF9E83089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6872797" y="3666478"/>
            <a:ext cx="15550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B091C89F-7AD4-47F6-B3E9-0B421210AF7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6872797" y="3666478"/>
            <a:ext cx="1555071" cy="1593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97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Για ποιες εφαρμογές είναι κατάλληλο το Apache Spark;</a:t>
            </a: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Το</a:t>
            </a:r>
            <a:r>
              <a:rPr lang="en-US" sz="2000" dirty="0">
                <a:solidFill>
                  <a:schemeClr val="bg1"/>
                </a:solidFill>
              </a:rPr>
              <a:t> Spark </a:t>
            </a:r>
            <a:r>
              <a:rPr lang="en-US" sz="2000" dirty="0" err="1">
                <a:solidFill>
                  <a:schemeClr val="bg1"/>
                </a:solidFill>
              </a:rPr>
              <a:t>είν</a:t>
            </a:r>
            <a:r>
              <a:rPr lang="en-US" sz="2000" dirty="0">
                <a:solidFill>
                  <a:schemeClr val="bg1"/>
                </a:solidFill>
              </a:rPr>
              <a:t>αι κατάλληλο για: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Δι</a:t>
            </a:r>
            <a:r>
              <a:rPr lang="en-US" sz="2000" dirty="0">
                <a:solidFill>
                  <a:schemeClr val="bg1"/>
                </a:solidFill>
              </a:rPr>
              <a:t>αδραστικά ερωτήματα σε μεγάλα δεδομένα </a:t>
            </a:r>
          </a:p>
          <a:p>
            <a:r>
              <a:rPr lang="en-US" sz="2000" dirty="0">
                <a:solidFill>
                  <a:schemeClr val="bg1"/>
                </a:solidFill>
              </a:rPr>
              <a:t>Επ</a:t>
            </a:r>
            <a:r>
              <a:rPr lang="en-US" sz="2000" dirty="0" err="1">
                <a:solidFill>
                  <a:schemeClr val="bg1"/>
                </a:solidFill>
              </a:rPr>
              <a:t>εξεργ</a:t>
            </a:r>
            <a:r>
              <a:rPr lang="en-US" sz="2000" dirty="0">
                <a:solidFill>
                  <a:schemeClr val="bg1"/>
                </a:solidFill>
              </a:rPr>
              <a:t>ασία streaming μεγάλων δεδομένων από αισθητήρες ή από άλλες πηγές</a:t>
            </a:r>
          </a:p>
          <a:p>
            <a:r>
              <a:rPr lang="el-GR" sz="2000" dirty="0">
                <a:solidFill>
                  <a:schemeClr val="bg1"/>
                </a:solidFill>
              </a:rPr>
              <a:t>Ανάπτυξη εφαρμογών</a:t>
            </a:r>
            <a:r>
              <a:rPr lang="en-US" sz="2000" dirty="0">
                <a:solidFill>
                  <a:schemeClr val="bg1"/>
                </a:solidFill>
              </a:rPr>
              <a:t> μηχανικής μάθησης σε μεγάλα δεδομένα </a:t>
            </a:r>
          </a:p>
        </p:txBody>
      </p:sp>
      <p:pic>
        <p:nvPicPr>
          <p:cNvPr id="1026" name="Picture 2" descr="Αποτέλεσμα εικόνας για apache spark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134" y="1127109"/>
            <a:ext cx="7144023" cy="401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981DE7D2-969A-4E2A-AAF5-B4B85628F5A4}"/>
              </a:ext>
            </a:extLst>
          </p:cNvPr>
          <p:cNvSpPr/>
          <p:nvPr/>
        </p:nvSpPr>
        <p:spPr>
          <a:xfrm>
            <a:off x="5693135" y="5267462"/>
            <a:ext cx="54600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200" dirty="0">
                <a:hlinkClick r:id="rId4"/>
              </a:rPr>
              <a:t>https://databricks.com/blog/2016/06/22/apache-spark-key-terms-explained.html</a:t>
            </a:r>
            <a:r>
              <a:rPr lang="en-US" sz="1200" dirty="0"/>
              <a:t> 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214482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l-GR" sz="3100">
                <a:solidFill>
                  <a:srgbClr val="FFFFFF"/>
                </a:solidFill>
              </a:rPr>
              <a:t>Χαρακτηριστικά του </a:t>
            </a:r>
            <a:r>
              <a:rPr lang="en-US" sz="3100">
                <a:solidFill>
                  <a:srgbClr val="FFFFFF"/>
                </a:solidFill>
              </a:rPr>
              <a:t>Spark</a:t>
            </a:r>
            <a:endParaRPr lang="el-GR" sz="310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380855" y="1251751"/>
            <a:ext cx="3749016" cy="4524582"/>
          </a:xfrm>
        </p:spPr>
        <p:txBody>
          <a:bodyPr>
            <a:normAutofit/>
          </a:bodyPr>
          <a:lstStyle/>
          <a:p>
            <a:r>
              <a:rPr lang="el-GR" sz="1800" dirty="0"/>
              <a:t>Διατηρεί τα δεδομένα και τα ενδιάμεσα αποτελέσματα στη μνήμη, αντί να τα γράφει στο δίσκο</a:t>
            </a:r>
          </a:p>
          <a:p>
            <a:r>
              <a:rPr lang="el-GR" sz="1800" dirty="0"/>
              <a:t>Παρέχει επεξεργασία «σχεδόν» πραγματικού χρόνου</a:t>
            </a:r>
            <a:endParaRPr lang="en-US" sz="1800" dirty="0"/>
          </a:p>
          <a:p>
            <a:r>
              <a:rPr lang="el-GR" sz="1800" dirty="0"/>
              <a:t>Σε σχέση με το </a:t>
            </a:r>
            <a:r>
              <a:rPr lang="en-US" sz="1800" dirty="0"/>
              <a:t>Hadoop MapReduce </a:t>
            </a:r>
            <a:r>
              <a:rPr lang="el-GR" sz="1800" dirty="0"/>
              <a:t>το </a:t>
            </a:r>
            <a:r>
              <a:rPr lang="en-US" sz="1800" dirty="0"/>
              <a:t>Spark:</a:t>
            </a:r>
            <a:endParaRPr lang="el-GR" sz="1800" dirty="0"/>
          </a:p>
          <a:p>
            <a:pPr lvl="1"/>
            <a:r>
              <a:rPr lang="el-GR" sz="1800" dirty="0"/>
              <a:t>πραγματοποιεί λιγότερο «ακριβά» ανακατέματα (</a:t>
            </a:r>
            <a:r>
              <a:rPr lang="en-US" sz="1800" dirty="0"/>
              <a:t>shuffles</a:t>
            </a:r>
            <a:r>
              <a:rPr lang="el-GR" sz="1800" dirty="0"/>
              <a:t>)</a:t>
            </a:r>
            <a:r>
              <a:rPr lang="en-US" sz="1800" dirty="0"/>
              <a:t> </a:t>
            </a:r>
            <a:r>
              <a:rPr lang="el-GR" sz="1800" dirty="0"/>
              <a:t>κατά την επεξεργασία δεδομένων</a:t>
            </a:r>
            <a:r>
              <a:rPr lang="en-US" sz="1800" dirty="0"/>
              <a:t> </a:t>
            </a:r>
          </a:p>
          <a:p>
            <a:pPr lvl="1"/>
            <a:r>
              <a:rPr lang="el-GR" sz="1800" dirty="0"/>
              <a:t>Παρέχει υψηλότερου επιπέδου </a:t>
            </a:r>
            <a:r>
              <a:rPr lang="en-US" sz="1800" dirty="0"/>
              <a:t>API </a:t>
            </a:r>
            <a:r>
              <a:rPr lang="el-GR" sz="1800" dirty="0"/>
              <a:t>που διευκολύνει τους προγραμματιστές</a:t>
            </a:r>
            <a:endParaRPr lang="en-US" sz="1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l-GR" sz="2000" dirty="0"/>
              <a:t>Έχει σχεδιαστεί ως </a:t>
            </a:r>
            <a:r>
              <a:rPr lang="el-GR" sz="2000" b="1" dirty="0"/>
              <a:t>μηχανισμός εκτέλεσης εφαρμογών τόσο στη μνήμη όσο και στο δίσκο</a:t>
            </a:r>
            <a:r>
              <a:rPr lang="el-GR" sz="2000" dirty="0"/>
              <a:t> (όταν η μνήμη δεν επαρκεί</a:t>
            </a:r>
            <a:r>
              <a:rPr lang="en-US" sz="2000" dirty="0"/>
              <a:t>,</a:t>
            </a:r>
            <a:r>
              <a:rPr lang="el-GR" sz="2000" dirty="0"/>
              <a:t> οι λειτουργίες του </a:t>
            </a:r>
            <a:r>
              <a:rPr lang="en-US" sz="2000" dirty="0"/>
              <a:t>Spark </a:t>
            </a:r>
            <a:r>
              <a:rPr lang="el-GR" sz="2000" dirty="0"/>
              <a:t>χρησιμοποιούν διαθέσιμες δευτερεύουσες μονάδες αποθήκευσης)</a:t>
            </a:r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>
          <a:xfrm>
            <a:off x="9202366" y="6356350"/>
            <a:ext cx="2151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l-GR" smtClean="0"/>
              <a:pPr>
                <a:spcAft>
                  <a:spcPts val="600"/>
                </a:spcAft>
              </a:pPr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695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Δεδομένα που χειρίζεται το </a:t>
            </a:r>
            <a:r>
              <a:rPr lang="en-US" dirty="0"/>
              <a:t>Spark</a:t>
            </a:r>
            <a:endParaRPr lang="el-GR" dirty="0"/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l-GR" dirty="0"/>
              <a:t>Συχνά χρησιμοποιείται πάνω από το </a:t>
            </a:r>
            <a:r>
              <a:rPr lang="en-US" dirty="0"/>
              <a:t>Hadoop </a:t>
            </a:r>
            <a:r>
              <a:rPr lang="el-GR" dirty="0"/>
              <a:t>που του παρέχει πρόσβαση σε δεδομένα τα οποία βρίσκονται στο </a:t>
            </a:r>
            <a:r>
              <a:rPr lang="en-US" dirty="0"/>
              <a:t>HDFS </a:t>
            </a:r>
            <a:r>
              <a:rPr lang="el-GR" dirty="0"/>
              <a:t>ή στην </a:t>
            </a:r>
            <a:r>
              <a:rPr lang="en-US" dirty="0" err="1"/>
              <a:t>HBase</a:t>
            </a:r>
            <a:endParaRPr lang="en-US" dirty="0"/>
          </a:p>
        </p:txBody>
      </p:sp>
      <p:sp>
        <p:nvSpPr>
          <p:cNvPr id="7" name="Θέση περιεχομένου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l-GR" dirty="0"/>
              <a:t>Επιπλέον:</a:t>
            </a:r>
          </a:p>
          <a:p>
            <a:pPr lvl="1">
              <a:lnSpc>
                <a:spcPct val="110000"/>
              </a:lnSpc>
            </a:pPr>
            <a:r>
              <a:rPr lang="el-GR" dirty="0"/>
              <a:t>Μπορεί να διαβάσει δεδομένα και από άλλα συστήματα αποθήκευσης δεδομένων όπως</a:t>
            </a:r>
            <a:r>
              <a:rPr lang="en-US" dirty="0"/>
              <a:t> Cassandra, MongoDB, </a:t>
            </a:r>
            <a:r>
              <a:rPr lang="en-US" dirty="0" err="1"/>
              <a:t>CouchDB</a:t>
            </a:r>
            <a:r>
              <a:rPr lang="en-US" dirty="0"/>
              <a:t> </a:t>
            </a:r>
            <a:r>
              <a:rPr lang="el-GR" dirty="0"/>
              <a:t>κ.α.</a:t>
            </a:r>
          </a:p>
          <a:p>
            <a:pPr lvl="1">
              <a:lnSpc>
                <a:spcPct val="110000"/>
              </a:lnSpc>
            </a:pPr>
            <a:r>
              <a:rPr lang="el-GR" dirty="0"/>
              <a:t>Μέσω</a:t>
            </a:r>
            <a:r>
              <a:rPr lang="en-US" dirty="0"/>
              <a:t> </a:t>
            </a:r>
            <a:r>
              <a:rPr lang="el-GR" dirty="0"/>
              <a:t>του υποσυστήματος </a:t>
            </a:r>
            <a:r>
              <a:rPr lang="en-US" dirty="0"/>
              <a:t>Apache Spark SQL </a:t>
            </a:r>
            <a:r>
              <a:rPr lang="el-GR" dirty="0"/>
              <a:t>μπορεί να έχει πρόσβαση μέσω </a:t>
            </a:r>
            <a:r>
              <a:rPr lang="en-US" dirty="0"/>
              <a:t>SQL</a:t>
            </a:r>
            <a:r>
              <a:rPr lang="el-GR" dirty="0"/>
              <a:t> σε σχεσιακές βάσεις δεδομένων 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l-GR" dirty="0"/>
              <a:t>Μπορεί να χρησιμοποιεί το </a:t>
            </a:r>
            <a:r>
              <a:rPr lang="en-US" dirty="0"/>
              <a:t>Apache </a:t>
            </a:r>
            <a:r>
              <a:rPr lang="en-US" dirty="0" err="1"/>
              <a:t>Mesos</a:t>
            </a:r>
            <a:r>
              <a:rPr lang="en-US" dirty="0"/>
              <a:t> </a:t>
            </a:r>
            <a:r>
              <a:rPr lang="el-GR" dirty="0"/>
              <a:t>ως </a:t>
            </a:r>
            <a:r>
              <a:rPr lang="en-US" dirty="0"/>
              <a:t>cluster manager </a:t>
            </a:r>
            <a:r>
              <a:rPr lang="el-GR" dirty="0"/>
              <a:t>και να εκτελείται εκτός </a:t>
            </a:r>
            <a:r>
              <a:rPr lang="en-US" dirty="0"/>
              <a:t>Hadoop </a:t>
            </a:r>
            <a:r>
              <a:rPr lang="el-GR" dirty="0"/>
              <a:t>σε ομάδες υπολογιστών που τη διαχείρισή τους αναλαμβάνει το </a:t>
            </a:r>
            <a:r>
              <a:rPr lang="en-US" dirty="0" err="1"/>
              <a:t>Mesos</a:t>
            </a:r>
            <a:endParaRPr lang="el-GR" dirty="0"/>
          </a:p>
        </p:txBody>
      </p:sp>
      <p:pic>
        <p:nvPicPr>
          <p:cNvPr id="4098" name="Picture 2" descr="https://raw.githubusercontent.com/ServiceStack/Assets/master/img/livedemos/techstacks/apache-meso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27" y="4903498"/>
            <a:ext cx="1150145" cy="35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9</a:t>
            </a:fld>
            <a:endParaRPr lang="el-GR"/>
          </a:p>
        </p:txBody>
      </p:sp>
      <p:pic>
        <p:nvPicPr>
          <p:cNvPr id="1026" name="Picture 2" descr="open-source-ecosys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54" y="3464841"/>
            <a:ext cx="4824046" cy="271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Ορθογώνιο 2"/>
          <p:cNvSpPr/>
          <p:nvPr/>
        </p:nvSpPr>
        <p:spPr>
          <a:xfrm>
            <a:off x="458664" y="631190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sz="1400" dirty="0">
                <a:hlinkClick r:id="rId5"/>
              </a:rPr>
              <a:t>https://databricks.com/blog/2016/01/05/apache-spark-2015-year-in-review.html</a:t>
            </a:r>
            <a:r>
              <a:rPr lang="el-G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7879554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1298</Words>
  <Application>Microsoft Office PowerPoint</Application>
  <PresentationFormat>Ευρεία οθόνη</PresentationFormat>
  <Paragraphs>170</Paragraphs>
  <Slides>21</Slides>
  <Notes>10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DM Sans</vt:lpstr>
      <vt:lpstr>Wingdings</vt:lpstr>
      <vt:lpstr>Θέμα του Office</vt:lpstr>
      <vt:lpstr>Apache Spark</vt:lpstr>
      <vt:lpstr>Τι είναι το Apache Spark;</vt:lpstr>
      <vt:lpstr>Ιστορία του Apache Spark</vt:lpstr>
      <vt:lpstr>Apache Spark “A unified computing engine and a set of libraries for big data”</vt:lpstr>
      <vt:lpstr>To Stack του Apache Spark</vt:lpstr>
      <vt:lpstr>Spark εφαρμογή</vt:lpstr>
      <vt:lpstr>Για ποιες εφαρμογές είναι κατάλληλο το Apache Spark;</vt:lpstr>
      <vt:lpstr>Χαρακτηριστικά του Spark</vt:lpstr>
      <vt:lpstr>Δεδομένα που χειρίζεται το Spark</vt:lpstr>
      <vt:lpstr>Γλώσσες που υποστηρίζει το Spark</vt:lpstr>
      <vt:lpstr>Python REPL</vt:lpstr>
      <vt:lpstr>R REPL</vt:lpstr>
      <vt:lpstr>Resilient Distributed Datasets (RDDs)</vt:lpstr>
      <vt:lpstr>RDDs: Transformations - Actions</vt:lpstr>
      <vt:lpstr>Directed Acyclic Graphs (DAGs)</vt:lpstr>
      <vt:lpstr>MLlib (scalable machine learning library)</vt:lpstr>
      <vt:lpstr>Streaming</vt:lpstr>
      <vt:lpstr>Εξέλιξη του μοντέλου επεξεργασίας στο Apache Spark</vt:lpstr>
      <vt:lpstr>Spark’s APIs</vt:lpstr>
      <vt:lpstr>Απόδοση του Apache Spark (GraySortMetric, CloudSortMetric, TPC-DS 30TB)</vt:lpstr>
      <vt:lpstr>Demo: παράδειγμα επεξεργασίας με RDDs στο Apache Spark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dc:creator>ΧΡΗΣΤΟΣ ΓΚΟΓΚΟΣ</dc:creator>
  <cp:lastModifiedBy>CHRISTOS GKOGKOS</cp:lastModifiedBy>
  <cp:revision>8</cp:revision>
  <dcterms:created xsi:type="dcterms:W3CDTF">2020-11-24T01:41:17Z</dcterms:created>
  <dcterms:modified xsi:type="dcterms:W3CDTF">2022-01-23T23:26:18Z</dcterms:modified>
</cp:coreProperties>
</file>