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Υλοποίηση του </a:t>
            </a:r>
            <a:r>
              <a:rPr lang="en-US" dirty="0"/>
              <a:t>reducer </a:t>
            </a:r>
            <a:r>
              <a:rPr lang="el-GR" dirty="0"/>
              <a:t>με χρήση </a:t>
            </a:r>
            <a:r>
              <a:rPr lang="en-US" dirty="0"/>
              <a:t>dictionary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55281-851B-47EB-AEDF-B29BD884EACA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8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17/5/2020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17/5/2020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17/5/2020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preduce-tutorial/" TargetMode="External"/><Relationship Id="rId2" Type="http://schemas.openxmlformats.org/officeDocument/2006/relationships/hyperlink" Target="https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11/05/2020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κάθε κλειδί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αραιών πινάκων, δηλαδή </a:t>
            </a:r>
            <a:r>
              <a:rPr lang="el-GR" u="sng" dirty="0"/>
              <a:t>κάθε μη μηδενική τιμή </a:t>
            </a:r>
            <a:r>
              <a:rPr lang="el-GR" dirty="0"/>
              <a:t>καταγράφεται ως τριάδα: </a:t>
            </a:r>
            <a:br>
              <a:rPr lang="el-GR" dirty="0"/>
            </a:br>
            <a:r>
              <a:rPr lang="en-US" sz="1800" dirty="0"/>
              <a:t>&lt;</a:t>
            </a:r>
            <a:r>
              <a:rPr lang="el-GR" sz="1800" dirty="0"/>
              <a:t>αριθμός σειράς</a:t>
            </a:r>
            <a:r>
              <a:rPr lang="en-US" sz="1800" dirty="0"/>
              <a:t>&gt;,</a:t>
            </a:r>
            <a:r>
              <a:rPr lang="el-GR" sz="1800" dirty="0"/>
              <a:t>&lt;αριθμός στήλης&gt;,&lt;τιμή&gt;</a:t>
            </a:r>
            <a:endParaRPr lang="el-GR" dirty="0"/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>
            <a:normAutofit/>
          </a:bodyPr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τον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στον οποίον 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021335" y="1502094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728976" y="357058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500429" y="2533356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724656" y="2164024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010830" y="2120090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8275"/>
              </p:ext>
            </p:extLst>
          </p:nvPr>
        </p:nvGraphicFramePr>
        <p:xfrm>
          <a:off x="3131803" y="5515803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54"/>
              </p:ext>
            </p:extLst>
          </p:nvPr>
        </p:nvGraphicFramePr>
        <p:xfrm>
          <a:off x="4891324" y="5328673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3584313" y="51054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5157682" y="4959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4440604" y="5701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5812590" y="5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2902"/>
              </p:ext>
            </p:extLst>
          </p:nvPr>
        </p:nvGraphicFramePr>
        <p:xfrm>
          <a:off x="6281706" y="5499318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6461979" y="5131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7806860" y="5393104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04802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000" dirty="0"/>
              <a:t>Λύση παραδείγματος 6</a:t>
            </a:r>
            <a:r>
              <a:rPr lang="en-US" sz="4000" dirty="0"/>
              <a:t> (</a:t>
            </a:r>
            <a:r>
              <a:rPr lang="el-GR" sz="4000" dirty="0"/>
              <a:t>β</a:t>
            </a:r>
            <a:r>
              <a:rPr lang="en-US" sz="4000" dirty="0"/>
              <a:t>’ </a:t>
            </a:r>
            <a:r>
              <a:rPr lang="el-GR" sz="4000" dirty="0"/>
              <a:t>τρόπος</a:t>
            </a:r>
            <a:r>
              <a:rPr lang="en-US" sz="4000" dirty="0"/>
              <a:t>)</a:t>
            </a:r>
            <a:endParaRPr lang="el-GR" sz="40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19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reducer(key,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sum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=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*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mr.emit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36639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b.py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Στις ακόλουθες διαφάνειες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το </a:t>
            </a:r>
            <a:r>
              <a:rPr lang="en-US" dirty="0"/>
              <a:t>python </a:t>
            </a:r>
            <a:r>
              <a:rPr lang="el-GR" dirty="0"/>
              <a:t>πρόγραμμα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Το πρόγραμμα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της εξειδίκευσης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9B039-F170-4017-ABEE-92BCA3B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2F0AFA-1AFC-4F0A-B162-41E5B372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Coursera. Data Manipulation at Scale: Systems and Algorithms by University of Washington (Bill Howe)</a:t>
            </a:r>
          </a:p>
          <a:p>
            <a:r>
              <a:rPr lang="en-US" dirty="0">
                <a:hlinkClick r:id="rId2"/>
              </a:rPr>
              <a:t>https://hadoop.apache.org/docs/current/hadoop-mapreduce-client/hadoop-mapreduce-client-core/MapReduceTutorial.html</a:t>
            </a:r>
            <a:endParaRPr lang="en-US" dirty="0">
              <a:hlinkClick r:id="rId3"/>
            </a:endParaRPr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58CAB1B-C233-4EA7-8E52-F315D2C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2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638937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773445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328846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944733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255411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row=record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row+record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3262</Words>
  <Application>Microsoft Office PowerPoint</Application>
  <PresentationFormat>Ευρεία οθόνη</PresentationFormat>
  <Paragraphs>336</Paragraphs>
  <Slides>20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  <vt:lpstr>Λύση παραδείγματος 6 (β’ τρόπος)</vt:lpstr>
      <vt:lpstr>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ΧΡΗΣΤΟΣ ΓΚΟΓΚΟΣ</cp:lastModifiedBy>
  <cp:revision>36</cp:revision>
  <dcterms:created xsi:type="dcterms:W3CDTF">2019-10-28T20:04:55Z</dcterms:created>
  <dcterms:modified xsi:type="dcterms:W3CDTF">2020-05-17T14:23:20Z</dcterms:modified>
</cp:coreProperties>
</file>