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7" r:id="rId4"/>
    <p:sldId id="275" r:id="rId5"/>
    <p:sldId id="259" r:id="rId6"/>
    <p:sldId id="278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68" r:id="rId21"/>
    <p:sldId id="267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596" autoAdjust="0"/>
  </p:normalViewPr>
  <p:slideViewPr>
    <p:cSldViewPr snapToGrid="0">
      <p:cViewPr varScale="1">
        <p:scale>
          <a:sx n="153" d="100"/>
          <a:sy n="153" d="100"/>
        </p:scale>
        <p:origin x="10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Εφόσον είναι δυνατό διατηρεί τα δεδομένα στη κύρια μνήμη των </a:t>
          </a:r>
          <a:r>
            <a:rPr lang="en-US" dirty="0"/>
            <a:t>executors </a:t>
          </a:r>
          <a:r>
            <a:rPr lang="el-GR" dirty="0"/>
            <a:t>(</a:t>
          </a:r>
          <a:r>
            <a:rPr lang="en-US" dirty="0"/>
            <a:t>2x </a:t>
          </a:r>
          <a:r>
            <a:rPr lang="el-GR" dirty="0"/>
            <a:t>έως 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38059-0677-4199-978B-F428984C0F7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989A0-E611-4735-9AEC-1355B8927492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A2835054-75A7-4294-BBCD-CD42A9F7F470}" type="parTrans" cxnId="{2F474B25-455E-4B7C-8859-8E84B7FF54A7}">
      <dgm:prSet/>
      <dgm:spPr/>
      <dgm:t>
        <a:bodyPr/>
        <a:lstStyle/>
        <a:p>
          <a:endParaRPr lang="en-US"/>
        </a:p>
      </dgm:t>
    </dgm:pt>
    <dgm:pt modelId="{344773E9-9573-470F-B4CF-3A8E9779433E}" type="sibTrans" cxnId="{2F474B25-455E-4B7C-8859-8E84B7FF54A7}">
      <dgm:prSet/>
      <dgm:spPr/>
      <dgm:t>
        <a:bodyPr/>
        <a:lstStyle/>
        <a:p>
          <a:endParaRPr lang="en-US"/>
        </a:p>
      </dgm:t>
    </dgm:pt>
    <dgm:pt modelId="{8823C017-EBA2-4542-9B4D-4009BDF2D42A}">
      <dgm:prSet/>
      <dgm:spPr/>
      <dgm:t>
        <a:bodyPr/>
        <a:lstStyle/>
        <a:p>
          <a:r>
            <a:rPr lang="en-US"/>
            <a:t>UC Berkeley AMPlab</a:t>
          </a:r>
        </a:p>
      </dgm:t>
    </dgm:pt>
    <dgm:pt modelId="{F4CE5FF1-46B1-44FE-995D-4698C80A4A21}" type="parTrans" cxnId="{233B1613-7EA7-4A28-BBC8-9CD57DC27827}">
      <dgm:prSet/>
      <dgm:spPr/>
      <dgm:t>
        <a:bodyPr/>
        <a:lstStyle/>
        <a:p>
          <a:endParaRPr lang="en-US"/>
        </a:p>
      </dgm:t>
    </dgm:pt>
    <dgm:pt modelId="{27436A89-D282-4E61-B5C6-B358454A8FF7}" type="sibTrans" cxnId="{233B1613-7EA7-4A28-BBC8-9CD57DC27827}">
      <dgm:prSet/>
      <dgm:spPr/>
      <dgm:t>
        <a:bodyPr/>
        <a:lstStyle/>
        <a:p>
          <a:endParaRPr lang="en-US"/>
        </a:p>
      </dgm:t>
    </dgm:pt>
    <dgm:pt modelId="{02C36DDA-2223-4DA2-867E-B76706FC81BE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17DA252C-A801-4995-98F8-757528FB6343}" type="parTrans" cxnId="{6CBD6090-AE7C-4BBA-8585-083B245F34B7}">
      <dgm:prSet/>
      <dgm:spPr/>
      <dgm:t>
        <a:bodyPr/>
        <a:lstStyle/>
        <a:p>
          <a:endParaRPr lang="en-US"/>
        </a:p>
      </dgm:t>
    </dgm:pt>
    <dgm:pt modelId="{CDB07B8C-3D27-48DB-BF9A-445F35B09643}" type="sibTrans" cxnId="{6CBD6090-AE7C-4BBA-8585-083B245F34B7}">
      <dgm:prSet/>
      <dgm:spPr/>
      <dgm:t>
        <a:bodyPr/>
        <a:lstStyle/>
        <a:p>
          <a:endParaRPr lang="en-US"/>
        </a:p>
      </dgm:t>
    </dgm:pt>
    <dgm:pt modelId="{96D8D35D-695E-4630-8E41-ECDE6C51B5C9}">
      <dgm:prSet/>
      <dgm:spPr/>
      <dgm:t>
        <a:bodyPr/>
        <a:lstStyle/>
        <a:p>
          <a:r>
            <a:rPr lang="en-US"/>
            <a:t>Research Paper (Matei Zaharia, …)</a:t>
          </a:r>
        </a:p>
      </dgm:t>
    </dgm:pt>
    <dgm:pt modelId="{3EE78A5A-7FA6-4762-820E-17D1403F2782}" type="parTrans" cxnId="{C8597340-C742-4F8D-B158-422B580B5E37}">
      <dgm:prSet/>
      <dgm:spPr/>
      <dgm:t>
        <a:bodyPr/>
        <a:lstStyle/>
        <a:p>
          <a:endParaRPr lang="en-US"/>
        </a:p>
      </dgm:t>
    </dgm:pt>
    <dgm:pt modelId="{F1518BCF-B280-4DC3-9705-55A50987BF70}" type="sibTrans" cxnId="{C8597340-C742-4F8D-B158-422B580B5E37}">
      <dgm:prSet/>
      <dgm:spPr/>
      <dgm:t>
        <a:bodyPr/>
        <a:lstStyle/>
        <a:p>
          <a:endParaRPr lang="en-US"/>
        </a:p>
      </dgm:t>
    </dgm:pt>
    <dgm:pt modelId="{AB5382B3-A2F5-48FD-9E3E-7D77457B02ED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7C77DC4D-C70A-44F2-9B49-68DCE80B7040}" type="parTrans" cxnId="{6F079C9D-D2D0-4F57-A773-7B86C0242D1C}">
      <dgm:prSet/>
      <dgm:spPr/>
      <dgm:t>
        <a:bodyPr/>
        <a:lstStyle/>
        <a:p>
          <a:endParaRPr lang="en-US"/>
        </a:p>
      </dgm:t>
    </dgm:pt>
    <dgm:pt modelId="{0475DB46-2A7C-40EE-8020-CA93FCA22493}" type="sibTrans" cxnId="{6F079C9D-D2D0-4F57-A773-7B86C0242D1C}">
      <dgm:prSet/>
      <dgm:spPr/>
      <dgm:t>
        <a:bodyPr/>
        <a:lstStyle/>
        <a:p>
          <a:endParaRPr lang="en-US"/>
        </a:p>
      </dgm:t>
    </dgm:pt>
    <dgm:pt modelId="{1E07BA97-1CD3-4758-B060-4C66D641C3A6}">
      <dgm:prSet/>
      <dgm:spPr/>
      <dgm:t>
        <a:bodyPr/>
        <a:lstStyle/>
        <a:p>
          <a:r>
            <a:rPr lang="en-US"/>
            <a:t>First release</a:t>
          </a:r>
        </a:p>
      </dgm:t>
    </dgm:pt>
    <dgm:pt modelId="{95F71116-E86D-417C-A308-BEC958F36BDB}" type="parTrans" cxnId="{5ACEF282-9C2F-4953-B32B-F24C003F831B}">
      <dgm:prSet/>
      <dgm:spPr/>
      <dgm:t>
        <a:bodyPr/>
        <a:lstStyle/>
        <a:p>
          <a:endParaRPr lang="en-US"/>
        </a:p>
      </dgm:t>
    </dgm:pt>
    <dgm:pt modelId="{33681832-D4DA-4057-A90D-11A83B11AF64}" type="sibTrans" cxnId="{5ACEF282-9C2F-4953-B32B-F24C003F831B}">
      <dgm:prSet/>
      <dgm:spPr/>
      <dgm:t>
        <a:bodyPr/>
        <a:lstStyle/>
        <a:p>
          <a:endParaRPr lang="en-US"/>
        </a:p>
      </dgm:t>
    </dgm:pt>
    <dgm:pt modelId="{7C3FEDE3-4358-4DF6-9F0C-C168088DA2BC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8CFF245-331E-41B6-95D0-CC2CBCC58E10}" type="parTrans" cxnId="{79C81EF7-8634-4127-8CAC-9CA4716BA47A}">
      <dgm:prSet/>
      <dgm:spPr/>
      <dgm:t>
        <a:bodyPr/>
        <a:lstStyle/>
        <a:p>
          <a:endParaRPr lang="en-US"/>
        </a:p>
      </dgm:t>
    </dgm:pt>
    <dgm:pt modelId="{74601F70-CA57-4B12-95CB-A6AB51896B49}" type="sibTrans" cxnId="{79C81EF7-8634-4127-8CAC-9CA4716BA47A}">
      <dgm:prSet/>
      <dgm:spPr/>
      <dgm:t>
        <a:bodyPr/>
        <a:lstStyle/>
        <a:p>
          <a:endParaRPr lang="en-US"/>
        </a:p>
      </dgm:t>
    </dgm:pt>
    <dgm:pt modelId="{57B964F5-FD58-455A-A7EB-8777C7F6447D}">
      <dgm:prSet/>
      <dgm:spPr/>
      <dgm:t>
        <a:bodyPr/>
        <a:lstStyle/>
        <a:p>
          <a:r>
            <a:rPr lang="en-US" dirty="0" err="1"/>
            <a:t>AMPlab</a:t>
          </a:r>
          <a:r>
            <a:rPr lang="en-US" dirty="0"/>
            <a:t> </a:t>
          </a:r>
          <a:r>
            <a:rPr lang="el-GR" dirty="0">
              <a:sym typeface="Wingdings" panose="05000000000000000000" pitchFamily="2" charset="2"/>
            </a:rPr>
            <a:t></a:t>
          </a:r>
          <a:r>
            <a:rPr lang="en-US" dirty="0"/>
            <a:t> Databricks</a:t>
          </a:r>
        </a:p>
      </dgm:t>
    </dgm:pt>
    <dgm:pt modelId="{6D9550FF-F6C1-43B6-A5C2-CC98C88F350F}" type="parTrans" cxnId="{42A32D60-900E-4A8F-9F9D-C6C9FABAD795}">
      <dgm:prSet/>
      <dgm:spPr/>
      <dgm:t>
        <a:bodyPr/>
        <a:lstStyle/>
        <a:p>
          <a:endParaRPr lang="en-US"/>
        </a:p>
      </dgm:t>
    </dgm:pt>
    <dgm:pt modelId="{838E01E6-674A-42C8-AEF4-E2E9433267D8}" type="sibTrans" cxnId="{42A32D60-900E-4A8F-9F9D-C6C9FABAD795}">
      <dgm:prSet/>
      <dgm:spPr/>
      <dgm:t>
        <a:bodyPr/>
        <a:lstStyle/>
        <a:p>
          <a:endParaRPr lang="en-US"/>
        </a:p>
      </dgm:t>
    </dgm:pt>
    <dgm:pt modelId="{49BE6E26-05AD-4FB3-8B4C-14237C7576A3}">
      <dgm:prSet/>
      <dgm:spPr/>
      <dgm:t>
        <a:bodyPr/>
        <a:lstStyle/>
        <a:p>
          <a:pPr>
            <a:defRPr b="1"/>
          </a:pPr>
          <a:r>
            <a:rPr lang="en-US"/>
            <a:t>2014</a:t>
          </a:r>
        </a:p>
      </dgm:t>
    </dgm:pt>
    <dgm:pt modelId="{EC8D15FA-6F3B-49AC-872C-1EAEBEA834E2}" type="parTrans" cxnId="{FE097278-4B9A-42E8-BCE1-3876C3FC1C25}">
      <dgm:prSet/>
      <dgm:spPr/>
      <dgm:t>
        <a:bodyPr/>
        <a:lstStyle/>
        <a:p>
          <a:endParaRPr lang="en-US"/>
        </a:p>
      </dgm:t>
    </dgm:pt>
    <dgm:pt modelId="{DF044274-55C4-4945-A371-085ECBE5B391}" type="sibTrans" cxnId="{FE097278-4B9A-42E8-BCE1-3876C3FC1C25}">
      <dgm:prSet/>
      <dgm:spPr/>
      <dgm:t>
        <a:bodyPr/>
        <a:lstStyle/>
        <a:p>
          <a:endParaRPr lang="en-US"/>
        </a:p>
      </dgm:t>
    </dgm:pt>
    <dgm:pt modelId="{86DE9247-6984-4641-857B-ECE5C62C0CF3}">
      <dgm:prSet/>
      <dgm:spPr/>
      <dgm:t>
        <a:bodyPr/>
        <a:lstStyle/>
        <a:p>
          <a:r>
            <a:rPr lang="en-US"/>
            <a:t>Spark 1.0</a:t>
          </a:r>
        </a:p>
      </dgm:t>
    </dgm:pt>
    <dgm:pt modelId="{EE33E9D6-5475-4775-A4A8-405BA8911C79}" type="parTrans" cxnId="{9D2396F3-A11D-4A7D-B5F9-64FC531704AA}">
      <dgm:prSet/>
      <dgm:spPr/>
      <dgm:t>
        <a:bodyPr/>
        <a:lstStyle/>
        <a:p>
          <a:endParaRPr lang="en-US"/>
        </a:p>
      </dgm:t>
    </dgm:pt>
    <dgm:pt modelId="{9777BAF2-32CD-468E-86CC-E562EB8A90D0}" type="sibTrans" cxnId="{9D2396F3-A11D-4A7D-B5F9-64FC531704AA}">
      <dgm:prSet/>
      <dgm:spPr/>
      <dgm:t>
        <a:bodyPr/>
        <a:lstStyle/>
        <a:p>
          <a:endParaRPr lang="en-US"/>
        </a:p>
      </dgm:t>
    </dgm:pt>
    <dgm:pt modelId="{A39725E9-06BD-4D1B-9778-11C7CF23017B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E6156A29-3A30-4590-94A4-CDAA96536B3F}" type="parTrans" cxnId="{1BB1A23C-DF2C-45A9-A2EE-A98C1C2DD1CB}">
      <dgm:prSet/>
      <dgm:spPr/>
      <dgm:t>
        <a:bodyPr/>
        <a:lstStyle/>
        <a:p>
          <a:endParaRPr lang="en-US"/>
        </a:p>
      </dgm:t>
    </dgm:pt>
    <dgm:pt modelId="{6154B940-9FBC-4B4B-A3F1-E35CD4C70CE3}" type="sibTrans" cxnId="{1BB1A23C-DF2C-45A9-A2EE-A98C1C2DD1CB}">
      <dgm:prSet/>
      <dgm:spPr/>
      <dgm:t>
        <a:bodyPr/>
        <a:lstStyle/>
        <a:p>
          <a:endParaRPr lang="en-US"/>
        </a:p>
      </dgm:t>
    </dgm:pt>
    <dgm:pt modelId="{872F6279-6DE0-4CDB-9829-A03432E92F1E}">
      <dgm:prSet/>
      <dgm:spPr/>
      <dgm:t>
        <a:bodyPr/>
        <a:lstStyle/>
        <a:p>
          <a:r>
            <a:rPr lang="en-US"/>
            <a:t>Spark 2.0</a:t>
          </a:r>
        </a:p>
      </dgm:t>
    </dgm:pt>
    <dgm:pt modelId="{553C675E-2DA7-48FA-8E11-7695F7FC536C}" type="parTrans" cxnId="{75C9147B-56F3-4688-A377-D53DA5DB0F72}">
      <dgm:prSet/>
      <dgm:spPr/>
      <dgm:t>
        <a:bodyPr/>
        <a:lstStyle/>
        <a:p>
          <a:endParaRPr lang="en-US"/>
        </a:p>
      </dgm:t>
    </dgm:pt>
    <dgm:pt modelId="{00139460-7D59-42BD-A2A5-EA80A9002FF7}" type="sibTrans" cxnId="{75C9147B-56F3-4688-A377-D53DA5DB0F72}">
      <dgm:prSet/>
      <dgm:spPr/>
      <dgm:t>
        <a:bodyPr/>
        <a:lstStyle/>
        <a:p>
          <a:endParaRPr lang="en-US"/>
        </a:p>
      </dgm:t>
    </dgm:pt>
    <dgm:pt modelId="{15B16F92-9A71-480F-992F-C38014AC13CA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C0F0516D-9796-4578-B72A-0A15D26F1716}" type="parTrans" cxnId="{0F534CB6-93D7-4627-8593-EFD935BE46B5}">
      <dgm:prSet/>
      <dgm:spPr/>
      <dgm:t>
        <a:bodyPr/>
        <a:lstStyle/>
        <a:p>
          <a:endParaRPr lang="en-US"/>
        </a:p>
      </dgm:t>
    </dgm:pt>
    <dgm:pt modelId="{D80C2929-1E8F-4833-8B90-B48EF42566C5}" type="sibTrans" cxnId="{0F534CB6-93D7-4627-8593-EFD935BE46B5}">
      <dgm:prSet/>
      <dgm:spPr/>
      <dgm:t>
        <a:bodyPr/>
        <a:lstStyle/>
        <a:p>
          <a:endParaRPr lang="en-US"/>
        </a:p>
      </dgm:t>
    </dgm:pt>
    <dgm:pt modelId="{6DAD6B84-96F1-4AF6-BA3E-92B727197082}">
      <dgm:prSet/>
      <dgm:spPr/>
      <dgm:t>
        <a:bodyPr/>
        <a:lstStyle/>
        <a:p>
          <a:r>
            <a:rPr lang="en-US"/>
            <a:t>Spark 3.0</a:t>
          </a:r>
        </a:p>
      </dgm:t>
    </dgm:pt>
    <dgm:pt modelId="{5E08F285-59BC-4EB4-961E-C654F64C0089}" type="parTrans" cxnId="{66225F88-1642-4FFF-A045-4DBD60A830A3}">
      <dgm:prSet/>
      <dgm:spPr/>
      <dgm:t>
        <a:bodyPr/>
        <a:lstStyle/>
        <a:p>
          <a:endParaRPr lang="en-US"/>
        </a:p>
      </dgm:t>
    </dgm:pt>
    <dgm:pt modelId="{AE41A2E1-2E01-4F25-BB69-4989D3E8DFF9}" type="sibTrans" cxnId="{66225F88-1642-4FFF-A045-4DBD60A830A3}">
      <dgm:prSet/>
      <dgm:spPr/>
      <dgm:t>
        <a:bodyPr/>
        <a:lstStyle/>
        <a:p>
          <a:endParaRPr lang="en-US"/>
        </a:p>
      </dgm:t>
    </dgm:pt>
    <dgm:pt modelId="{27C237CD-1E43-46E4-BE84-F93FC5745172}" type="pres">
      <dgm:prSet presAssocID="{0FA38059-0677-4199-978B-F428984C0F78}" presName="root" presStyleCnt="0">
        <dgm:presLayoutVars>
          <dgm:chMax/>
          <dgm:chPref/>
          <dgm:animLvl val="lvl"/>
        </dgm:presLayoutVars>
      </dgm:prSet>
      <dgm:spPr/>
    </dgm:pt>
    <dgm:pt modelId="{99EAC02C-27DC-42F7-97EA-4BAFB1F98F12}" type="pres">
      <dgm:prSet presAssocID="{0FA38059-0677-4199-978B-F428984C0F7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B1C464A-DBEF-4E48-97E8-4368AE157C0B}" type="pres">
      <dgm:prSet presAssocID="{0FA38059-0677-4199-978B-F428984C0F78}" presName="nodes" presStyleCnt="0">
        <dgm:presLayoutVars>
          <dgm:chMax/>
          <dgm:chPref/>
          <dgm:animLvl val="lvl"/>
        </dgm:presLayoutVars>
      </dgm:prSet>
      <dgm:spPr/>
    </dgm:pt>
    <dgm:pt modelId="{B72E205D-E884-467B-9FA8-E5DD0C29642A}" type="pres">
      <dgm:prSet presAssocID="{316989A0-E611-4735-9AEC-1355B8927492}" presName="composite" presStyleCnt="0"/>
      <dgm:spPr/>
    </dgm:pt>
    <dgm:pt modelId="{8469C219-0CE5-4404-B05E-F2F3B89A28CB}" type="pres">
      <dgm:prSet presAssocID="{316989A0-E611-4735-9AEC-1355B8927492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09FBD5-1EA2-472D-8956-FECAC480BE71}" type="pres">
      <dgm:prSet presAssocID="{316989A0-E611-4735-9AEC-1355B8927492}" presName="DropPinPlaceHolder" presStyleCnt="0"/>
      <dgm:spPr/>
    </dgm:pt>
    <dgm:pt modelId="{17153B14-397D-4588-A7DB-29001CF698C8}" type="pres">
      <dgm:prSet presAssocID="{316989A0-E611-4735-9AEC-1355B8927492}" presName="DropPin" presStyleLbl="alignNode1" presStyleIdx="0" presStyleCnt="7"/>
      <dgm:spPr/>
    </dgm:pt>
    <dgm:pt modelId="{CC40FEEE-A576-4D1C-A960-8506093915CC}" type="pres">
      <dgm:prSet presAssocID="{316989A0-E611-4735-9AEC-1355B8927492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7AA0A4-31D4-4E9C-96FF-179DC8A98DF0}" type="pres">
      <dgm:prSet presAssocID="{316989A0-E611-4735-9AEC-1355B8927492}" presName="L2TextContainer" presStyleLbl="revTx" presStyleIdx="0" presStyleCnt="14">
        <dgm:presLayoutVars>
          <dgm:bulletEnabled val="1"/>
        </dgm:presLayoutVars>
      </dgm:prSet>
      <dgm:spPr/>
    </dgm:pt>
    <dgm:pt modelId="{7F9C5A4F-CB8B-42C5-8335-B031AEF714E9}" type="pres">
      <dgm:prSet presAssocID="{316989A0-E611-4735-9AEC-1355B8927492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6300954-1258-4F70-8A95-7CD3EB239805}" type="pres">
      <dgm:prSet presAssocID="{316989A0-E611-4735-9AEC-1355B8927492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A021F8-AA4C-413C-9C3B-5A71EBCBF0C4}" type="pres">
      <dgm:prSet presAssocID="{316989A0-E611-4735-9AEC-1355B8927492}" presName="EmptyPlaceHolder" presStyleCnt="0"/>
      <dgm:spPr/>
    </dgm:pt>
    <dgm:pt modelId="{61F2C8F7-0439-4F7C-A55F-901FFC09A2AA}" type="pres">
      <dgm:prSet presAssocID="{344773E9-9573-470F-B4CF-3A8E9779433E}" presName="spaceBetweenRectangles" presStyleCnt="0"/>
      <dgm:spPr/>
    </dgm:pt>
    <dgm:pt modelId="{4EF402FB-7406-4D19-BCC2-4409E44A7792}" type="pres">
      <dgm:prSet presAssocID="{02C36DDA-2223-4DA2-867E-B76706FC81BE}" presName="composite" presStyleCnt="0"/>
      <dgm:spPr/>
    </dgm:pt>
    <dgm:pt modelId="{717AD80F-38E9-42F0-881E-F4B2F01100FA}" type="pres">
      <dgm:prSet presAssocID="{02C36DDA-2223-4DA2-867E-B76706FC81BE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3CE415-53A1-4CD8-AE41-F2A18674CC58}" type="pres">
      <dgm:prSet presAssocID="{02C36DDA-2223-4DA2-867E-B76706FC81BE}" presName="DropPinPlaceHolder" presStyleCnt="0"/>
      <dgm:spPr/>
    </dgm:pt>
    <dgm:pt modelId="{A916E092-CFB6-4746-B823-860B6BC5614C}" type="pres">
      <dgm:prSet presAssocID="{02C36DDA-2223-4DA2-867E-B76706FC81BE}" presName="DropPin" presStyleLbl="alignNode1" presStyleIdx="1" presStyleCnt="7"/>
      <dgm:spPr/>
    </dgm:pt>
    <dgm:pt modelId="{79577810-F83D-4BE1-B4EC-000CD165D80D}" type="pres">
      <dgm:prSet presAssocID="{02C36DDA-2223-4DA2-867E-B76706FC81BE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E1092B-CEA6-4811-B46A-5FE207CE0165}" type="pres">
      <dgm:prSet presAssocID="{02C36DDA-2223-4DA2-867E-B76706FC81BE}" presName="L2TextContainer" presStyleLbl="revTx" presStyleIdx="2" presStyleCnt="14">
        <dgm:presLayoutVars>
          <dgm:bulletEnabled val="1"/>
        </dgm:presLayoutVars>
      </dgm:prSet>
      <dgm:spPr/>
    </dgm:pt>
    <dgm:pt modelId="{D5BCC6AA-D156-4E81-AA68-277AB685F46C}" type="pres">
      <dgm:prSet presAssocID="{02C36DDA-2223-4DA2-867E-B76706FC81BE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58D1206-54FA-44A3-BFBA-0F6A708AB252}" type="pres">
      <dgm:prSet presAssocID="{02C36DDA-2223-4DA2-867E-B76706FC81BE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48C21EAB-5682-41EC-AB73-344DB8CC097B}" type="pres">
      <dgm:prSet presAssocID="{02C36DDA-2223-4DA2-867E-B76706FC81BE}" presName="EmptyPlaceHolder" presStyleCnt="0"/>
      <dgm:spPr/>
    </dgm:pt>
    <dgm:pt modelId="{87F5D2CD-2B8F-4E81-A69E-CBBCB04B4CA6}" type="pres">
      <dgm:prSet presAssocID="{CDB07B8C-3D27-48DB-BF9A-445F35B09643}" presName="spaceBetweenRectangles" presStyleCnt="0"/>
      <dgm:spPr/>
    </dgm:pt>
    <dgm:pt modelId="{724D217E-DC2F-49F5-9D2B-6564A13B8C03}" type="pres">
      <dgm:prSet presAssocID="{AB5382B3-A2F5-48FD-9E3E-7D77457B02ED}" presName="composite" presStyleCnt="0"/>
      <dgm:spPr/>
    </dgm:pt>
    <dgm:pt modelId="{323EC8AA-FE85-4DD2-B4C0-1BFF6E309F74}" type="pres">
      <dgm:prSet presAssocID="{AB5382B3-A2F5-48FD-9E3E-7D77457B02ED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123188-C361-4785-A4F6-7B5EA5C8BA59}" type="pres">
      <dgm:prSet presAssocID="{AB5382B3-A2F5-48FD-9E3E-7D77457B02ED}" presName="DropPinPlaceHolder" presStyleCnt="0"/>
      <dgm:spPr/>
    </dgm:pt>
    <dgm:pt modelId="{B8C14A5D-ED43-4E29-9AA6-E4FE8E1A67C9}" type="pres">
      <dgm:prSet presAssocID="{AB5382B3-A2F5-48FD-9E3E-7D77457B02ED}" presName="DropPin" presStyleLbl="alignNode1" presStyleIdx="2" presStyleCnt="7"/>
      <dgm:spPr/>
    </dgm:pt>
    <dgm:pt modelId="{1ADAFCE9-C603-40BD-9AE2-47F3DBE89C4F}" type="pres">
      <dgm:prSet presAssocID="{AB5382B3-A2F5-48FD-9E3E-7D77457B02ED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805C8AC-9C7E-4139-A06E-183E88F266CA}" type="pres">
      <dgm:prSet presAssocID="{AB5382B3-A2F5-48FD-9E3E-7D77457B02ED}" presName="L2TextContainer" presStyleLbl="revTx" presStyleIdx="4" presStyleCnt="14">
        <dgm:presLayoutVars>
          <dgm:bulletEnabled val="1"/>
        </dgm:presLayoutVars>
      </dgm:prSet>
      <dgm:spPr/>
    </dgm:pt>
    <dgm:pt modelId="{D9B7C702-946C-4534-BD4B-0919F570252C}" type="pres">
      <dgm:prSet presAssocID="{AB5382B3-A2F5-48FD-9E3E-7D77457B02ED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DB0D346D-3FDA-4206-9549-F3C2758E1DAA}" type="pres">
      <dgm:prSet presAssocID="{AB5382B3-A2F5-48FD-9E3E-7D77457B02ED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76236F61-90EA-4AE5-B34F-64AC4216F963}" type="pres">
      <dgm:prSet presAssocID="{AB5382B3-A2F5-48FD-9E3E-7D77457B02ED}" presName="EmptyPlaceHolder" presStyleCnt="0"/>
      <dgm:spPr/>
    </dgm:pt>
    <dgm:pt modelId="{96D3501A-A1AD-465A-962A-162F32FF003B}" type="pres">
      <dgm:prSet presAssocID="{0475DB46-2A7C-40EE-8020-CA93FCA22493}" presName="spaceBetweenRectangles" presStyleCnt="0"/>
      <dgm:spPr/>
    </dgm:pt>
    <dgm:pt modelId="{B3009428-0353-449E-A5FD-3A26DC3DC583}" type="pres">
      <dgm:prSet presAssocID="{7C3FEDE3-4358-4DF6-9F0C-C168088DA2BC}" presName="composite" presStyleCnt="0"/>
      <dgm:spPr/>
    </dgm:pt>
    <dgm:pt modelId="{E8418B42-A185-4660-9490-A5CC802B5F2B}" type="pres">
      <dgm:prSet presAssocID="{7C3FEDE3-4358-4DF6-9F0C-C168088DA2BC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15E4AB-6649-4915-AB68-2D11E3B51C49}" type="pres">
      <dgm:prSet presAssocID="{7C3FEDE3-4358-4DF6-9F0C-C168088DA2BC}" presName="DropPinPlaceHolder" presStyleCnt="0"/>
      <dgm:spPr/>
    </dgm:pt>
    <dgm:pt modelId="{4BA5877E-9385-4B84-BE7F-E69AF487E47B}" type="pres">
      <dgm:prSet presAssocID="{7C3FEDE3-4358-4DF6-9F0C-C168088DA2BC}" presName="DropPin" presStyleLbl="alignNode1" presStyleIdx="3" presStyleCnt="7"/>
      <dgm:spPr/>
    </dgm:pt>
    <dgm:pt modelId="{C1F23FB3-39CD-417E-9597-397A2A2435A2}" type="pres">
      <dgm:prSet presAssocID="{7C3FEDE3-4358-4DF6-9F0C-C168088DA2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6B731DD-A0E7-4E3E-83B1-B11E9387E3F8}" type="pres">
      <dgm:prSet presAssocID="{7C3FEDE3-4358-4DF6-9F0C-C168088DA2BC}" presName="L2TextContainer" presStyleLbl="revTx" presStyleIdx="6" presStyleCnt="14">
        <dgm:presLayoutVars>
          <dgm:bulletEnabled val="1"/>
        </dgm:presLayoutVars>
      </dgm:prSet>
      <dgm:spPr/>
    </dgm:pt>
    <dgm:pt modelId="{0328755C-9694-4709-A0F2-9FC887F55CCF}" type="pres">
      <dgm:prSet presAssocID="{7C3FEDE3-4358-4DF6-9F0C-C168088DA2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0F6DA1D-1559-472E-A73F-C24E8226CA80}" type="pres">
      <dgm:prSet presAssocID="{7C3FEDE3-4358-4DF6-9F0C-C168088DA2BC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60553EC1-6CEF-4B56-870C-34201C69DD6D}" type="pres">
      <dgm:prSet presAssocID="{7C3FEDE3-4358-4DF6-9F0C-C168088DA2BC}" presName="EmptyPlaceHolder" presStyleCnt="0"/>
      <dgm:spPr/>
    </dgm:pt>
    <dgm:pt modelId="{DEDF7E04-6D2B-4661-870E-27787C5610C4}" type="pres">
      <dgm:prSet presAssocID="{74601F70-CA57-4B12-95CB-A6AB51896B49}" presName="spaceBetweenRectangles" presStyleCnt="0"/>
      <dgm:spPr/>
    </dgm:pt>
    <dgm:pt modelId="{82FBA3A7-4383-4B79-945D-C2ACC7416C5C}" type="pres">
      <dgm:prSet presAssocID="{49BE6E26-05AD-4FB3-8B4C-14237C7576A3}" presName="composite" presStyleCnt="0"/>
      <dgm:spPr/>
    </dgm:pt>
    <dgm:pt modelId="{34B2FB84-350E-4A0B-9EEC-2165F9381DD6}" type="pres">
      <dgm:prSet presAssocID="{49BE6E26-05AD-4FB3-8B4C-14237C7576A3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E373F-21E2-45B3-8AA3-74DE9B50CA3B}" type="pres">
      <dgm:prSet presAssocID="{49BE6E26-05AD-4FB3-8B4C-14237C7576A3}" presName="DropPinPlaceHolder" presStyleCnt="0"/>
      <dgm:spPr/>
    </dgm:pt>
    <dgm:pt modelId="{FB075BEE-754B-491B-965B-5F3E415D53D1}" type="pres">
      <dgm:prSet presAssocID="{49BE6E26-05AD-4FB3-8B4C-14237C7576A3}" presName="DropPin" presStyleLbl="alignNode1" presStyleIdx="4" presStyleCnt="7"/>
      <dgm:spPr/>
    </dgm:pt>
    <dgm:pt modelId="{37708B14-92B2-43F0-AE21-16F56CEF5AFC}" type="pres">
      <dgm:prSet presAssocID="{49BE6E26-05AD-4FB3-8B4C-14237C7576A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4F1A7F-A5DA-4218-85E5-91F86EE033A8}" type="pres">
      <dgm:prSet presAssocID="{49BE6E26-05AD-4FB3-8B4C-14237C7576A3}" presName="L2TextContainer" presStyleLbl="revTx" presStyleIdx="8" presStyleCnt="14">
        <dgm:presLayoutVars>
          <dgm:bulletEnabled val="1"/>
        </dgm:presLayoutVars>
      </dgm:prSet>
      <dgm:spPr/>
    </dgm:pt>
    <dgm:pt modelId="{E01CA780-CD40-46AE-9A44-D55717E83D61}" type="pres">
      <dgm:prSet presAssocID="{49BE6E26-05AD-4FB3-8B4C-14237C7576A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84B30622-5115-41E1-9A5C-C072C15E70DB}" type="pres">
      <dgm:prSet presAssocID="{49BE6E26-05AD-4FB3-8B4C-14237C7576A3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74D0EAE9-51FF-45EE-A2D4-C15CF23341C3}" type="pres">
      <dgm:prSet presAssocID="{49BE6E26-05AD-4FB3-8B4C-14237C7576A3}" presName="EmptyPlaceHolder" presStyleCnt="0"/>
      <dgm:spPr/>
    </dgm:pt>
    <dgm:pt modelId="{27DE24BF-F124-4021-86BF-FAD6B0C2EF46}" type="pres">
      <dgm:prSet presAssocID="{DF044274-55C4-4945-A371-085ECBE5B391}" presName="spaceBetweenRectangles" presStyleCnt="0"/>
      <dgm:spPr/>
    </dgm:pt>
    <dgm:pt modelId="{300D7691-E36E-42F9-BDE2-89EA27CD608D}" type="pres">
      <dgm:prSet presAssocID="{A39725E9-06BD-4D1B-9778-11C7CF23017B}" presName="composite" presStyleCnt="0"/>
      <dgm:spPr/>
    </dgm:pt>
    <dgm:pt modelId="{B46C0C5B-158F-40B2-BF8C-212F27416286}" type="pres">
      <dgm:prSet presAssocID="{A39725E9-06BD-4D1B-9778-11C7CF23017B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803D949-D516-40F7-833D-4B7C225FCA85}" type="pres">
      <dgm:prSet presAssocID="{A39725E9-06BD-4D1B-9778-11C7CF23017B}" presName="DropPinPlaceHolder" presStyleCnt="0"/>
      <dgm:spPr/>
    </dgm:pt>
    <dgm:pt modelId="{783F44A8-E19F-45EF-BB60-401FBC7112CA}" type="pres">
      <dgm:prSet presAssocID="{A39725E9-06BD-4D1B-9778-11C7CF23017B}" presName="DropPin" presStyleLbl="alignNode1" presStyleIdx="5" presStyleCnt="7"/>
      <dgm:spPr/>
    </dgm:pt>
    <dgm:pt modelId="{489E18A9-7E8B-48EA-B902-4EA5B847C4FD}" type="pres">
      <dgm:prSet presAssocID="{A39725E9-06BD-4D1B-9778-11C7CF23017B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B2BB4C-8E61-403B-A8ED-13A9BAAB5813}" type="pres">
      <dgm:prSet presAssocID="{A39725E9-06BD-4D1B-9778-11C7CF23017B}" presName="L2TextContainer" presStyleLbl="revTx" presStyleIdx="10" presStyleCnt="14">
        <dgm:presLayoutVars>
          <dgm:bulletEnabled val="1"/>
        </dgm:presLayoutVars>
      </dgm:prSet>
      <dgm:spPr/>
    </dgm:pt>
    <dgm:pt modelId="{82D939E5-908D-4D4F-B934-6DD7C24AB89C}" type="pres">
      <dgm:prSet presAssocID="{A39725E9-06BD-4D1B-9778-11C7CF23017B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280A98F-86E6-4506-8AB8-42C654F40F5C}" type="pres">
      <dgm:prSet presAssocID="{A39725E9-06BD-4D1B-9778-11C7CF23017B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F52EC89D-510D-4018-A200-67B44BEB4D4F}" type="pres">
      <dgm:prSet presAssocID="{A39725E9-06BD-4D1B-9778-11C7CF23017B}" presName="EmptyPlaceHolder" presStyleCnt="0"/>
      <dgm:spPr/>
    </dgm:pt>
    <dgm:pt modelId="{9698407F-A4D1-497F-BC40-14D1589DF9B6}" type="pres">
      <dgm:prSet presAssocID="{6154B940-9FBC-4B4B-A3F1-E35CD4C70CE3}" presName="spaceBetweenRectangles" presStyleCnt="0"/>
      <dgm:spPr/>
    </dgm:pt>
    <dgm:pt modelId="{2903AB53-346D-446C-82C5-FD9E5A1217EE}" type="pres">
      <dgm:prSet presAssocID="{15B16F92-9A71-480F-992F-C38014AC13CA}" presName="composite" presStyleCnt="0"/>
      <dgm:spPr/>
    </dgm:pt>
    <dgm:pt modelId="{1B4C8290-9682-4359-8950-A2648D1C99D1}" type="pres">
      <dgm:prSet presAssocID="{15B16F92-9A71-480F-992F-C38014AC13CA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C077A7-EDA1-422C-A6EC-C3DE3515CAE4}" type="pres">
      <dgm:prSet presAssocID="{15B16F92-9A71-480F-992F-C38014AC13CA}" presName="DropPinPlaceHolder" presStyleCnt="0"/>
      <dgm:spPr/>
    </dgm:pt>
    <dgm:pt modelId="{32745554-B8EE-4FC6-AEE6-75BF4CDCAD47}" type="pres">
      <dgm:prSet presAssocID="{15B16F92-9A71-480F-992F-C38014AC13CA}" presName="DropPin" presStyleLbl="alignNode1" presStyleIdx="6" presStyleCnt="7"/>
      <dgm:spPr/>
    </dgm:pt>
    <dgm:pt modelId="{C35438F3-0D8A-4104-B4FD-1273BBC77010}" type="pres">
      <dgm:prSet presAssocID="{15B16F92-9A71-480F-992F-C38014AC13CA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B463A1-3E3F-469A-9C94-EC7DA1A900D3}" type="pres">
      <dgm:prSet presAssocID="{15B16F92-9A71-480F-992F-C38014AC13CA}" presName="L2TextContainer" presStyleLbl="revTx" presStyleIdx="12" presStyleCnt="14">
        <dgm:presLayoutVars>
          <dgm:bulletEnabled val="1"/>
        </dgm:presLayoutVars>
      </dgm:prSet>
      <dgm:spPr/>
    </dgm:pt>
    <dgm:pt modelId="{5490A29B-468A-4E90-89D1-917F9CF91B4D}" type="pres">
      <dgm:prSet presAssocID="{15B16F92-9A71-480F-992F-C38014AC13CA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96ED76E5-E512-4E0C-9FA4-0235160EA7F3}" type="pres">
      <dgm:prSet presAssocID="{15B16F92-9A71-480F-992F-C38014AC13CA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A5AE07E3-71DE-48F8-8CA2-64626CC278AA}" type="pres">
      <dgm:prSet presAssocID="{15B16F92-9A71-480F-992F-C38014AC13CA}" presName="EmptyPlaceHolder" presStyleCnt="0"/>
      <dgm:spPr/>
    </dgm:pt>
  </dgm:ptLst>
  <dgm:cxnLst>
    <dgm:cxn modelId="{233B1613-7EA7-4A28-BBC8-9CD57DC27827}" srcId="{316989A0-E611-4735-9AEC-1355B8927492}" destId="{8823C017-EBA2-4542-9B4D-4009BDF2D42A}" srcOrd="0" destOrd="0" parTransId="{F4CE5FF1-46B1-44FE-995D-4698C80A4A21}" sibTransId="{27436A89-D282-4E61-B5C6-B358454A8FF7}"/>
    <dgm:cxn modelId="{9BFA1B17-90F4-43B8-81F0-AF885E9C8436}" type="presOf" srcId="{7C3FEDE3-4358-4DF6-9F0C-C168088DA2BC}" destId="{0328755C-9694-4709-A0F2-9FC887F55CCF}" srcOrd="0" destOrd="0" presId="urn:microsoft.com/office/officeart/2017/3/layout/DropPinTimeline"/>
    <dgm:cxn modelId="{2F474B25-455E-4B7C-8859-8E84B7FF54A7}" srcId="{0FA38059-0677-4199-978B-F428984C0F78}" destId="{316989A0-E611-4735-9AEC-1355B8927492}" srcOrd="0" destOrd="0" parTransId="{A2835054-75A7-4294-BBCD-CD42A9F7F470}" sibTransId="{344773E9-9573-470F-B4CF-3A8E9779433E}"/>
    <dgm:cxn modelId="{8DC02F2C-7DF0-4FFD-B53A-06103310BFCE}" type="presOf" srcId="{96D8D35D-695E-4630-8E41-ECDE6C51B5C9}" destId="{17E1092B-CEA6-4811-B46A-5FE207CE0165}" srcOrd="0" destOrd="0" presId="urn:microsoft.com/office/officeart/2017/3/layout/DropPinTimeline"/>
    <dgm:cxn modelId="{6DAF1A32-02A3-41DF-A5B9-01BA9F0A01D3}" type="presOf" srcId="{15B16F92-9A71-480F-992F-C38014AC13CA}" destId="{5490A29B-468A-4E90-89D1-917F9CF91B4D}" srcOrd="0" destOrd="0" presId="urn:microsoft.com/office/officeart/2017/3/layout/DropPinTimeline"/>
    <dgm:cxn modelId="{1BB1A23C-DF2C-45A9-A2EE-A98C1C2DD1CB}" srcId="{0FA38059-0677-4199-978B-F428984C0F78}" destId="{A39725E9-06BD-4D1B-9778-11C7CF23017B}" srcOrd="5" destOrd="0" parTransId="{E6156A29-3A30-4590-94A4-CDAA96536B3F}" sibTransId="{6154B940-9FBC-4B4B-A3F1-E35CD4C70CE3}"/>
    <dgm:cxn modelId="{C8597340-C742-4F8D-B158-422B580B5E37}" srcId="{02C36DDA-2223-4DA2-867E-B76706FC81BE}" destId="{96D8D35D-695E-4630-8E41-ECDE6C51B5C9}" srcOrd="0" destOrd="0" parTransId="{3EE78A5A-7FA6-4762-820E-17D1403F2782}" sibTransId="{F1518BCF-B280-4DC3-9705-55A50987BF70}"/>
    <dgm:cxn modelId="{42A32D60-900E-4A8F-9F9D-C6C9FABAD795}" srcId="{7C3FEDE3-4358-4DF6-9F0C-C168088DA2BC}" destId="{57B964F5-FD58-455A-A7EB-8777C7F6447D}" srcOrd="0" destOrd="0" parTransId="{6D9550FF-F6C1-43B6-A5C2-CC98C88F350F}" sibTransId="{838E01E6-674A-42C8-AEF4-E2E9433267D8}"/>
    <dgm:cxn modelId="{F1D47841-CFBA-4315-BBC5-2FE854722A38}" type="presOf" srcId="{872F6279-6DE0-4CDB-9829-A03432E92F1E}" destId="{99B2BB4C-8E61-403B-A8ED-13A9BAAB5813}" srcOrd="0" destOrd="0" presId="urn:microsoft.com/office/officeart/2017/3/layout/DropPinTimeline"/>
    <dgm:cxn modelId="{31EB1D62-C162-4260-BB9F-2BCC552B7C58}" type="presOf" srcId="{49BE6E26-05AD-4FB3-8B4C-14237C7576A3}" destId="{E01CA780-CD40-46AE-9A44-D55717E83D61}" srcOrd="0" destOrd="0" presId="urn:microsoft.com/office/officeart/2017/3/layout/DropPinTimeline"/>
    <dgm:cxn modelId="{97F4A062-7289-40DC-95E7-E449DF9C1592}" type="presOf" srcId="{57B964F5-FD58-455A-A7EB-8777C7F6447D}" destId="{A6B731DD-A0E7-4E3E-83B1-B11E9387E3F8}" srcOrd="0" destOrd="0" presId="urn:microsoft.com/office/officeart/2017/3/layout/DropPinTimeline"/>
    <dgm:cxn modelId="{E9F5D54A-143F-4BF0-B36B-87FDEE60C64F}" type="presOf" srcId="{A39725E9-06BD-4D1B-9778-11C7CF23017B}" destId="{82D939E5-908D-4D4F-B934-6DD7C24AB89C}" srcOrd="0" destOrd="0" presId="urn:microsoft.com/office/officeart/2017/3/layout/DropPinTimeline"/>
    <dgm:cxn modelId="{FB8A6673-9474-47B3-BE7E-3A8CBB3468C0}" type="presOf" srcId="{86DE9247-6984-4641-857B-ECE5C62C0CF3}" destId="{8D4F1A7F-A5DA-4218-85E5-91F86EE033A8}" srcOrd="0" destOrd="0" presId="urn:microsoft.com/office/officeart/2017/3/layout/DropPinTimeline"/>
    <dgm:cxn modelId="{FE097278-4B9A-42E8-BCE1-3876C3FC1C25}" srcId="{0FA38059-0677-4199-978B-F428984C0F78}" destId="{49BE6E26-05AD-4FB3-8B4C-14237C7576A3}" srcOrd="4" destOrd="0" parTransId="{EC8D15FA-6F3B-49AC-872C-1EAEBEA834E2}" sibTransId="{DF044274-55C4-4945-A371-085ECBE5B391}"/>
    <dgm:cxn modelId="{75C9147B-56F3-4688-A377-D53DA5DB0F72}" srcId="{A39725E9-06BD-4D1B-9778-11C7CF23017B}" destId="{872F6279-6DE0-4CDB-9829-A03432E92F1E}" srcOrd="0" destOrd="0" parTransId="{553C675E-2DA7-48FA-8E11-7695F7FC536C}" sibTransId="{00139460-7D59-42BD-A2A5-EA80A9002FF7}"/>
    <dgm:cxn modelId="{4BEE7880-D9DE-4542-8A1A-13CB4C6F92BC}" type="presOf" srcId="{8823C017-EBA2-4542-9B4D-4009BDF2D42A}" destId="{BE7AA0A4-31D4-4E9C-96FF-179DC8A98DF0}" srcOrd="0" destOrd="0" presId="urn:microsoft.com/office/officeart/2017/3/layout/DropPinTimeline"/>
    <dgm:cxn modelId="{5ACEF282-9C2F-4953-B32B-F24C003F831B}" srcId="{AB5382B3-A2F5-48FD-9E3E-7D77457B02ED}" destId="{1E07BA97-1CD3-4758-B060-4C66D641C3A6}" srcOrd="0" destOrd="0" parTransId="{95F71116-E86D-417C-A308-BEC958F36BDB}" sibTransId="{33681832-D4DA-4057-A90D-11A83B11AF64}"/>
    <dgm:cxn modelId="{49C14B84-78A2-404B-A56B-BDA778DB6580}" type="presOf" srcId="{316989A0-E611-4735-9AEC-1355B8927492}" destId="{7F9C5A4F-CB8B-42C5-8335-B031AEF714E9}" srcOrd="0" destOrd="0" presId="urn:microsoft.com/office/officeart/2017/3/layout/DropPinTimeline"/>
    <dgm:cxn modelId="{66225F88-1642-4FFF-A045-4DBD60A830A3}" srcId="{15B16F92-9A71-480F-992F-C38014AC13CA}" destId="{6DAD6B84-96F1-4AF6-BA3E-92B727197082}" srcOrd="0" destOrd="0" parTransId="{5E08F285-59BC-4EB4-961E-C654F64C0089}" sibTransId="{AE41A2E1-2E01-4F25-BB69-4989D3E8DFF9}"/>
    <dgm:cxn modelId="{6CBD6090-AE7C-4BBA-8585-083B245F34B7}" srcId="{0FA38059-0677-4199-978B-F428984C0F78}" destId="{02C36DDA-2223-4DA2-867E-B76706FC81BE}" srcOrd="1" destOrd="0" parTransId="{17DA252C-A801-4995-98F8-757528FB6343}" sibTransId="{CDB07B8C-3D27-48DB-BF9A-445F35B09643}"/>
    <dgm:cxn modelId="{E31F8A9A-0258-41B4-BE79-B08A79F3391D}" type="presOf" srcId="{6DAD6B84-96F1-4AF6-BA3E-92B727197082}" destId="{29B463A1-3E3F-469A-9C94-EC7DA1A900D3}" srcOrd="0" destOrd="0" presId="urn:microsoft.com/office/officeart/2017/3/layout/DropPinTimeline"/>
    <dgm:cxn modelId="{6F079C9D-D2D0-4F57-A773-7B86C0242D1C}" srcId="{0FA38059-0677-4199-978B-F428984C0F78}" destId="{AB5382B3-A2F5-48FD-9E3E-7D77457B02ED}" srcOrd="2" destOrd="0" parTransId="{7C77DC4D-C70A-44F2-9B49-68DCE80B7040}" sibTransId="{0475DB46-2A7C-40EE-8020-CA93FCA22493}"/>
    <dgm:cxn modelId="{72926AB6-646C-4303-873A-99FBF4AE2143}" type="presOf" srcId="{AB5382B3-A2F5-48FD-9E3E-7D77457B02ED}" destId="{D9B7C702-946C-4534-BD4B-0919F570252C}" srcOrd="0" destOrd="0" presId="urn:microsoft.com/office/officeart/2017/3/layout/DropPinTimeline"/>
    <dgm:cxn modelId="{0F534CB6-93D7-4627-8593-EFD935BE46B5}" srcId="{0FA38059-0677-4199-978B-F428984C0F78}" destId="{15B16F92-9A71-480F-992F-C38014AC13CA}" srcOrd="6" destOrd="0" parTransId="{C0F0516D-9796-4578-B72A-0A15D26F1716}" sibTransId="{D80C2929-1E8F-4833-8B90-B48EF42566C5}"/>
    <dgm:cxn modelId="{73DF0FBA-C959-41A1-9AF2-02A931350A23}" type="presOf" srcId="{1E07BA97-1CD3-4758-B060-4C66D641C3A6}" destId="{B805C8AC-9C7E-4139-A06E-183E88F266CA}" srcOrd="0" destOrd="0" presId="urn:microsoft.com/office/officeart/2017/3/layout/DropPinTimeline"/>
    <dgm:cxn modelId="{9F6E7DC1-F85E-4357-AE8B-63B8A6266AC7}" type="presOf" srcId="{0FA38059-0677-4199-978B-F428984C0F78}" destId="{27C237CD-1E43-46E4-BE84-F93FC5745172}" srcOrd="0" destOrd="0" presId="urn:microsoft.com/office/officeart/2017/3/layout/DropPinTimeline"/>
    <dgm:cxn modelId="{F3F6FFE8-A198-4D85-BD5D-707EF9B30054}" type="presOf" srcId="{02C36DDA-2223-4DA2-867E-B76706FC81BE}" destId="{D5BCC6AA-D156-4E81-AA68-277AB685F46C}" srcOrd="0" destOrd="0" presId="urn:microsoft.com/office/officeart/2017/3/layout/DropPinTimeline"/>
    <dgm:cxn modelId="{9D2396F3-A11D-4A7D-B5F9-64FC531704AA}" srcId="{49BE6E26-05AD-4FB3-8B4C-14237C7576A3}" destId="{86DE9247-6984-4641-857B-ECE5C62C0CF3}" srcOrd="0" destOrd="0" parTransId="{EE33E9D6-5475-4775-A4A8-405BA8911C79}" sibTransId="{9777BAF2-32CD-468E-86CC-E562EB8A90D0}"/>
    <dgm:cxn modelId="{79C81EF7-8634-4127-8CAC-9CA4716BA47A}" srcId="{0FA38059-0677-4199-978B-F428984C0F78}" destId="{7C3FEDE3-4358-4DF6-9F0C-C168088DA2BC}" srcOrd="3" destOrd="0" parTransId="{C8CFF245-331E-41B6-95D0-CC2CBCC58E10}" sibTransId="{74601F70-CA57-4B12-95CB-A6AB51896B49}"/>
    <dgm:cxn modelId="{4A0ED50C-C7BD-4448-9B41-8984725F3844}" type="presParOf" srcId="{27C237CD-1E43-46E4-BE84-F93FC5745172}" destId="{99EAC02C-27DC-42F7-97EA-4BAFB1F98F12}" srcOrd="0" destOrd="0" presId="urn:microsoft.com/office/officeart/2017/3/layout/DropPinTimeline"/>
    <dgm:cxn modelId="{FFA6505F-8386-46F4-8263-217F67ABCF18}" type="presParOf" srcId="{27C237CD-1E43-46E4-BE84-F93FC5745172}" destId="{8B1C464A-DBEF-4E48-97E8-4368AE157C0B}" srcOrd="1" destOrd="0" presId="urn:microsoft.com/office/officeart/2017/3/layout/DropPinTimeline"/>
    <dgm:cxn modelId="{BC2C6430-F029-43FE-B75F-4D1FBE47300A}" type="presParOf" srcId="{8B1C464A-DBEF-4E48-97E8-4368AE157C0B}" destId="{B72E205D-E884-467B-9FA8-E5DD0C29642A}" srcOrd="0" destOrd="0" presId="urn:microsoft.com/office/officeart/2017/3/layout/DropPinTimeline"/>
    <dgm:cxn modelId="{E7F46646-21AC-4B2D-95D9-6CF7BACBE5F9}" type="presParOf" srcId="{B72E205D-E884-467B-9FA8-E5DD0C29642A}" destId="{8469C219-0CE5-4404-B05E-F2F3B89A28CB}" srcOrd="0" destOrd="0" presId="urn:microsoft.com/office/officeart/2017/3/layout/DropPinTimeline"/>
    <dgm:cxn modelId="{29363229-82BA-4355-BC63-6A9DC3C3CF6A}" type="presParOf" srcId="{B72E205D-E884-467B-9FA8-E5DD0C29642A}" destId="{0C09FBD5-1EA2-472D-8956-FECAC480BE71}" srcOrd="1" destOrd="0" presId="urn:microsoft.com/office/officeart/2017/3/layout/DropPinTimeline"/>
    <dgm:cxn modelId="{0AB44D14-621A-4D1F-9A75-57811965EF63}" type="presParOf" srcId="{0C09FBD5-1EA2-472D-8956-FECAC480BE71}" destId="{17153B14-397D-4588-A7DB-29001CF698C8}" srcOrd="0" destOrd="0" presId="urn:microsoft.com/office/officeart/2017/3/layout/DropPinTimeline"/>
    <dgm:cxn modelId="{EFC973F1-C9EB-418D-BBB9-61E2EEE117EE}" type="presParOf" srcId="{0C09FBD5-1EA2-472D-8956-FECAC480BE71}" destId="{CC40FEEE-A576-4D1C-A960-8506093915CC}" srcOrd="1" destOrd="0" presId="urn:microsoft.com/office/officeart/2017/3/layout/DropPinTimeline"/>
    <dgm:cxn modelId="{8B93FA00-E19D-464B-A150-18952E63BC64}" type="presParOf" srcId="{B72E205D-E884-467B-9FA8-E5DD0C29642A}" destId="{BE7AA0A4-31D4-4E9C-96FF-179DC8A98DF0}" srcOrd="2" destOrd="0" presId="urn:microsoft.com/office/officeart/2017/3/layout/DropPinTimeline"/>
    <dgm:cxn modelId="{A34E0D0A-250B-4C9C-92C1-7FE42DAA42C3}" type="presParOf" srcId="{B72E205D-E884-467B-9FA8-E5DD0C29642A}" destId="{7F9C5A4F-CB8B-42C5-8335-B031AEF714E9}" srcOrd="3" destOrd="0" presId="urn:microsoft.com/office/officeart/2017/3/layout/DropPinTimeline"/>
    <dgm:cxn modelId="{1C6FE812-B76A-4D43-A484-3B045CC5B82C}" type="presParOf" srcId="{B72E205D-E884-467B-9FA8-E5DD0C29642A}" destId="{16300954-1258-4F70-8A95-7CD3EB239805}" srcOrd="4" destOrd="0" presId="urn:microsoft.com/office/officeart/2017/3/layout/DropPinTimeline"/>
    <dgm:cxn modelId="{F57F16DE-601D-406A-AD09-559A4CE4F688}" type="presParOf" srcId="{B72E205D-E884-467B-9FA8-E5DD0C29642A}" destId="{23A021F8-AA4C-413C-9C3B-5A71EBCBF0C4}" srcOrd="5" destOrd="0" presId="urn:microsoft.com/office/officeart/2017/3/layout/DropPinTimeline"/>
    <dgm:cxn modelId="{B973130C-910A-4171-AAEF-9CCDE2634C20}" type="presParOf" srcId="{8B1C464A-DBEF-4E48-97E8-4368AE157C0B}" destId="{61F2C8F7-0439-4F7C-A55F-901FFC09A2AA}" srcOrd="1" destOrd="0" presId="urn:microsoft.com/office/officeart/2017/3/layout/DropPinTimeline"/>
    <dgm:cxn modelId="{17FE9AE3-3802-43DB-983B-951E2168E124}" type="presParOf" srcId="{8B1C464A-DBEF-4E48-97E8-4368AE157C0B}" destId="{4EF402FB-7406-4D19-BCC2-4409E44A7792}" srcOrd="2" destOrd="0" presId="urn:microsoft.com/office/officeart/2017/3/layout/DropPinTimeline"/>
    <dgm:cxn modelId="{7C242C4F-02D6-4BE5-8989-5E4BEA1DBE59}" type="presParOf" srcId="{4EF402FB-7406-4D19-BCC2-4409E44A7792}" destId="{717AD80F-38E9-42F0-881E-F4B2F01100FA}" srcOrd="0" destOrd="0" presId="urn:microsoft.com/office/officeart/2017/3/layout/DropPinTimeline"/>
    <dgm:cxn modelId="{CC25860C-3BAB-4334-8B07-EB51B9D75534}" type="presParOf" srcId="{4EF402FB-7406-4D19-BCC2-4409E44A7792}" destId="{823CE415-53A1-4CD8-AE41-F2A18674CC58}" srcOrd="1" destOrd="0" presId="urn:microsoft.com/office/officeart/2017/3/layout/DropPinTimeline"/>
    <dgm:cxn modelId="{B3B46AA9-249E-4096-AB2D-E600B19495A1}" type="presParOf" srcId="{823CE415-53A1-4CD8-AE41-F2A18674CC58}" destId="{A916E092-CFB6-4746-B823-860B6BC5614C}" srcOrd="0" destOrd="0" presId="urn:microsoft.com/office/officeart/2017/3/layout/DropPinTimeline"/>
    <dgm:cxn modelId="{03A5C6A7-9F5D-4A74-B0B6-2E7380C63B8D}" type="presParOf" srcId="{823CE415-53A1-4CD8-AE41-F2A18674CC58}" destId="{79577810-F83D-4BE1-B4EC-000CD165D80D}" srcOrd="1" destOrd="0" presId="urn:microsoft.com/office/officeart/2017/3/layout/DropPinTimeline"/>
    <dgm:cxn modelId="{F3A13953-0425-49FE-823B-EDD90798BFFA}" type="presParOf" srcId="{4EF402FB-7406-4D19-BCC2-4409E44A7792}" destId="{17E1092B-CEA6-4811-B46A-5FE207CE0165}" srcOrd="2" destOrd="0" presId="urn:microsoft.com/office/officeart/2017/3/layout/DropPinTimeline"/>
    <dgm:cxn modelId="{7F511447-DDBC-48C3-A85D-61FD3C7B9C19}" type="presParOf" srcId="{4EF402FB-7406-4D19-BCC2-4409E44A7792}" destId="{D5BCC6AA-D156-4E81-AA68-277AB685F46C}" srcOrd="3" destOrd="0" presId="urn:microsoft.com/office/officeart/2017/3/layout/DropPinTimeline"/>
    <dgm:cxn modelId="{8ED916D4-8A06-4930-8470-34B3B0C668A3}" type="presParOf" srcId="{4EF402FB-7406-4D19-BCC2-4409E44A7792}" destId="{A58D1206-54FA-44A3-BFBA-0F6A708AB252}" srcOrd="4" destOrd="0" presId="urn:microsoft.com/office/officeart/2017/3/layout/DropPinTimeline"/>
    <dgm:cxn modelId="{098F981C-6F38-4A7D-9B94-04AB8F78CF83}" type="presParOf" srcId="{4EF402FB-7406-4D19-BCC2-4409E44A7792}" destId="{48C21EAB-5682-41EC-AB73-344DB8CC097B}" srcOrd="5" destOrd="0" presId="urn:microsoft.com/office/officeart/2017/3/layout/DropPinTimeline"/>
    <dgm:cxn modelId="{6A33107F-2CDC-4E3B-8FB0-6ED92D8CEDA6}" type="presParOf" srcId="{8B1C464A-DBEF-4E48-97E8-4368AE157C0B}" destId="{87F5D2CD-2B8F-4E81-A69E-CBBCB04B4CA6}" srcOrd="3" destOrd="0" presId="urn:microsoft.com/office/officeart/2017/3/layout/DropPinTimeline"/>
    <dgm:cxn modelId="{CBF6E83C-0CBE-4738-9918-898891F32114}" type="presParOf" srcId="{8B1C464A-DBEF-4E48-97E8-4368AE157C0B}" destId="{724D217E-DC2F-49F5-9D2B-6564A13B8C03}" srcOrd="4" destOrd="0" presId="urn:microsoft.com/office/officeart/2017/3/layout/DropPinTimeline"/>
    <dgm:cxn modelId="{7034F434-6B85-48D3-B4AE-17A11FD939AF}" type="presParOf" srcId="{724D217E-DC2F-49F5-9D2B-6564A13B8C03}" destId="{323EC8AA-FE85-4DD2-B4C0-1BFF6E309F74}" srcOrd="0" destOrd="0" presId="urn:microsoft.com/office/officeart/2017/3/layout/DropPinTimeline"/>
    <dgm:cxn modelId="{C6299F93-2507-4421-A31E-8B1A6179D36D}" type="presParOf" srcId="{724D217E-DC2F-49F5-9D2B-6564A13B8C03}" destId="{66123188-C361-4785-A4F6-7B5EA5C8BA59}" srcOrd="1" destOrd="0" presId="urn:microsoft.com/office/officeart/2017/3/layout/DropPinTimeline"/>
    <dgm:cxn modelId="{3BD9BACF-0789-490A-9E1A-C65022D0C3BB}" type="presParOf" srcId="{66123188-C361-4785-A4F6-7B5EA5C8BA59}" destId="{B8C14A5D-ED43-4E29-9AA6-E4FE8E1A67C9}" srcOrd="0" destOrd="0" presId="urn:microsoft.com/office/officeart/2017/3/layout/DropPinTimeline"/>
    <dgm:cxn modelId="{EB570BD4-CFA8-4789-940F-672CF1C501BB}" type="presParOf" srcId="{66123188-C361-4785-A4F6-7B5EA5C8BA59}" destId="{1ADAFCE9-C603-40BD-9AE2-47F3DBE89C4F}" srcOrd="1" destOrd="0" presId="urn:microsoft.com/office/officeart/2017/3/layout/DropPinTimeline"/>
    <dgm:cxn modelId="{44E05BB1-EF65-452F-A732-A2E573AC6F18}" type="presParOf" srcId="{724D217E-DC2F-49F5-9D2B-6564A13B8C03}" destId="{B805C8AC-9C7E-4139-A06E-183E88F266CA}" srcOrd="2" destOrd="0" presId="urn:microsoft.com/office/officeart/2017/3/layout/DropPinTimeline"/>
    <dgm:cxn modelId="{19B7C048-1E36-4EF5-8C2B-90B3856723E3}" type="presParOf" srcId="{724D217E-DC2F-49F5-9D2B-6564A13B8C03}" destId="{D9B7C702-946C-4534-BD4B-0919F570252C}" srcOrd="3" destOrd="0" presId="urn:microsoft.com/office/officeart/2017/3/layout/DropPinTimeline"/>
    <dgm:cxn modelId="{4A33A093-CC2A-495F-A20E-21FDACFBCF9B}" type="presParOf" srcId="{724D217E-DC2F-49F5-9D2B-6564A13B8C03}" destId="{DB0D346D-3FDA-4206-9549-F3C2758E1DAA}" srcOrd="4" destOrd="0" presId="urn:microsoft.com/office/officeart/2017/3/layout/DropPinTimeline"/>
    <dgm:cxn modelId="{76869AB0-02DD-4106-967B-DE9D9E631B8C}" type="presParOf" srcId="{724D217E-DC2F-49F5-9D2B-6564A13B8C03}" destId="{76236F61-90EA-4AE5-B34F-64AC4216F963}" srcOrd="5" destOrd="0" presId="urn:microsoft.com/office/officeart/2017/3/layout/DropPinTimeline"/>
    <dgm:cxn modelId="{022F637F-7565-4B3E-ABAE-DA86FF80078C}" type="presParOf" srcId="{8B1C464A-DBEF-4E48-97E8-4368AE157C0B}" destId="{96D3501A-A1AD-465A-962A-162F32FF003B}" srcOrd="5" destOrd="0" presId="urn:microsoft.com/office/officeart/2017/3/layout/DropPinTimeline"/>
    <dgm:cxn modelId="{39E49077-AA5C-47F3-9449-F4EECAF20449}" type="presParOf" srcId="{8B1C464A-DBEF-4E48-97E8-4368AE157C0B}" destId="{B3009428-0353-449E-A5FD-3A26DC3DC583}" srcOrd="6" destOrd="0" presId="urn:microsoft.com/office/officeart/2017/3/layout/DropPinTimeline"/>
    <dgm:cxn modelId="{01A4D08E-3FEF-4569-8F92-3C9CAAD53C24}" type="presParOf" srcId="{B3009428-0353-449E-A5FD-3A26DC3DC583}" destId="{E8418B42-A185-4660-9490-A5CC802B5F2B}" srcOrd="0" destOrd="0" presId="urn:microsoft.com/office/officeart/2017/3/layout/DropPinTimeline"/>
    <dgm:cxn modelId="{41FA3EE5-1B28-4A4B-AEF5-48362000085E}" type="presParOf" srcId="{B3009428-0353-449E-A5FD-3A26DC3DC583}" destId="{3415E4AB-6649-4915-AB68-2D11E3B51C49}" srcOrd="1" destOrd="0" presId="urn:microsoft.com/office/officeart/2017/3/layout/DropPinTimeline"/>
    <dgm:cxn modelId="{07CA52B0-A222-4158-B50A-DB0ED91C3B7C}" type="presParOf" srcId="{3415E4AB-6649-4915-AB68-2D11E3B51C49}" destId="{4BA5877E-9385-4B84-BE7F-E69AF487E47B}" srcOrd="0" destOrd="0" presId="urn:microsoft.com/office/officeart/2017/3/layout/DropPinTimeline"/>
    <dgm:cxn modelId="{0289093D-D360-4E5E-A972-6DDA61F36C57}" type="presParOf" srcId="{3415E4AB-6649-4915-AB68-2D11E3B51C49}" destId="{C1F23FB3-39CD-417E-9597-397A2A2435A2}" srcOrd="1" destOrd="0" presId="urn:microsoft.com/office/officeart/2017/3/layout/DropPinTimeline"/>
    <dgm:cxn modelId="{025F5569-4FF8-4E8E-9037-4814326B0B9D}" type="presParOf" srcId="{B3009428-0353-449E-A5FD-3A26DC3DC583}" destId="{A6B731DD-A0E7-4E3E-83B1-B11E9387E3F8}" srcOrd="2" destOrd="0" presId="urn:microsoft.com/office/officeart/2017/3/layout/DropPinTimeline"/>
    <dgm:cxn modelId="{64053387-F824-493C-8148-FB9F6082C31B}" type="presParOf" srcId="{B3009428-0353-449E-A5FD-3A26DC3DC583}" destId="{0328755C-9694-4709-A0F2-9FC887F55CCF}" srcOrd="3" destOrd="0" presId="urn:microsoft.com/office/officeart/2017/3/layout/DropPinTimeline"/>
    <dgm:cxn modelId="{F80844F4-1466-4EFC-93DD-D8FC824C69DF}" type="presParOf" srcId="{B3009428-0353-449E-A5FD-3A26DC3DC583}" destId="{10F6DA1D-1559-472E-A73F-C24E8226CA80}" srcOrd="4" destOrd="0" presId="urn:microsoft.com/office/officeart/2017/3/layout/DropPinTimeline"/>
    <dgm:cxn modelId="{730CD1F9-9129-49BF-B426-51C4B2C3A1EA}" type="presParOf" srcId="{B3009428-0353-449E-A5FD-3A26DC3DC583}" destId="{60553EC1-6CEF-4B56-870C-34201C69DD6D}" srcOrd="5" destOrd="0" presId="urn:microsoft.com/office/officeart/2017/3/layout/DropPinTimeline"/>
    <dgm:cxn modelId="{2DB465AB-58D1-419D-AF62-AA6B88F0193F}" type="presParOf" srcId="{8B1C464A-DBEF-4E48-97E8-4368AE157C0B}" destId="{DEDF7E04-6D2B-4661-870E-27787C5610C4}" srcOrd="7" destOrd="0" presId="urn:microsoft.com/office/officeart/2017/3/layout/DropPinTimeline"/>
    <dgm:cxn modelId="{0B43CCFC-D5A2-41BD-A018-16F1571FDFFB}" type="presParOf" srcId="{8B1C464A-DBEF-4E48-97E8-4368AE157C0B}" destId="{82FBA3A7-4383-4B79-945D-C2ACC7416C5C}" srcOrd="8" destOrd="0" presId="urn:microsoft.com/office/officeart/2017/3/layout/DropPinTimeline"/>
    <dgm:cxn modelId="{C77CB11F-38AF-499E-A245-4D6A973880CA}" type="presParOf" srcId="{82FBA3A7-4383-4B79-945D-C2ACC7416C5C}" destId="{34B2FB84-350E-4A0B-9EEC-2165F9381DD6}" srcOrd="0" destOrd="0" presId="urn:microsoft.com/office/officeart/2017/3/layout/DropPinTimeline"/>
    <dgm:cxn modelId="{AC71953D-19C9-4065-A71A-91429A0997BE}" type="presParOf" srcId="{82FBA3A7-4383-4B79-945D-C2ACC7416C5C}" destId="{ED7E373F-21E2-45B3-8AA3-74DE9B50CA3B}" srcOrd="1" destOrd="0" presId="urn:microsoft.com/office/officeart/2017/3/layout/DropPinTimeline"/>
    <dgm:cxn modelId="{0A5DAAF1-8038-4A00-BB14-455D5BE71190}" type="presParOf" srcId="{ED7E373F-21E2-45B3-8AA3-74DE9B50CA3B}" destId="{FB075BEE-754B-491B-965B-5F3E415D53D1}" srcOrd="0" destOrd="0" presId="urn:microsoft.com/office/officeart/2017/3/layout/DropPinTimeline"/>
    <dgm:cxn modelId="{9256BA85-E6C9-47A3-B2DA-101D1B1658BE}" type="presParOf" srcId="{ED7E373F-21E2-45B3-8AA3-74DE9B50CA3B}" destId="{37708B14-92B2-43F0-AE21-16F56CEF5AFC}" srcOrd="1" destOrd="0" presId="urn:microsoft.com/office/officeart/2017/3/layout/DropPinTimeline"/>
    <dgm:cxn modelId="{F7EA8553-B8BD-4E98-90D6-ED7745747787}" type="presParOf" srcId="{82FBA3A7-4383-4B79-945D-C2ACC7416C5C}" destId="{8D4F1A7F-A5DA-4218-85E5-91F86EE033A8}" srcOrd="2" destOrd="0" presId="urn:microsoft.com/office/officeart/2017/3/layout/DropPinTimeline"/>
    <dgm:cxn modelId="{975C44BD-493A-4D1E-8AAF-23987A88D547}" type="presParOf" srcId="{82FBA3A7-4383-4B79-945D-C2ACC7416C5C}" destId="{E01CA780-CD40-46AE-9A44-D55717E83D61}" srcOrd="3" destOrd="0" presId="urn:microsoft.com/office/officeart/2017/3/layout/DropPinTimeline"/>
    <dgm:cxn modelId="{06E1A0FC-12CE-4B66-9BAF-CEB5655F7827}" type="presParOf" srcId="{82FBA3A7-4383-4B79-945D-C2ACC7416C5C}" destId="{84B30622-5115-41E1-9A5C-C072C15E70DB}" srcOrd="4" destOrd="0" presId="urn:microsoft.com/office/officeart/2017/3/layout/DropPinTimeline"/>
    <dgm:cxn modelId="{C31E0B61-FC46-4232-96B2-581F1AD4EE64}" type="presParOf" srcId="{82FBA3A7-4383-4B79-945D-C2ACC7416C5C}" destId="{74D0EAE9-51FF-45EE-A2D4-C15CF23341C3}" srcOrd="5" destOrd="0" presId="urn:microsoft.com/office/officeart/2017/3/layout/DropPinTimeline"/>
    <dgm:cxn modelId="{E3376073-2A10-4F62-8CF8-FD138EB20679}" type="presParOf" srcId="{8B1C464A-DBEF-4E48-97E8-4368AE157C0B}" destId="{27DE24BF-F124-4021-86BF-FAD6B0C2EF46}" srcOrd="9" destOrd="0" presId="urn:microsoft.com/office/officeart/2017/3/layout/DropPinTimeline"/>
    <dgm:cxn modelId="{5B618EED-D06D-4382-A239-1FCFC1E00C3A}" type="presParOf" srcId="{8B1C464A-DBEF-4E48-97E8-4368AE157C0B}" destId="{300D7691-E36E-42F9-BDE2-89EA27CD608D}" srcOrd="10" destOrd="0" presId="urn:microsoft.com/office/officeart/2017/3/layout/DropPinTimeline"/>
    <dgm:cxn modelId="{A8F4A58B-BD43-4E67-BB31-3DFEF0BF1956}" type="presParOf" srcId="{300D7691-E36E-42F9-BDE2-89EA27CD608D}" destId="{B46C0C5B-158F-40B2-BF8C-212F27416286}" srcOrd="0" destOrd="0" presId="urn:microsoft.com/office/officeart/2017/3/layout/DropPinTimeline"/>
    <dgm:cxn modelId="{973E0B9F-3426-45E2-AED2-988F51CAB516}" type="presParOf" srcId="{300D7691-E36E-42F9-BDE2-89EA27CD608D}" destId="{3803D949-D516-40F7-833D-4B7C225FCA85}" srcOrd="1" destOrd="0" presId="urn:microsoft.com/office/officeart/2017/3/layout/DropPinTimeline"/>
    <dgm:cxn modelId="{9B7A1877-96DC-4AAB-B1B7-E2B9D0609E59}" type="presParOf" srcId="{3803D949-D516-40F7-833D-4B7C225FCA85}" destId="{783F44A8-E19F-45EF-BB60-401FBC7112CA}" srcOrd="0" destOrd="0" presId="urn:microsoft.com/office/officeart/2017/3/layout/DropPinTimeline"/>
    <dgm:cxn modelId="{8F9FC1C6-084D-404C-8BAB-548F08C76C8C}" type="presParOf" srcId="{3803D949-D516-40F7-833D-4B7C225FCA85}" destId="{489E18A9-7E8B-48EA-B902-4EA5B847C4FD}" srcOrd="1" destOrd="0" presId="urn:microsoft.com/office/officeart/2017/3/layout/DropPinTimeline"/>
    <dgm:cxn modelId="{0E8BE18A-6FA8-4F8D-9F4B-11E5A9A60591}" type="presParOf" srcId="{300D7691-E36E-42F9-BDE2-89EA27CD608D}" destId="{99B2BB4C-8E61-403B-A8ED-13A9BAAB5813}" srcOrd="2" destOrd="0" presId="urn:microsoft.com/office/officeart/2017/3/layout/DropPinTimeline"/>
    <dgm:cxn modelId="{65C0DB2C-6BE5-462A-9241-84B2921ACB70}" type="presParOf" srcId="{300D7691-E36E-42F9-BDE2-89EA27CD608D}" destId="{82D939E5-908D-4D4F-B934-6DD7C24AB89C}" srcOrd="3" destOrd="0" presId="urn:microsoft.com/office/officeart/2017/3/layout/DropPinTimeline"/>
    <dgm:cxn modelId="{154626DE-1C99-460B-A468-EB21DB113E1A}" type="presParOf" srcId="{300D7691-E36E-42F9-BDE2-89EA27CD608D}" destId="{6280A98F-86E6-4506-8AB8-42C654F40F5C}" srcOrd="4" destOrd="0" presId="urn:microsoft.com/office/officeart/2017/3/layout/DropPinTimeline"/>
    <dgm:cxn modelId="{382C29FC-BD39-4E1A-8709-163A619D7F47}" type="presParOf" srcId="{300D7691-E36E-42F9-BDE2-89EA27CD608D}" destId="{F52EC89D-510D-4018-A200-67B44BEB4D4F}" srcOrd="5" destOrd="0" presId="urn:microsoft.com/office/officeart/2017/3/layout/DropPinTimeline"/>
    <dgm:cxn modelId="{4997E29C-9322-4636-86EA-E1B3D1D6BB43}" type="presParOf" srcId="{8B1C464A-DBEF-4E48-97E8-4368AE157C0B}" destId="{9698407F-A4D1-497F-BC40-14D1589DF9B6}" srcOrd="11" destOrd="0" presId="urn:microsoft.com/office/officeart/2017/3/layout/DropPinTimeline"/>
    <dgm:cxn modelId="{603D8133-02BD-4564-8198-E3ADDABAE2DD}" type="presParOf" srcId="{8B1C464A-DBEF-4E48-97E8-4368AE157C0B}" destId="{2903AB53-346D-446C-82C5-FD9E5A1217EE}" srcOrd="12" destOrd="0" presId="urn:microsoft.com/office/officeart/2017/3/layout/DropPinTimeline"/>
    <dgm:cxn modelId="{19C977C7-D673-4C62-8218-FA0A3005D961}" type="presParOf" srcId="{2903AB53-346D-446C-82C5-FD9E5A1217EE}" destId="{1B4C8290-9682-4359-8950-A2648D1C99D1}" srcOrd="0" destOrd="0" presId="urn:microsoft.com/office/officeart/2017/3/layout/DropPinTimeline"/>
    <dgm:cxn modelId="{83EC1E06-15E1-485A-B9B4-1C2E82D3FD19}" type="presParOf" srcId="{2903AB53-346D-446C-82C5-FD9E5A1217EE}" destId="{A6C077A7-EDA1-422C-A6EC-C3DE3515CAE4}" srcOrd="1" destOrd="0" presId="urn:microsoft.com/office/officeart/2017/3/layout/DropPinTimeline"/>
    <dgm:cxn modelId="{05FDFE39-7936-4EDE-9F0E-E1CF1EA57438}" type="presParOf" srcId="{A6C077A7-EDA1-422C-A6EC-C3DE3515CAE4}" destId="{32745554-B8EE-4FC6-AEE6-75BF4CDCAD47}" srcOrd="0" destOrd="0" presId="urn:microsoft.com/office/officeart/2017/3/layout/DropPinTimeline"/>
    <dgm:cxn modelId="{36F01039-67EA-4BCE-A754-F60A303FCADF}" type="presParOf" srcId="{A6C077A7-EDA1-422C-A6EC-C3DE3515CAE4}" destId="{C35438F3-0D8A-4104-B4FD-1273BBC77010}" srcOrd="1" destOrd="0" presId="urn:microsoft.com/office/officeart/2017/3/layout/DropPinTimeline"/>
    <dgm:cxn modelId="{B730E1A5-C6F8-4D8A-BD2D-2961D7294A84}" type="presParOf" srcId="{2903AB53-346D-446C-82C5-FD9E5A1217EE}" destId="{29B463A1-3E3F-469A-9C94-EC7DA1A900D3}" srcOrd="2" destOrd="0" presId="urn:microsoft.com/office/officeart/2017/3/layout/DropPinTimeline"/>
    <dgm:cxn modelId="{BE73C81F-54B8-4F1E-92A0-D53299B45623}" type="presParOf" srcId="{2903AB53-346D-446C-82C5-FD9E5A1217EE}" destId="{5490A29B-468A-4E90-89D1-917F9CF91B4D}" srcOrd="3" destOrd="0" presId="urn:microsoft.com/office/officeart/2017/3/layout/DropPinTimeline"/>
    <dgm:cxn modelId="{4B95329C-B3CE-4738-A41F-A7DF942C1E67}" type="presParOf" srcId="{2903AB53-346D-446C-82C5-FD9E5A1217EE}" destId="{96ED76E5-E512-4E0C-9FA4-0235160EA7F3}" srcOrd="4" destOrd="0" presId="urn:microsoft.com/office/officeart/2017/3/layout/DropPinTimeline"/>
    <dgm:cxn modelId="{C377ADD6-5518-4DE7-BCC3-6C3B90298B38}" type="presParOf" srcId="{2903AB53-346D-446C-82C5-FD9E5A1217EE}" destId="{A5AE07E3-71DE-48F8-8CA2-64626CC278A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  <a:p>
          <a:r>
            <a:rPr lang="en-US" dirty="0"/>
            <a:t>RDDs</a:t>
          </a:r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</a:p>
        <a:p>
          <a:r>
            <a:rPr lang="en-US" dirty="0"/>
            <a:t>Datasets, </a:t>
          </a:r>
          <a:r>
            <a:rPr lang="en-US" dirty="0" err="1"/>
            <a:t>Dataframes</a:t>
          </a:r>
          <a:r>
            <a:rPr lang="en-US" dirty="0"/>
            <a:t>, SQL</a:t>
          </a:r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Εφόσον είναι δυνατό διατηρεί τα δεδομένα στη κύρια μνήμη των </a:t>
          </a:r>
          <a:r>
            <a:rPr lang="en-US" sz="1800" kern="1200" dirty="0"/>
            <a:t>executors </a:t>
          </a:r>
          <a:r>
            <a:rPr lang="el-GR" sz="1800" kern="1200" dirty="0"/>
            <a:t>(</a:t>
          </a:r>
          <a:r>
            <a:rPr lang="en-US" sz="1800" kern="1200" dirty="0"/>
            <a:t>2x </a:t>
          </a:r>
          <a:r>
            <a:rPr lang="el-GR" sz="1800" kern="1200" dirty="0"/>
            <a:t>έως 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C02C-27DC-42F7-97EA-4BAFB1F98F12}">
      <dsp:nvSpPr>
        <dsp:cNvPr id="0" name=""/>
        <dsp:cNvSpPr/>
      </dsp:nvSpPr>
      <dsp:spPr>
        <a:xfrm>
          <a:off x="0" y="2175669"/>
          <a:ext cx="1140748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53B14-397D-4588-A7DB-29001CF698C8}">
      <dsp:nvSpPr>
        <dsp:cNvPr id="0" name=""/>
        <dsp:cNvSpPr/>
      </dsp:nvSpPr>
      <dsp:spPr>
        <a:xfrm rot="8100000">
          <a:off x="6857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EEE-A576-4D1C-A960-8506093915CC}">
      <dsp:nvSpPr>
        <dsp:cNvPr id="0" name=""/>
        <dsp:cNvSpPr/>
      </dsp:nvSpPr>
      <dsp:spPr>
        <a:xfrm>
          <a:off x="10411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A0A4-31D4-4E9C-96FF-179DC8A98DF0}">
      <dsp:nvSpPr>
        <dsp:cNvPr id="0" name=""/>
        <dsp:cNvSpPr/>
      </dsp:nvSpPr>
      <dsp:spPr>
        <a:xfrm>
          <a:off x="454837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UC Berkeley AMPlab</a:t>
          </a:r>
        </a:p>
      </dsp:txBody>
      <dsp:txXfrm>
        <a:off x="454837" y="887672"/>
        <a:ext cx="2372452" cy="1287996"/>
      </dsp:txXfrm>
    </dsp:sp>
    <dsp:sp modelId="{7F9C5A4F-CB8B-42C5-8335-B031AEF714E9}">
      <dsp:nvSpPr>
        <dsp:cNvPr id="0" name=""/>
        <dsp:cNvSpPr/>
      </dsp:nvSpPr>
      <dsp:spPr>
        <a:xfrm>
          <a:off x="454837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454837" y="435133"/>
        <a:ext cx="2372452" cy="452539"/>
      </dsp:txXfrm>
    </dsp:sp>
    <dsp:sp modelId="{16300954-1258-4F70-8A95-7CD3EB239805}">
      <dsp:nvSpPr>
        <dsp:cNvPr id="0" name=""/>
        <dsp:cNvSpPr/>
      </dsp:nvSpPr>
      <dsp:spPr>
        <a:xfrm>
          <a:off x="22856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C219-0CE5-4404-B05E-F2F3B89A28CB}">
      <dsp:nvSpPr>
        <dsp:cNvPr id="0" name=""/>
        <dsp:cNvSpPr/>
      </dsp:nvSpPr>
      <dsp:spPr>
        <a:xfrm>
          <a:off x="187034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E092-CFB6-4746-B823-860B6BC5614C}">
      <dsp:nvSpPr>
        <dsp:cNvPr id="0" name=""/>
        <dsp:cNvSpPr/>
      </dsp:nvSpPr>
      <dsp:spPr>
        <a:xfrm rot="18900000">
          <a:off x="149265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7810-F83D-4BE1-B4EC-000CD165D80D}">
      <dsp:nvSpPr>
        <dsp:cNvPr id="0" name=""/>
        <dsp:cNvSpPr/>
      </dsp:nvSpPr>
      <dsp:spPr>
        <a:xfrm>
          <a:off x="152820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092B-CEA6-4811-B46A-5FE207CE0165}">
      <dsp:nvSpPr>
        <dsp:cNvPr id="0" name=""/>
        <dsp:cNvSpPr/>
      </dsp:nvSpPr>
      <dsp:spPr>
        <a:xfrm>
          <a:off x="1878923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Paper (Matei Zaharia, …)</a:t>
          </a:r>
        </a:p>
      </dsp:txBody>
      <dsp:txXfrm>
        <a:off x="1878923" y="2175669"/>
        <a:ext cx="2372452" cy="1287996"/>
      </dsp:txXfrm>
    </dsp:sp>
    <dsp:sp modelId="{D5BCC6AA-D156-4E81-AA68-277AB685F46C}">
      <dsp:nvSpPr>
        <dsp:cNvPr id="0" name=""/>
        <dsp:cNvSpPr/>
      </dsp:nvSpPr>
      <dsp:spPr>
        <a:xfrm>
          <a:off x="1878923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2010</a:t>
          </a:r>
        </a:p>
      </dsp:txBody>
      <dsp:txXfrm>
        <a:off x="1878923" y="3463665"/>
        <a:ext cx="2372452" cy="452539"/>
      </dsp:txXfrm>
    </dsp:sp>
    <dsp:sp modelId="{A58D1206-54FA-44A3-BFBA-0F6A708AB252}">
      <dsp:nvSpPr>
        <dsp:cNvPr id="0" name=""/>
        <dsp:cNvSpPr/>
      </dsp:nvSpPr>
      <dsp:spPr>
        <a:xfrm>
          <a:off x="165265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80F-38E9-42F0-881E-F4B2F01100FA}">
      <dsp:nvSpPr>
        <dsp:cNvPr id="0" name=""/>
        <dsp:cNvSpPr/>
      </dsp:nvSpPr>
      <dsp:spPr>
        <a:xfrm>
          <a:off x="1611120" y="2134940"/>
          <a:ext cx="81457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4A5D-ED43-4E29-9AA6-E4FE8E1A67C9}">
      <dsp:nvSpPr>
        <dsp:cNvPr id="0" name=""/>
        <dsp:cNvSpPr/>
      </dsp:nvSpPr>
      <dsp:spPr>
        <a:xfrm rot="8100000">
          <a:off x="291674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AFCE9-C603-40BD-9AE2-47F3DBE89C4F}">
      <dsp:nvSpPr>
        <dsp:cNvPr id="0" name=""/>
        <dsp:cNvSpPr/>
      </dsp:nvSpPr>
      <dsp:spPr>
        <a:xfrm>
          <a:off x="295229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C8AC-9C7E-4139-A06E-183E88F266CA}">
      <dsp:nvSpPr>
        <dsp:cNvPr id="0" name=""/>
        <dsp:cNvSpPr/>
      </dsp:nvSpPr>
      <dsp:spPr>
        <a:xfrm>
          <a:off x="3303008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release</a:t>
          </a:r>
        </a:p>
      </dsp:txBody>
      <dsp:txXfrm>
        <a:off x="3303008" y="887672"/>
        <a:ext cx="2372452" cy="1287996"/>
      </dsp:txXfrm>
    </dsp:sp>
    <dsp:sp modelId="{D9B7C702-946C-4534-BD4B-0919F570252C}">
      <dsp:nvSpPr>
        <dsp:cNvPr id="0" name=""/>
        <dsp:cNvSpPr/>
      </dsp:nvSpPr>
      <dsp:spPr>
        <a:xfrm>
          <a:off x="3303008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3303008" y="435133"/>
        <a:ext cx="2372452" cy="452539"/>
      </dsp:txXfrm>
    </dsp:sp>
    <dsp:sp modelId="{DB0D346D-3FDA-4206-9549-F3C2758E1DAA}">
      <dsp:nvSpPr>
        <dsp:cNvPr id="0" name=""/>
        <dsp:cNvSpPr/>
      </dsp:nvSpPr>
      <dsp:spPr>
        <a:xfrm>
          <a:off x="307673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EC8AA-FE85-4DD2-B4C0-1BFF6E309F74}">
      <dsp:nvSpPr>
        <dsp:cNvPr id="0" name=""/>
        <dsp:cNvSpPr/>
      </dsp:nvSpPr>
      <dsp:spPr>
        <a:xfrm>
          <a:off x="3035205" y="2134940"/>
          <a:ext cx="81457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877E-9385-4B84-BE7F-E69AF487E47B}">
      <dsp:nvSpPr>
        <dsp:cNvPr id="0" name=""/>
        <dsp:cNvSpPr/>
      </dsp:nvSpPr>
      <dsp:spPr>
        <a:xfrm rot="18900000">
          <a:off x="434082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3FB3-39CD-417E-9597-397A2A2435A2}">
      <dsp:nvSpPr>
        <dsp:cNvPr id="0" name=""/>
        <dsp:cNvSpPr/>
      </dsp:nvSpPr>
      <dsp:spPr>
        <a:xfrm>
          <a:off x="437637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31DD-A0E7-4E3E-83B1-B11E9387E3F8}">
      <dsp:nvSpPr>
        <dsp:cNvPr id="0" name=""/>
        <dsp:cNvSpPr/>
      </dsp:nvSpPr>
      <dsp:spPr>
        <a:xfrm>
          <a:off x="4727094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AMPlab</a:t>
          </a:r>
          <a:r>
            <a:rPr lang="en-US" sz="1500" kern="1200" dirty="0"/>
            <a:t> </a:t>
          </a:r>
          <a:r>
            <a:rPr lang="el-GR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Databricks</a:t>
          </a:r>
        </a:p>
      </dsp:txBody>
      <dsp:txXfrm>
        <a:off x="4727094" y="2175669"/>
        <a:ext cx="2372452" cy="1287996"/>
      </dsp:txXfrm>
    </dsp:sp>
    <dsp:sp modelId="{0328755C-9694-4709-A0F2-9FC887F55CCF}">
      <dsp:nvSpPr>
        <dsp:cNvPr id="0" name=""/>
        <dsp:cNvSpPr/>
      </dsp:nvSpPr>
      <dsp:spPr>
        <a:xfrm>
          <a:off x="4727094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4727094" y="3463665"/>
        <a:ext cx="2372452" cy="452539"/>
      </dsp:txXfrm>
    </dsp:sp>
    <dsp:sp modelId="{10F6DA1D-1559-472E-A73F-C24E8226CA80}">
      <dsp:nvSpPr>
        <dsp:cNvPr id="0" name=""/>
        <dsp:cNvSpPr/>
      </dsp:nvSpPr>
      <dsp:spPr>
        <a:xfrm>
          <a:off x="450082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8B42-A185-4660-9490-A5CC802B5F2B}">
      <dsp:nvSpPr>
        <dsp:cNvPr id="0" name=""/>
        <dsp:cNvSpPr/>
      </dsp:nvSpPr>
      <dsp:spPr>
        <a:xfrm>
          <a:off x="4459291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5BEE-754B-491B-965B-5F3E415D53D1}">
      <dsp:nvSpPr>
        <dsp:cNvPr id="0" name=""/>
        <dsp:cNvSpPr/>
      </dsp:nvSpPr>
      <dsp:spPr>
        <a:xfrm rot="8100000">
          <a:off x="576491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8B14-92B2-43F0-AE21-16F56CEF5AFC}">
      <dsp:nvSpPr>
        <dsp:cNvPr id="0" name=""/>
        <dsp:cNvSpPr/>
      </dsp:nvSpPr>
      <dsp:spPr>
        <a:xfrm>
          <a:off x="5800462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A7F-A5DA-4218-85E5-91F86EE033A8}">
      <dsp:nvSpPr>
        <dsp:cNvPr id="0" name=""/>
        <dsp:cNvSpPr/>
      </dsp:nvSpPr>
      <dsp:spPr>
        <a:xfrm>
          <a:off x="6151179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1.0</a:t>
          </a:r>
        </a:p>
      </dsp:txBody>
      <dsp:txXfrm>
        <a:off x="6151179" y="887672"/>
        <a:ext cx="2372452" cy="1287996"/>
      </dsp:txXfrm>
    </dsp:sp>
    <dsp:sp modelId="{E01CA780-CD40-46AE-9A44-D55717E83D61}">
      <dsp:nvSpPr>
        <dsp:cNvPr id="0" name=""/>
        <dsp:cNvSpPr/>
      </dsp:nvSpPr>
      <dsp:spPr>
        <a:xfrm>
          <a:off x="6151179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2014</a:t>
          </a:r>
        </a:p>
      </dsp:txBody>
      <dsp:txXfrm>
        <a:off x="6151179" y="435133"/>
        <a:ext cx="2372452" cy="452539"/>
      </dsp:txXfrm>
    </dsp:sp>
    <dsp:sp modelId="{84B30622-5115-41E1-9A5C-C072C15E70DB}">
      <dsp:nvSpPr>
        <dsp:cNvPr id="0" name=""/>
        <dsp:cNvSpPr/>
      </dsp:nvSpPr>
      <dsp:spPr>
        <a:xfrm>
          <a:off x="592491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FB84-350E-4A0B-9EEC-2165F9381DD6}">
      <dsp:nvSpPr>
        <dsp:cNvPr id="0" name=""/>
        <dsp:cNvSpPr/>
      </dsp:nvSpPr>
      <dsp:spPr>
        <a:xfrm>
          <a:off x="5883376" y="2134940"/>
          <a:ext cx="81457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44A8-E19F-45EF-BB60-401FBC7112CA}">
      <dsp:nvSpPr>
        <dsp:cNvPr id="0" name=""/>
        <dsp:cNvSpPr/>
      </dsp:nvSpPr>
      <dsp:spPr>
        <a:xfrm rot="18900000">
          <a:off x="7188999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8A9-7E8B-48EA-B902-4EA5B847C4FD}">
      <dsp:nvSpPr>
        <dsp:cNvPr id="0" name=""/>
        <dsp:cNvSpPr/>
      </dsp:nvSpPr>
      <dsp:spPr>
        <a:xfrm>
          <a:off x="7224547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BB4C-8E61-403B-A8ED-13A9BAAB5813}">
      <dsp:nvSpPr>
        <dsp:cNvPr id="0" name=""/>
        <dsp:cNvSpPr/>
      </dsp:nvSpPr>
      <dsp:spPr>
        <a:xfrm>
          <a:off x="7575265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2.0</a:t>
          </a:r>
        </a:p>
      </dsp:txBody>
      <dsp:txXfrm>
        <a:off x="7575265" y="2175669"/>
        <a:ext cx="2372452" cy="1287996"/>
      </dsp:txXfrm>
    </dsp:sp>
    <dsp:sp modelId="{82D939E5-908D-4D4F-B934-6DD7C24AB89C}">
      <dsp:nvSpPr>
        <dsp:cNvPr id="0" name=""/>
        <dsp:cNvSpPr/>
      </dsp:nvSpPr>
      <dsp:spPr>
        <a:xfrm>
          <a:off x="7575265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7575265" y="3463665"/>
        <a:ext cx="2372452" cy="452539"/>
      </dsp:txXfrm>
    </dsp:sp>
    <dsp:sp modelId="{6280A98F-86E6-4506-8AB8-42C654F40F5C}">
      <dsp:nvSpPr>
        <dsp:cNvPr id="0" name=""/>
        <dsp:cNvSpPr/>
      </dsp:nvSpPr>
      <dsp:spPr>
        <a:xfrm>
          <a:off x="7348996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C0C5B-158F-40B2-BF8C-212F27416286}">
      <dsp:nvSpPr>
        <dsp:cNvPr id="0" name=""/>
        <dsp:cNvSpPr/>
      </dsp:nvSpPr>
      <dsp:spPr>
        <a:xfrm>
          <a:off x="7307462" y="2134940"/>
          <a:ext cx="81457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5554-B8EE-4FC6-AEE6-75BF4CDCAD47}">
      <dsp:nvSpPr>
        <dsp:cNvPr id="0" name=""/>
        <dsp:cNvSpPr/>
      </dsp:nvSpPr>
      <dsp:spPr>
        <a:xfrm rot="8100000">
          <a:off x="861308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38F3-0D8A-4104-B4FD-1273BBC77010}">
      <dsp:nvSpPr>
        <dsp:cNvPr id="0" name=""/>
        <dsp:cNvSpPr/>
      </dsp:nvSpPr>
      <dsp:spPr>
        <a:xfrm>
          <a:off x="864863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63A1-3E3F-469A-9C94-EC7DA1A900D3}">
      <dsp:nvSpPr>
        <dsp:cNvPr id="0" name=""/>
        <dsp:cNvSpPr/>
      </dsp:nvSpPr>
      <dsp:spPr>
        <a:xfrm>
          <a:off x="8999351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3.0</a:t>
          </a:r>
        </a:p>
      </dsp:txBody>
      <dsp:txXfrm>
        <a:off x="8999351" y="887672"/>
        <a:ext cx="2372452" cy="1287996"/>
      </dsp:txXfrm>
    </dsp:sp>
    <dsp:sp modelId="{5490A29B-468A-4E90-89D1-917F9CF91B4D}">
      <dsp:nvSpPr>
        <dsp:cNvPr id="0" name=""/>
        <dsp:cNvSpPr/>
      </dsp:nvSpPr>
      <dsp:spPr>
        <a:xfrm>
          <a:off x="8999351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8999351" y="435133"/>
        <a:ext cx="2372452" cy="452539"/>
      </dsp:txXfrm>
    </dsp:sp>
    <dsp:sp modelId="{96ED76E5-E512-4E0C-9FA4-0235160EA7F3}">
      <dsp:nvSpPr>
        <dsp:cNvPr id="0" name=""/>
        <dsp:cNvSpPr/>
      </dsp:nvSpPr>
      <dsp:spPr>
        <a:xfrm>
          <a:off x="877308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8290-9682-4359-8950-A2648D1C99D1}">
      <dsp:nvSpPr>
        <dsp:cNvPr id="0" name=""/>
        <dsp:cNvSpPr/>
      </dsp:nvSpPr>
      <dsp:spPr>
        <a:xfrm>
          <a:off x="873154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Διαθέσιμα </a:t>
          </a:r>
          <a:r>
            <a:rPr lang="en-US" sz="2600" kern="1200" dirty="0"/>
            <a:t>APIs</a:t>
          </a:r>
          <a:endParaRPr lang="el-GR" sz="26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Χαμηλού επιπέδου</a:t>
          </a: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RDDs</a:t>
          </a:r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Υψηλού επιπέδου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Datasets, </a:t>
          </a:r>
          <a:r>
            <a:rPr lang="en-US" sz="2600" kern="1200" dirty="0" err="1"/>
            <a:t>Dataframes</a:t>
          </a:r>
          <a:r>
            <a:rPr lang="en-US" sz="2600" kern="1200" dirty="0"/>
            <a:t>, SQL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</a:t>
          </a:r>
          <a:endParaRPr lang="el-GR" sz="26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https://spark.apache.org/releases/spark-release-3-0-0.html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602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</a:p>
          <a:p>
            <a:pPr fontAlgn="t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https://databricks.com/blog/2020/06/18/introducing-apache-spark-3-0-now-available-in-databricks-runtime-7-0.html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1/6/2022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databricks.com/blog/2020/06/18/introducing-apache-spark-3-0-now-available-in-databricks-runtime-7-0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31/5/202</a:t>
            </a:r>
            <a:r>
              <a:rPr lang="el-GR" sz="18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στιγμή που έχει δημιουργηθεί ένα </a:t>
            </a:r>
            <a:r>
              <a:rPr lang="en-US" sz="2000" dirty="0"/>
              <a:t>RDD</a:t>
            </a:r>
            <a:r>
              <a:rPr lang="el-GR" sz="2000" dirty="0"/>
              <a:t>, μπορούν να γίνουν</a:t>
            </a:r>
            <a:r>
              <a:rPr lang="en-US" sz="2000" dirty="0"/>
              <a:t> </a:t>
            </a:r>
            <a:r>
              <a:rPr lang="el-GR" sz="2000" dirty="0"/>
              <a:t>δύο βασικοί τύποι λειτουργιών:</a:t>
            </a:r>
          </a:p>
          <a:p>
            <a:pPr lvl="1"/>
            <a:r>
              <a:rPr lang="el-GR" sz="2000" b="1" dirty="0"/>
              <a:t>Μετασχηματισμοί (</a:t>
            </a:r>
            <a:r>
              <a:rPr lang="en-US" sz="2000" b="1" dirty="0" err="1"/>
              <a:t>tranformations</a:t>
            </a:r>
            <a:r>
              <a:rPr lang="el-GR" sz="2000" b="1" dirty="0"/>
              <a:t>)</a:t>
            </a:r>
            <a:endParaRPr lang="en-US" sz="2000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sz="2000" b="1" dirty="0"/>
              <a:t>Ενέργειες</a:t>
            </a:r>
            <a:r>
              <a:rPr lang="en-US" sz="2000" b="1" dirty="0"/>
              <a:t> (actions)</a:t>
            </a:r>
            <a:endParaRPr lang="en-US" sz="2000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3484649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To Spark επ</a:t>
            </a:r>
            <a:r>
              <a:rPr lang="en-US" sz="1700" dirty="0" err="1">
                <a:solidFill>
                  <a:schemeClr val="bg1"/>
                </a:solidFill>
              </a:rPr>
              <a:t>ιτρέ</a:t>
            </a:r>
            <a:r>
              <a:rPr lang="en-US" sz="1700" dirty="0">
                <a:solidFill>
                  <a:schemeClr val="bg1"/>
                </a:solidFill>
              </a:rPr>
              <a:t>πει την ανάπτυξη σύνθετων εργασιών, που αποτελούνται από πολλά επιμέρους βήματα χρησιμοποιώντας το </a:t>
            </a:r>
            <a:r>
              <a:rPr lang="el-GR" sz="1700" dirty="0">
                <a:solidFill>
                  <a:schemeClr val="bg1"/>
                </a:solidFill>
              </a:rPr>
              <a:t>λεγόμενο </a:t>
            </a:r>
            <a:r>
              <a:rPr lang="en-US" sz="1700" dirty="0">
                <a:solidFill>
                  <a:schemeClr val="bg1"/>
                </a:solidFill>
              </a:rPr>
              <a:t>DAG pattern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Το</a:t>
            </a:r>
            <a:r>
              <a:rPr lang="en-US" sz="1700" dirty="0">
                <a:solidFill>
                  <a:schemeClr val="bg1"/>
                </a:solidFill>
              </a:rPr>
              <a:t> Spark </a:t>
            </a:r>
            <a:r>
              <a:rPr lang="en-US" sz="1700" dirty="0" err="1">
                <a:solidFill>
                  <a:schemeClr val="bg1"/>
                </a:solidFill>
              </a:rPr>
              <a:t>δι</a:t>
            </a:r>
            <a:r>
              <a:rPr lang="en-US" sz="1700" dirty="0">
                <a:solidFill>
                  <a:schemeClr val="bg1"/>
                </a:solidFill>
              </a:rPr>
              <a:t>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12209" y="1582724"/>
            <a:ext cx="6736323" cy="3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MLlib</a:t>
            </a:r>
            <a:r>
              <a:rPr lang="el-GR" sz="4000" dirty="0">
                <a:solidFill>
                  <a:srgbClr val="FFFFFF"/>
                </a:solidFill>
              </a:rPr>
              <a:t> (</a:t>
            </a:r>
            <a:r>
              <a:rPr lang="en-US" sz="4000" dirty="0">
                <a:solidFill>
                  <a:srgbClr val="FFFFFF"/>
                </a:solidFill>
              </a:rPr>
              <a:t>scalable machine learning library</a:t>
            </a:r>
            <a:r>
              <a:rPr lang="el-G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  <a:p>
            <a:r>
              <a:rPr lang="en-US" sz="2000" dirty="0"/>
              <a:t>Spark 2.0 </a:t>
            </a:r>
            <a:r>
              <a:rPr lang="en-US" sz="2000" dirty="0">
                <a:sym typeface="Wingdings" panose="05000000000000000000" pitchFamily="2" charset="2"/>
              </a:rPr>
              <a:t> Structured APIs (Datasets, </a:t>
            </a:r>
            <a:r>
              <a:rPr lang="en-US" sz="2000" dirty="0" err="1">
                <a:sym typeface="Wingdings" panose="05000000000000000000" pitchFamily="2" charset="2"/>
              </a:rPr>
              <a:t>DataFrames</a:t>
            </a:r>
            <a:r>
              <a:rPr lang="en-US" sz="2000" dirty="0">
                <a:sym typeface="Wingdings" panose="05000000000000000000" pitchFamily="2" charset="2"/>
              </a:rPr>
              <a:t>, SQL tables and views) – Schemas</a:t>
            </a:r>
            <a:endParaRPr lang="el-GR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Spark 3.0  adaptive query execution; dynamic partition pruning; ANSI SQL compliance; significant improvements in pandas APIs; new UI for structured streaming; up to 40x speedups for calling R user-defined functions; accelerator-aware scheduler; and SQL reference documentation</a:t>
            </a:r>
            <a:endParaRPr lang="el-GR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052F223-18B9-8EB4-A10B-E28F2AAE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69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581DC579-9FC0-0E56-BE78-E199DBD1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7353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, TPC-DS 30TB)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32648" y="1591416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1695795" y="6181095"/>
            <a:ext cx="3436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6172200" y="4050383"/>
            <a:ext cx="469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20</a:t>
            </a:fld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62A8-AFB4-4788-8D40-484C906336DF}"/>
              </a:ext>
            </a:extLst>
          </p:cNvPr>
          <p:cNvSpPr txBox="1"/>
          <p:nvPr/>
        </p:nvSpPr>
        <p:spPr>
          <a:xfrm>
            <a:off x="5893096" y="484344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B3139"/>
                </a:solidFill>
                <a:effectLst/>
                <a:latin typeface="DM Sans"/>
              </a:rPr>
              <a:t>Spark 3.0 performed roughly 2x better than Spark 2.4 in total runtime for 30TB TPC-DS benchmark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31CF1-F6C0-4816-9E26-54C233934181}"/>
              </a:ext>
            </a:extLst>
          </p:cNvPr>
          <p:cNvSpPr txBox="1"/>
          <p:nvPr/>
        </p:nvSpPr>
        <p:spPr>
          <a:xfrm>
            <a:off x="5936326" y="5424643"/>
            <a:ext cx="5867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>
                <a:hlinkClick r:id="rId7"/>
              </a:rPr>
              <a:t>https://databricks.com/blog/2020/06/18/introducing-apache-spark-3-0-now-available-in-databricks-runtime-7-0.html</a:t>
            </a:r>
            <a:r>
              <a:rPr lang="en-US" sz="1100" dirty="0"/>
              <a:t> </a:t>
            </a:r>
            <a:r>
              <a:rPr lang="el-GR" sz="1100" dirty="0"/>
              <a:t> </a:t>
            </a: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D3BA793E-4A20-4922-AFB3-E5D0A789F672}"/>
              </a:ext>
            </a:extLst>
          </p:cNvPr>
          <p:cNvSpPr/>
          <p:nvPr/>
        </p:nvSpPr>
        <p:spPr>
          <a:xfrm>
            <a:off x="989176" y="155458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1C6EC95-FF4E-4601-A530-B058626021AC}"/>
              </a:ext>
            </a:extLst>
          </p:cNvPr>
          <p:cNvSpPr/>
          <p:nvPr/>
        </p:nvSpPr>
        <p:spPr>
          <a:xfrm>
            <a:off x="5342674" y="156042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F06D9E79-5BD8-4049-8619-E9BC491CDF7A}"/>
              </a:ext>
            </a:extLst>
          </p:cNvPr>
          <p:cNvSpPr/>
          <p:nvPr/>
        </p:nvSpPr>
        <p:spPr>
          <a:xfrm>
            <a:off x="5350688" y="4932200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</a:t>
            </a:r>
            <a:r>
              <a:rPr lang="en-US" dirty="0"/>
              <a:t> RDDs </a:t>
            </a:r>
            <a:r>
              <a:rPr lang="el-GR" dirty="0"/>
              <a:t>στο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l-GR" sz="5400"/>
              <a:t>Ιστορική διαδρομή </a:t>
            </a:r>
            <a:r>
              <a:rPr lang="el-GR" sz="5400" dirty="0"/>
              <a:t>του </a:t>
            </a:r>
            <a:r>
              <a:rPr lang="en-US" sz="5400" dirty="0"/>
              <a:t>Apache Spark</a:t>
            </a:r>
            <a:endParaRPr lang="el-GR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C38A4BA-E7CD-4495-9D95-ABA12B8E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546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2AFA2E-966A-42D9-AC15-14ECDF84F4A7}"/>
              </a:ext>
            </a:extLst>
          </p:cNvPr>
          <p:cNvSpPr txBox="1"/>
          <p:nvPr/>
        </p:nvSpPr>
        <p:spPr>
          <a:xfrm>
            <a:off x="9360131" y="4085705"/>
            <a:ext cx="252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400" dirty="0"/>
              <a:t>Ιανουάριος 2022: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l-GR" sz="1400" b="1" dirty="0">
                <a:sym typeface="Wingdings" panose="05000000000000000000" pitchFamily="2" charset="2"/>
              </a:rPr>
              <a:t>έκδοση 3.2.1</a:t>
            </a:r>
            <a:endParaRPr lang="el-GR" sz="1400" b="1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A482C51-FC35-6821-BAE5-FF65388A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Apache Spark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“A </a:t>
            </a:r>
            <a:r>
              <a:rPr lang="en-US" sz="2000" b="1" dirty="0">
                <a:solidFill>
                  <a:schemeClr val="tx2"/>
                </a:solidFill>
              </a:rPr>
              <a:t>unified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computing engine</a:t>
            </a:r>
            <a:r>
              <a:rPr lang="en-US" sz="2000" dirty="0">
                <a:solidFill>
                  <a:schemeClr val="tx2"/>
                </a:solidFill>
              </a:rPr>
              <a:t> and a set of </a:t>
            </a:r>
            <a:r>
              <a:rPr lang="en-US" sz="2000" b="1" dirty="0">
                <a:solidFill>
                  <a:schemeClr val="tx2"/>
                </a:solidFill>
              </a:rPr>
              <a:t>libraries</a:t>
            </a:r>
            <a:r>
              <a:rPr lang="en-US" sz="2000" dirty="0">
                <a:solidFill>
                  <a:schemeClr val="tx2"/>
                </a:solidFill>
              </a:rPr>
              <a:t> for big data”</a:t>
            </a:r>
            <a:endParaRPr lang="el-GR" sz="2000" dirty="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lnSpcReduction="10000"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Unified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l-GR" sz="2200" dirty="0">
                <a:solidFill>
                  <a:schemeClr val="tx2"/>
                </a:solidFill>
              </a:rPr>
              <a:t>Επιτρέπει τη φόρτωση και επεξεργασία δεδομένων με ενοποιημένο </a:t>
            </a:r>
            <a:r>
              <a:rPr lang="en-US" sz="2200" dirty="0">
                <a:solidFill>
                  <a:schemeClr val="tx2"/>
                </a:solidFill>
              </a:rPr>
              <a:t>API</a:t>
            </a:r>
            <a:r>
              <a:rPr lang="el-GR" sz="2200" dirty="0">
                <a:solidFill>
                  <a:schemeClr val="tx2"/>
                </a:solidFill>
              </a:rPr>
              <a:t>, εύκολο στην κατανόηση</a:t>
            </a:r>
            <a:r>
              <a:rPr lang="en-US" sz="2200" dirty="0">
                <a:solidFill>
                  <a:schemeClr val="tx2"/>
                </a:solidFill>
              </a:rPr>
              <a:t> (</a:t>
            </a:r>
            <a:r>
              <a:rPr lang="el-GR" sz="2200" dirty="0">
                <a:solidFill>
                  <a:schemeClr val="tx2"/>
                </a:solidFill>
              </a:rPr>
              <a:t>π.χ. φόρτωση δεδομένων χρησιμοποιώντας ένα </a:t>
            </a:r>
            <a:r>
              <a:rPr lang="en-US" sz="2200" dirty="0">
                <a:solidFill>
                  <a:schemeClr val="tx2"/>
                </a:solidFill>
              </a:rPr>
              <a:t>SQL </a:t>
            </a:r>
            <a:r>
              <a:rPr lang="el-GR" sz="2200" dirty="0">
                <a:solidFill>
                  <a:schemeClr val="tx2"/>
                </a:solidFill>
              </a:rPr>
              <a:t>ερώτημα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l-GR" sz="2200" dirty="0">
                <a:solidFill>
                  <a:schemeClr val="tx2"/>
                </a:solidFill>
              </a:rPr>
              <a:t> είσοδος δεδομένων σε μοντέλο μηχανικής μάθησης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 αποθήκευση αποτελεσμάτων σε επιθυμητή μορφή) </a:t>
            </a:r>
            <a:endParaRPr lang="en-US" sz="2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Computing Engine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To Apache Spark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στα δεδομένα όπου αυτά βρίσκονται (δεν αποτελεί το ίδιο λογισμικό αποθήκευσης δεδομένων)</a:t>
            </a: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Libraries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Παρέχει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API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που εξυπηρετεί συχνές εργασίες ανάλυσης δεδομένων (περιέχει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standard libraries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&amp;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 3</a:t>
            </a:r>
            <a:r>
              <a:rPr lang="en-US" sz="2200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 party libraries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l-GR" sz="2200" dirty="0">
              <a:solidFill>
                <a:schemeClr val="tx2"/>
              </a:solidFill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9B55BB5-1CCB-EBDA-5E0E-D601DA4E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BE2D7972-CDE0-CEC9-4D5B-5868DEB986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3366" y="2532977"/>
            <a:ext cx="6108192" cy="3136332"/>
          </a:xfrm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8C214768-EDA1-9DF3-74E0-BA1ECC4A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Ανάπτυξη εφαρμογών</a:t>
            </a:r>
            <a:r>
              <a:rPr lang="en-US" sz="2000" dirty="0">
                <a:solidFill>
                  <a:schemeClr val="bg1"/>
                </a:solidFill>
              </a:rPr>
              <a:t>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«ακριβά»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1302</Words>
  <Application>Microsoft Office PowerPoint</Application>
  <PresentationFormat>Ευρεία οθόνη</PresentationFormat>
  <Paragraphs>175</Paragraphs>
  <Slides>21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DM Sans</vt:lpstr>
      <vt:lpstr>Wingdings</vt:lpstr>
      <vt:lpstr>Θέμα του Office</vt:lpstr>
      <vt:lpstr>Apache Spark</vt:lpstr>
      <vt:lpstr>Τι είναι το Apache Spark;</vt:lpstr>
      <vt:lpstr>Ιστορική διαδρομή του Apache Spark</vt:lpstr>
      <vt:lpstr>Apache Spark “A unified computing engine and a set of libraries for big data”</vt:lpstr>
      <vt:lpstr>To Stack του Apache Spark</vt:lpstr>
      <vt:lpstr>Spark εφαρμογή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MLlib (scalable machine learning library)</vt:lpstr>
      <vt:lpstr>Streaming</vt:lpstr>
      <vt:lpstr>Εξέλιξη του μοντέλου επεξεργασίας στο Apache Spark</vt:lpstr>
      <vt:lpstr>Spark’s APIs</vt:lpstr>
      <vt:lpstr>Απόδοση του Apache Spark (GraySortMetric, CloudSortMetric, TPC-DS 30TB)</vt:lpstr>
      <vt:lpstr>Demo: παράδειγμα επεξεργασίας με RDDs στο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ΧΡΗΣΤΟΣ ΓΚΟΓΚΟΣ</dc:creator>
  <cp:lastModifiedBy>CHRISTOS GKOGKOS</cp:lastModifiedBy>
  <cp:revision>10</cp:revision>
  <dcterms:created xsi:type="dcterms:W3CDTF">2020-11-24T01:41:17Z</dcterms:created>
  <dcterms:modified xsi:type="dcterms:W3CDTF">2022-06-01T20:22:31Z</dcterms:modified>
</cp:coreProperties>
</file>