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69"/>
  </p:normalViewPr>
  <p:slideViewPr>
    <p:cSldViewPr snapToGrid="0" snapToObjects="1">
      <p:cViewPr varScale="1">
        <p:scale>
          <a:sx n="87" d="100"/>
          <a:sy n="87" d="100"/>
        </p:scale>
        <p:origin x="10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BE37E-F52B-A74D-96DD-324869FA89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77D757-CE7C-6E41-B60C-8FF76BC4A1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61B8C-6384-CE40-AAA8-3EB9D60F3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15E90-C84B-1A46-9E65-18F858A0F3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90A35-73E1-EF41-A6AA-74FE3E3F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65122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28C-3DD7-5641-8B6E-957719AC0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B4F9BE-DA60-1C42-AEDE-ED3440E89D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539662-6221-B44C-9B9E-5D23C3E0C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E18D2-B5A6-5D4D-AABE-A36C5738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412AA-4D80-434A-8544-1A08B72E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781421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9C83B1B-D88D-A248-BDE5-13330FF782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A00BE7-85CC-5D46-B3F6-CE60C7E3D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A310FA-F1CB-BB46-AA5D-51F941BE7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371EE-69EC-2A44-84A1-997B6E022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BEA04-F544-0647-9B6D-332F88D5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3268302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9B6A9-FD82-9643-97B2-28448981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39C65-8E13-B047-AB33-96C543992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598B9-622E-7F4D-99E3-CE309AB8A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1C64FE-6B3B-B84B-8F57-C443A252B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5F4713-43A2-8D43-89B5-20CCB4F53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920938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A00D8-A320-4C45-AEB0-4D25EA8317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582B42-FB11-1048-8B0B-FFD576DCFC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4E3C1-A9D3-C74E-9D48-EE8518CAC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B42607-17AD-FB48-A1B8-FB63F4F2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8899B-F9CD-2545-9FDF-FB3C81C2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6409629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ED47F1-6248-6C43-9BB2-6197CD446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17B9-B336-9349-83D9-19E52025E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491F0B-A08B-4641-9CEB-8C3700C821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3CEA49-AA85-E84A-B7AB-4102F62F0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77F2B4-3171-7643-B7C3-F6DBC48EB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55A0BA-5646-3B41-9972-80D49748A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225311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E10A2-55FB-8E48-9835-BCE49089CF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2F7DE-24EB-4840-8DB1-C37D142263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3DF4D4-D430-1346-8C41-50F4A5EA23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508543-C976-0C4B-ADE1-7AD471AF3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AA85B7-5D40-8040-9AA5-3BDF9F40E1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5DD249-4CC4-F544-BBA5-B0E875F55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31FD4A-1D32-924E-877C-40F3015EA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9D3CDB-7217-334E-B8CE-378098DC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496097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960DF0-ECDA-3F41-B2BA-202674F6D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28E2F-3AD2-FE45-8FFE-8DC8A4BBE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889AE-48DA-5F4B-A142-E9F5E5AFB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16200-9271-274F-B14D-B2C388E19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738898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D0B35D-68DA-3C49-A217-2235F259D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F3C334-52C4-6641-832E-90519D657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2103F8-EB12-064E-8183-4D611BA48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967253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599BB-B52A-C049-9727-EB9C2A76F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66D71-EC4F-AC40-9BCF-44BE5CC127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154D27-41D6-CD47-A166-FADD8BD25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7A0102-BFED-7146-AC76-592006EE8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876CDD-244B-734D-88E8-C6264C6C1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5BA194-DB0B-BA43-982D-E71CC28EE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3168680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0E144-CB1C-A843-B4D1-9A927A71E1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B872A3-19A2-834F-9BB3-44ED7B416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17D1B8-06F7-2F41-8E3D-AAAD5B86C6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FCB8E7-E9C0-8741-99F4-19E507AD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844044-2CE1-8E4E-BC8D-749B0C50B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95920-2270-4C4F-A612-ABC3ECB49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578698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B3246-CF4E-1645-804A-0921EFBB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G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A1201-673D-394F-A930-97F0173466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BEC13-6368-5340-9054-74600C796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7A1666-380E-8345-B6B3-A5B8304503DF}" type="datetimeFigureOut">
              <a:rPr lang="en-GR" smtClean="0"/>
              <a:t>4/5/20</a:t>
            </a:fld>
            <a:endParaRPr lang="en-G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E2F5-1F95-9D4F-993B-AB872B2ED21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922FBA-EED7-0340-962C-78F8F2B8E5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158281-A3D5-7E42-A695-8ED2E7DC622D}" type="slidenum">
              <a:rPr lang="en-GR" smtClean="0"/>
              <a:t>‹#›</a:t>
            </a:fld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11995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G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B2847-5A0E-4246-B3B9-232BC4E06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R" dirty="0"/>
              <a:t>linked lists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2DF062-371C-5B43-8AFB-5F81556B61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R"/>
          </a:p>
        </p:txBody>
      </p:sp>
    </p:spTree>
    <p:extLst>
      <p:ext uri="{BB962C8B-B14F-4D97-AF65-F5344CB8AC3E}">
        <p14:creationId xmlns:p14="http://schemas.microsoft.com/office/powerpoint/2010/main" val="2418335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6B4C401D-08D7-3742-94C2-84A626439D46}"/>
              </a:ext>
            </a:extLst>
          </p:cNvPr>
          <p:cNvGrpSpPr/>
          <p:nvPr/>
        </p:nvGrpSpPr>
        <p:grpSpPr>
          <a:xfrm>
            <a:off x="838200" y="2765320"/>
            <a:ext cx="1740310" cy="560440"/>
            <a:chOff x="1327355" y="3148779"/>
            <a:chExt cx="1976284" cy="56044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C391EF6-F6E6-D146-BAF2-671CE266126A}"/>
                </a:ext>
              </a:extLst>
            </p:cNvPr>
            <p:cNvSpPr/>
            <p:nvPr/>
          </p:nvSpPr>
          <p:spPr>
            <a:xfrm>
              <a:off x="1327355" y="3148780"/>
              <a:ext cx="1445342" cy="560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dirty="0"/>
                <a:t>17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DA0ADA0-C6BD-A64A-BA99-44C198473DB6}"/>
                </a:ext>
              </a:extLst>
            </p:cNvPr>
            <p:cNvSpPr/>
            <p:nvPr/>
          </p:nvSpPr>
          <p:spPr>
            <a:xfrm>
              <a:off x="2772697" y="3148779"/>
              <a:ext cx="530942" cy="56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A9C728-B833-0C4B-A74D-83FDFD996565}"/>
              </a:ext>
            </a:extLst>
          </p:cNvPr>
          <p:cNvGrpSpPr/>
          <p:nvPr/>
        </p:nvGrpSpPr>
        <p:grpSpPr>
          <a:xfrm>
            <a:off x="3261851" y="2765319"/>
            <a:ext cx="1740310" cy="560440"/>
            <a:chOff x="1327355" y="3148779"/>
            <a:chExt cx="1976284" cy="56044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B1E5F2-42C7-0F48-A2F6-793CDB6FB738}"/>
                </a:ext>
              </a:extLst>
            </p:cNvPr>
            <p:cNvSpPr/>
            <p:nvPr/>
          </p:nvSpPr>
          <p:spPr>
            <a:xfrm>
              <a:off x="1327355" y="3148780"/>
              <a:ext cx="1445342" cy="560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dirty="0"/>
                <a:t>21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2DEBD85-657A-CF4C-8748-C30B3752C391}"/>
                </a:ext>
              </a:extLst>
            </p:cNvPr>
            <p:cNvSpPr/>
            <p:nvPr/>
          </p:nvSpPr>
          <p:spPr>
            <a:xfrm>
              <a:off x="2772697" y="3148779"/>
              <a:ext cx="530942" cy="56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0841915-E812-9C4C-834F-CAC248C3ACBF}"/>
              </a:ext>
            </a:extLst>
          </p:cNvPr>
          <p:cNvGrpSpPr/>
          <p:nvPr/>
        </p:nvGrpSpPr>
        <p:grpSpPr>
          <a:xfrm>
            <a:off x="5685502" y="2765318"/>
            <a:ext cx="1740310" cy="560440"/>
            <a:chOff x="1327355" y="3148779"/>
            <a:chExt cx="1976284" cy="56044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234ADE-43B8-DF45-AC54-CAE967FA5DE2}"/>
                </a:ext>
              </a:extLst>
            </p:cNvPr>
            <p:cNvSpPr/>
            <p:nvPr/>
          </p:nvSpPr>
          <p:spPr>
            <a:xfrm>
              <a:off x="1327355" y="3148780"/>
              <a:ext cx="1445342" cy="560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dirty="0"/>
                <a:t>16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57B253-A279-A14A-BDFA-129E16F98433}"/>
                </a:ext>
              </a:extLst>
            </p:cNvPr>
            <p:cNvSpPr/>
            <p:nvPr/>
          </p:nvSpPr>
          <p:spPr>
            <a:xfrm>
              <a:off x="2772697" y="3148779"/>
              <a:ext cx="530942" cy="56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71FA1C3-BA5E-5B42-88BA-0D8009ABC1D1}"/>
              </a:ext>
            </a:extLst>
          </p:cNvPr>
          <p:cNvGrpSpPr/>
          <p:nvPr/>
        </p:nvGrpSpPr>
        <p:grpSpPr>
          <a:xfrm>
            <a:off x="8109153" y="2733356"/>
            <a:ext cx="1740310" cy="560440"/>
            <a:chOff x="1327355" y="3148779"/>
            <a:chExt cx="1976284" cy="56044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1858CDCB-2A8C-9747-AF64-5B3213B793DB}"/>
                </a:ext>
              </a:extLst>
            </p:cNvPr>
            <p:cNvSpPr/>
            <p:nvPr/>
          </p:nvSpPr>
          <p:spPr>
            <a:xfrm>
              <a:off x="1327355" y="3148780"/>
              <a:ext cx="1445342" cy="560439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R" dirty="0"/>
                <a:t>52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1D756491-DFDC-DB4D-A126-B5BB93FC5DF3}"/>
                </a:ext>
              </a:extLst>
            </p:cNvPr>
            <p:cNvSpPr/>
            <p:nvPr/>
          </p:nvSpPr>
          <p:spPr>
            <a:xfrm>
              <a:off x="2772697" y="3148779"/>
              <a:ext cx="530942" cy="56043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R"/>
            </a:p>
          </p:txBody>
        </p:sp>
      </p:grp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C11D112-31EF-CC4E-8083-993F5D668622}"/>
              </a:ext>
            </a:extLst>
          </p:cNvPr>
          <p:cNvCxnSpPr>
            <a:stCxn id="5" idx="3"/>
            <a:endCxn id="11" idx="1"/>
          </p:cNvCxnSpPr>
          <p:nvPr/>
        </p:nvCxnSpPr>
        <p:spPr>
          <a:xfrm>
            <a:off x="2578510" y="3045540"/>
            <a:ext cx="683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50209AC-A80C-DD4C-851F-8387D4D3F119}"/>
              </a:ext>
            </a:extLst>
          </p:cNvPr>
          <p:cNvCxnSpPr/>
          <p:nvPr/>
        </p:nvCxnSpPr>
        <p:spPr>
          <a:xfrm>
            <a:off x="5002161" y="3045536"/>
            <a:ext cx="683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C539B1F-F006-8E43-BB59-6A267F4023CD}"/>
              </a:ext>
            </a:extLst>
          </p:cNvPr>
          <p:cNvCxnSpPr/>
          <p:nvPr/>
        </p:nvCxnSpPr>
        <p:spPr>
          <a:xfrm>
            <a:off x="7425812" y="3013576"/>
            <a:ext cx="683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6C2174E-CCC1-7C43-8D96-4F1B4655CF43}"/>
              </a:ext>
            </a:extLst>
          </p:cNvPr>
          <p:cNvCxnSpPr/>
          <p:nvPr/>
        </p:nvCxnSpPr>
        <p:spPr>
          <a:xfrm>
            <a:off x="9849463" y="2993900"/>
            <a:ext cx="68334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FEF760F-187E-6E47-8414-D2E32D4A132C}"/>
              </a:ext>
            </a:extLst>
          </p:cNvPr>
          <p:cNvSpPr txBox="1"/>
          <p:nvPr/>
        </p:nvSpPr>
        <p:spPr>
          <a:xfrm>
            <a:off x="10548068" y="2809234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b="1" dirty="0"/>
              <a:t>NULL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5762EA7-0EBA-5946-A8D7-0496E1597B7D}"/>
              </a:ext>
            </a:extLst>
          </p:cNvPr>
          <p:cNvSpPr txBox="1"/>
          <p:nvPr/>
        </p:nvSpPr>
        <p:spPr>
          <a:xfrm>
            <a:off x="1144203" y="1958744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R" b="1" dirty="0"/>
              <a:t>head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2064EB-22BF-7D40-8A02-FFB494173D15}"/>
              </a:ext>
            </a:extLst>
          </p:cNvPr>
          <p:cNvCxnSpPr>
            <a:cxnSpLocks/>
            <a:stCxn id="25" idx="2"/>
            <a:endCxn id="4" idx="0"/>
          </p:cNvCxnSpPr>
          <p:nvPr/>
        </p:nvCxnSpPr>
        <p:spPr>
          <a:xfrm>
            <a:off x="1474582" y="2328076"/>
            <a:ext cx="0" cy="43724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Title 29">
            <a:extLst>
              <a:ext uri="{FF2B5EF4-FFF2-40B4-BE49-F238E27FC236}">
                <a16:creationId xmlns:a16="http://schemas.microsoft.com/office/drawing/2014/main" id="{C7FBFA60-8624-B14A-B7BB-4EFA03B26A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l-GR" dirty="0" err="1"/>
              <a:t>Απλ</a:t>
            </a:r>
            <a:r>
              <a:rPr lang="en-GR" dirty="0"/>
              <a:t>ά</a:t>
            </a:r>
            <a:r>
              <a:rPr lang="el-GR" dirty="0"/>
              <a:t> συνδεδεμένη λίστα</a:t>
            </a:r>
            <a:endParaRPr lang="en-GR" dirty="0"/>
          </a:p>
        </p:txBody>
      </p:sp>
    </p:spTree>
    <p:extLst>
      <p:ext uri="{BB962C8B-B14F-4D97-AF65-F5344CB8AC3E}">
        <p14:creationId xmlns:p14="http://schemas.microsoft.com/office/powerpoint/2010/main" val="407693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12</Words>
  <Application>Microsoft Macintosh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linked lists</vt:lpstr>
      <vt:lpstr>Απλά συνδεδεμένη λίστα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linked lists</dc:title>
  <dc:creator>Γκόγκος Χρήστος</dc:creator>
  <cp:lastModifiedBy>Γκόγκος Χρήστος</cp:lastModifiedBy>
  <cp:revision>1</cp:revision>
  <dcterms:created xsi:type="dcterms:W3CDTF">2020-05-03T22:12:27Z</dcterms:created>
  <dcterms:modified xsi:type="dcterms:W3CDTF">2020-05-03T22:23:02Z</dcterms:modified>
</cp:coreProperties>
</file>