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33325"/>
    <a:srgbClr val="3AB4C4"/>
    <a:srgbClr val="2C8693"/>
    <a:srgbClr val="F0F1D5"/>
    <a:srgbClr val="105187"/>
    <a:srgbClr val="1B4367"/>
    <a:srgbClr val="FFCC66"/>
    <a:srgbClr val="FAF6EB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66" autoAdjust="0"/>
    <p:restoredTop sz="80049" autoAdjust="0"/>
  </p:normalViewPr>
  <p:slideViewPr>
    <p:cSldViewPr snapToGrid="0">
      <p:cViewPr varScale="1">
        <p:scale>
          <a:sx n="66" d="100"/>
          <a:sy n="66" d="100"/>
        </p:scale>
        <p:origin x="35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3CEB9-D30E-4ED6-B8B4-6AAB7A515EE9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7CD4-965A-4704-BF1E-8975349CF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7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Until</a:t>
            </a:r>
            <a:r>
              <a:rPr lang="en-US" altLang="ko-KR" baseline="0" dirty="0" smtClean="0"/>
              <a:t> now, other presenter explain about SLAM, especially RO-SLAM, and basic deep learning architecture. I’ll explain our attention based LSTM architecture.</a:t>
            </a:r>
            <a:endParaRPr lang="en-US" altLang="ko-KR" dirty="0" smtClean="0"/>
          </a:p>
          <a:p>
            <a:r>
              <a:rPr lang="en-US" altLang="ko-KR" dirty="0" smtClean="0"/>
              <a:t>As I</a:t>
            </a:r>
            <a:r>
              <a:rPr lang="en-US" altLang="ko-KR" baseline="0" dirty="0" smtClean="0"/>
              <a:t> mentioned before</a:t>
            </a:r>
            <a:r>
              <a:rPr lang="en-US" altLang="ko-KR" dirty="0" smtClean="0"/>
              <a:t>, procedure</a:t>
            </a:r>
            <a:r>
              <a:rPr lang="en-US" altLang="ko-KR" baseline="0" dirty="0" smtClean="0"/>
              <a:t> of </a:t>
            </a:r>
            <a:r>
              <a:rPr lang="en-US" altLang="ko-KR" dirty="0" smtClean="0"/>
              <a:t>traditional</a:t>
            </a:r>
            <a:r>
              <a:rPr lang="en-US" altLang="ko-KR" baseline="0" dirty="0" smtClean="0"/>
              <a:t> RO SLAM has several steps as shown this figure. Commonly, RO SLAM needs calibration before filtering, and then, range measurement undergoes outlier rejection / prediction / and correction processes. So, what we </a:t>
            </a:r>
            <a:r>
              <a:rPr lang="en-US" altLang="ko-KR" baseline="0" dirty="0" err="1" smtClean="0"/>
              <a:t>gonna</a:t>
            </a:r>
            <a:r>
              <a:rPr lang="en-US" altLang="ko-KR" baseline="0" dirty="0" smtClean="0"/>
              <a:t> do is that we’ll replace this traditional method with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17CD4-965A-4704-BF1E-8975349CF1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2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214B-C433-4996-9B6C-9DD3E164BB43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3150" y="1691315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 measurements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0" y="1985232"/>
            <a:ext cx="1729060" cy="620290"/>
          </a:xfrm>
          <a:prstGeom prst="rect">
            <a:avLst/>
          </a:prstGeom>
        </p:spPr>
      </p:pic>
      <p:sp>
        <p:nvSpPr>
          <p:cNvPr id="10" name="순서도: 판단 9"/>
          <p:cNvSpPr/>
          <p:nvPr/>
        </p:nvSpPr>
        <p:spPr>
          <a:xfrm>
            <a:off x="4095263" y="1915659"/>
            <a:ext cx="1431983" cy="779929"/>
          </a:xfrm>
          <a:prstGeom prst="flowChartDecision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Initial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State?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587654" y="1915961"/>
            <a:ext cx="1174248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Sensor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Calibration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4959172" y="761808"/>
            <a:ext cx="1571870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 vector/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Covariance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Initialization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5879073" y="1930612"/>
            <a:ext cx="1086021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Outlier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Rejection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7412236" y="1929106"/>
            <a:ext cx="1086021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Prediction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940897" y="1929106"/>
            <a:ext cx="1174969" cy="764976"/>
          </a:xfrm>
          <a:prstGeom prst="flowChartProcess">
            <a:avLst/>
          </a:prstGeom>
          <a:solidFill>
            <a:srgbClr val="F0F1D5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Correction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10550210" y="1985232"/>
            <a:ext cx="1538890" cy="667675"/>
          </a:xfrm>
          <a:prstGeom prst="flowChartAlternateProcess">
            <a:avLst/>
          </a:prstGeom>
          <a:solidFill>
            <a:srgbClr val="3AB4C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Estimate position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21" idx="3"/>
            <a:endCxn id="11" idx="1"/>
          </p:cNvCxnSpPr>
          <p:nvPr/>
        </p:nvCxnSpPr>
        <p:spPr>
          <a:xfrm>
            <a:off x="2119460" y="2295377"/>
            <a:ext cx="468194" cy="30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0" idx="1"/>
          </p:cNvCxnSpPr>
          <p:nvPr/>
        </p:nvCxnSpPr>
        <p:spPr>
          <a:xfrm>
            <a:off x="3761902" y="2298449"/>
            <a:ext cx="333361" cy="71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0"/>
            <a:endCxn id="25" idx="1"/>
          </p:cNvCxnSpPr>
          <p:nvPr/>
        </p:nvCxnSpPr>
        <p:spPr>
          <a:xfrm rot="5400000" flipH="1" flipV="1">
            <a:off x="4499532" y="1456020"/>
            <a:ext cx="771363" cy="14791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3"/>
            <a:endCxn id="26" idx="0"/>
          </p:cNvCxnSpPr>
          <p:nvPr/>
        </p:nvCxnSpPr>
        <p:spPr>
          <a:xfrm flipH="1">
            <a:off x="6422084" y="1144296"/>
            <a:ext cx="108958" cy="786316"/>
          </a:xfrm>
          <a:prstGeom prst="bentConnector4">
            <a:avLst>
              <a:gd name="adj1" fmla="val -209806"/>
              <a:gd name="adj2" fmla="val 7432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3"/>
            <a:endCxn id="26" idx="1"/>
          </p:cNvCxnSpPr>
          <p:nvPr/>
        </p:nvCxnSpPr>
        <p:spPr>
          <a:xfrm>
            <a:off x="5527246" y="2305624"/>
            <a:ext cx="351827" cy="7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3"/>
            <a:endCxn id="27" idx="1"/>
          </p:cNvCxnSpPr>
          <p:nvPr/>
        </p:nvCxnSpPr>
        <p:spPr>
          <a:xfrm flipV="1">
            <a:off x="6965094" y="2311594"/>
            <a:ext cx="447142" cy="150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7" idx="3"/>
            <a:endCxn id="28" idx="1"/>
          </p:cNvCxnSpPr>
          <p:nvPr/>
        </p:nvCxnSpPr>
        <p:spPr>
          <a:xfrm>
            <a:off x="8498257" y="2311594"/>
            <a:ext cx="4426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8" idx="3"/>
            <a:endCxn id="12" idx="1"/>
          </p:cNvCxnSpPr>
          <p:nvPr/>
        </p:nvCxnSpPr>
        <p:spPr>
          <a:xfrm>
            <a:off x="10115866" y="2311594"/>
            <a:ext cx="434344" cy="74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74598" y="1506649"/>
            <a:ext cx="30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0620" y="1949737"/>
            <a:ext cx="30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2359932" y="501888"/>
            <a:ext cx="1527182" cy="2757574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처리 51"/>
          <p:cNvSpPr/>
          <p:nvPr/>
        </p:nvSpPr>
        <p:spPr>
          <a:xfrm>
            <a:off x="3965988" y="501888"/>
            <a:ext cx="6384972" cy="2757573"/>
          </a:xfrm>
          <a:prstGeom prst="flowChart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31306" y="78768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Pre-processing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15002" y="78768"/>
            <a:ext cx="1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Filtering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68" y="4782076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Range measurements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8" y="5075993"/>
            <a:ext cx="1729060" cy="620290"/>
          </a:xfrm>
          <a:prstGeom prst="rect">
            <a:avLst/>
          </a:prstGeom>
        </p:spPr>
      </p:pic>
      <p:sp>
        <p:nvSpPr>
          <p:cNvPr id="35" name="순서도: 대체 처리 34"/>
          <p:cNvSpPr/>
          <p:nvPr/>
        </p:nvSpPr>
        <p:spPr>
          <a:xfrm>
            <a:off x="10565428" y="5075993"/>
            <a:ext cx="1538890" cy="667675"/>
          </a:xfrm>
          <a:prstGeom prst="flowChartAlternateProcess">
            <a:avLst/>
          </a:prstGeom>
          <a:solidFill>
            <a:srgbClr val="3AB4C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Estimate position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rot="16200000">
            <a:off x="5164691" y="2463158"/>
            <a:ext cx="2607384" cy="5849446"/>
            <a:chOff x="4302252" y="2185797"/>
            <a:chExt cx="3587496" cy="2538984"/>
          </a:xfrm>
        </p:grpSpPr>
        <p:sp>
          <p:nvSpPr>
            <p:cNvPr id="39" name="이등변 삼각형 38"/>
            <p:cNvSpPr/>
            <p:nvPr/>
          </p:nvSpPr>
          <p:spPr>
            <a:xfrm>
              <a:off x="4302252" y="3094101"/>
              <a:ext cx="3587496" cy="1630680"/>
            </a:xfrm>
            <a:prstGeom prst="triangle">
              <a:avLst/>
            </a:prstGeom>
            <a:solidFill>
              <a:srgbClr val="F0CA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4302252" y="2185797"/>
              <a:ext cx="3587496" cy="1630680"/>
            </a:xfrm>
            <a:prstGeom prst="triangle">
              <a:avLst/>
            </a:prstGeom>
            <a:solidFill>
              <a:srgbClr val="F0CA4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98435" y="2742723"/>
              <a:ext cx="831574" cy="1372553"/>
            </a:xfrm>
            <a:prstGeom prst="rect">
              <a:avLst/>
            </a:prstGeom>
            <a:solidFill>
              <a:srgbClr val="F0CA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2515932" y="5178317"/>
            <a:ext cx="682119" cy="415641"/>
          </a:xfrm>
          <a:prstGeom prst="rightArrow">
            <a:avLst/>
          </a:prstGeom>
          <a:solidFill>
            <a:srgbClr val="C333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9673427" y="5202008"/>
            <a:ext cx="682119" cy="415641"/>
          </a:xfrm>
          <a:prstGeom prst="rightArrow">
            <a:avLst/>
          </a:prstGeom>
          <a:solidFill>
            <a:srgbClr val="C333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07573" y="4662862"/>
            <a:ext cx="4921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Attention-based LSTM Architecture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 rot="5400000">
            <a:off x="6239851" y="4171306"/>
            <a:ext cx="335929" cy="494600"/>
          </a:xfrm>
          <a:prstGeom prst="chevron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 rot="5400000">
            <a:off x="6239851" y="3911537"/>
            <a:ext cx="335929" cy="494600"/>
          </a:xfrm>
          <a:prstGeom prst="chevron">
            <a:avLst/>
          </a:prstGeom>
          <a:solidFill>
            <a:srgbClr val="1F4E7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갈매기형 수장 56"/>
          <p:cNvSpPr/>
          <p:nvPr/>
        </p:nvSpPr>
        <p:spPr>
          <a:xfrm rot="5400000">
            <a:off x="6239851" y="3651768"/>
            <a:ext cx="335929" cy="494600"/>
          </a:xfrm>
          <a:prstGeom prst="chevron">
            <a:avLst/>
          </a:prstGeom>
          <a:solidFill>
            <a:srgbClr val="1F4E79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갈매기형 수장 57"/>
          <p:cNvSpPr/>
          <p:nvPr/>
        </p:nvSpPr>
        <p:spPr>
          <a:xfrm rot="5400000">
            <a:off x="6239851" y="3391999"/>
            <a:ext cx="335929" cy="494600"/>
          </a:xfrm>
          <a:prstGeom prst="chevron">
            <a:avLst/>
          </a:prstGeom>
          <a:solidFill>
            <a:srgbClr val="1F4E7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8545</TotalTime>
  <Words>114</Words>
  <Application>Microsoft Office PowerPoint</Application>
  <PresentationFormat>와이드스크린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442</cp:revision>
  <dcterms:created xsi:type="dcterms:W3CDTF">2016-08-11T15:52:13Z</dcterms:created>
  <dcterms:modified xsi:type="dcterms:W3CDTF">2018-10-31T11:17:33Z</dcterms:modified>
</cp:coreProperties>
</file>