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데이터 3"/>
          <p:cNvSpPr/>
          <p:nvPr/>
        </p:nvSpPr>
        <p:spPr>
          <a:xfrm>
            <a:off x="460587" y="2140059"/>
            <a:ext cx="11266685" cy="3874336"/>
          </a:xfrm>
          <a:prstGeom prst="flowChartInputOutpu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207462" y="2140059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95433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701211" y="2140057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44808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210852" y="2140053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95772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70460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45147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19835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945225" y="2140048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692100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041737" y="337662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94862" y="469550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620626" y="4036062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873752" y="535494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59556" y="2751399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" y="5284918"/>
            <a:ext cx="909545" cy="909545"/>
          </a:xfrm>
          <a:prstGeom prst="rect">
            <a:avLst/>
          </a:prstGeom>
        </p:spPr>
      </p:pic>
      <p:pic>
        <p:nvPicPr>
          <p:cNvPr id="1028" name="Picture 4" descr="http://www.geoiotworld.com/17/images/pozyx_tag_final_render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" b="100000" l="0" r="99180">
                        <a14:foregroundMark x1="23279" y1="59586" x2="23279" y2="59586"/>
                        <a14:foregroundMark x1="65246" y1="58483" x2="65246" y2="58483"/>
                        <a14:foregroundMark x1="34098" y1="9793" x2="34098" y2="9793"/>
                        <a14:foregroundMark x1="39180" y1="7310" x2="39180" y2="7310"/>
                        <a14:foregroundMark x1="38033" y1="4138" x2="38033" y2="4138"/>
                        <a14:foregroundMark x1="33115" y1="4276" x2="33115" y2="4276"/>
                        <a14:foregroundMark x1="32459" y1="4138" x2="32459" y2="4138"/>
                        <a14:foregroundMark x1="45410" y1="4138" x2="45410" y2="4138"/>
                        <a14:foregroundMark x1="45738" y1="5379" x2="45738" y2="5379"/>
                        <a14:foregroundMark x1="45738" y1="6207" x2="45738" y2="6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1" y="5025950"/>
            <a:ext cx="217890" cy="2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67086" y="1142849"/>
            <a:ext cx="909545" cy="1168513"/>
            <a:chOff x="13761" y="5025950"/>
            <a:chExt cx="909545" cy="116851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4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1224825" y="1164645"/>
            <a:ext cx="909545" cy="1168513"/>
            <a:chOff x="13761" y="5025950"/>
            <a:chExt cx="909545" cy="116851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2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9000092" y="5025950"/>
            <a:ext cx="909545" cy="1168513"/>
            <a:chOff x="13761" y="5025950"/>
            <a:chExt cx="909545" cy="116851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H="1">
            <a:off x="460588" y="1572619"/>
            <a:ext cx="7095164" cy="3995061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701212" y="1602523"/>
            <a:ext cx="4864763" cy="63717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595185" y="1610141"/>
            <a:ext cx="4132087" cy="86579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86137" y="1622616"/>
            <a:ext cx="1968729" cy="3945064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61814" y="2397797"/>
            <a:ext cx="6076198" cy="3081631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2585861" y="1732970"/>
            <a:ext cx="3943448" cy="695529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3"/>
          </p:cNvCxnSpPr>
          <p:nvPr/>
        </p:nvCxnSpPr>
        <p:spPr>
          <a:xfrm flipV="1">
            <a:off x="6614607" y="1705404"/>
            <a:ext cx="5064990" cy="702296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52473" y="2424840"/>
            <a:ext cx="2894444" cy="3063230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74989" y="3703744"/>
            <a:ext cx="4518243" cy="1874098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2715588" y="1716690"/>
            <a:ext cx="2242139" cy="2017456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5004416" y="1705404"/>
            <a:ext cx="6691075" cy="200371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51274" y="3669847"/>
            <a:ext cx="4503590" cy="189671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179679" y="2053615"/>
            <a:ext cx="1152709" cy="1510930"/>
            <a:chOff x="5809097" y="3065669"/>
            <a:chExt cx="1152709" cy="1510930"/>
          </a:xfrm>
        </p:grpSpPr>
        <p:sp>
          <p:nvSpPr>
            <p:cNvPr id="87" name="TextBox 86"/>
            <p:cNvSpPr txBox="1"/>
            <p:nvPr/>
          </p:nvSpPr>
          <p:spPr>
            <a:xfrm>
              <a:off x="5809097" y="33762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23277" y="3232631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55923" y="3065669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16659" y="2233116"/>
            <a:ext cx="1713040" cy="867417"/>
            <a:chOff x="6200403" y="1532277"/>
            <a:chExt cx="1713040" cy="867417"/>
          </a:xfrm>
        </p:grpSpPr>
        <p:pic>
          <p:nvPicPr>
            <p:cNvPr id="64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659179" y="1446397"/>
            <a:ext cx="1713040" cy="867417"/>
            <a:chOff x="6200403" y="1532277"/>
            <a:chExt cx="1713040" cy="867417"/>
          </a:xfrm>
        </p:grpSpPr>
        <p:pic>
          <p:nvPicPr>
            <p:cNvPr id="71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4079927" y="3440900"/>
            <a:ext cx="1713040" cy="867417"/>
            <a:chOff x="6200403" y="1532277"/>
            <a:chExt cx="1713040" cy="867417"/>
          </a:xfrm>
        </p:grpSpPr>
        <p:pic>
          <p:nvPicPr>
            <p:cNvPr id="75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0461" y="1577377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3" y="1532277"/>
              <a:ext cx="1713040" cy="867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9339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solidFill>
                <a:srgbClr val="DE4D43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 rot="16200000">
            <a:off x="1352969" y="4306745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solidFill>
                <a:srgbClr val="AE78D6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7080987" y="5041752"/>
            <a:ext cx="1407558" cy="1200331"/>
            <a:chOff x="6980716" y="2620608"/>
            <a:chExt cx="1407558" cy="1200331"/>
          </a:xfrm>
        </p:grpSpPr>
        <p:sp>
          <p:nvSpPr>
            <p:cNvPr id="27" name="TextBox 26"/>
            <p:cNvSpPr txBox="1"/>
            <p:nvPr/>
          </p:nvSpPr>
          <p:spPr>
            <a:xfrm>
              <a:off x="6980716" y="2620610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0095" y="2620609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4894" y="2620608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solidFill>
                <a:srgbClr val="F5C948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오른쪽 화살표 37"/>
          <p:cNvSpPr/>
          <p:nvPr/>
        </p:nvSpPr>
        <p:spPr>
          <a:xfrm rot="16200000">
            <a:off x="4761448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solidFill>
                <a:srgbClr val="253ADE">
                  <a:alpha val="77000"/>
                </a:srgbClr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 rot="16200000">
            <a:off x="9898630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9898630" y="2205812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7667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118480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6527459" y="3256279"/>
            <a:ext cx="2508476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134537" y="3256279"/>
            <a:ext cx="777064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14</cp:revision>
  <dcterms:created xsi:type="dcterms:W3CDTF">2018-08-14T08:15:45Z</dcterms:created>
  <dcterms:modified xsi:type="dcterms:W3CDTF">2018-09-17T01:02:13Z</dcterms:modified>
</cp:coreProperties>
</file>