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ADE"/>
    <a:srgbClr val="F5C948"/>
    <a:srgbClr val="AE78D6"/>
    <a:srgbClr val="DE4D43"/>
    <a:srgbClr val="89F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78" autoAdjust="0"/>
    <p:restoredTop sz="94660"/>
  </p:normalViewPr>
  <p:slideViewPr>
    <p:cSldViewPr snapToGrid="0">
      <p:cViewPr>
        <p:scale>
          <a:sx n="75" d="100"/>
          <a:sy n="75" d="100"/>
        </p:scale>
        <p:origin x="546" y="9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40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13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6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5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51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48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63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09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74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41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91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69A89-FEE0-48EB-98A1-4EBF025DE6F6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82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데이터 3"/>
          <p:cNvSpPr/>
          <p:nvPr/>
        </p:nvSpPr>
        <p:spPr>
          <a:xfrm>
            <a:off x="460587" y="2140059"/>
            <a:ext cx="11266685" cy="3874336"/>
          </a:xfrm>
          <a:prstGeom prst="flowChartInputOutpu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207462" y="2140059"/>
            <a:ext cx="2256515" cy="387433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1954336" y="2140055"/>
            <a:ext cx="2256515" cy="387433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701211" y="2140057"/>
            <a:ext cx="2256515" cy="387433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3448086" y="2140055"/>
            <a:ext cx="2256515" cy="387433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4210852" y="2140053"/>
            <a:ext cx="2256515" cy="387433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4957726" y="2140050"/>
            <a:ext cx="2256515" cy="387433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5704601" y="2140052"/>
            <a:ext cx="2256515" cy="387433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6451476" y="2140050"/>
            <a:ext cx="2256515" cy="387433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7198351" y="2140052"/>
            <a:ext cx="2256515" cy="387433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7945225" y="2140048"/>
            <a:ext cx="2256515" cy="387433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8692100" y="2140050"/>
            <a:ext cx="2256515" cy="387433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2041737" y="3376623"/>
            <a:ext cx="8922770" cy="1388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1294862" y="4695503"/>
            <a:ext cx="8922770" cy="1388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1620626" y="4036062"/>
            <a:ext cx="8922770" cy="1388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873752" y="5354943"/>
            <a:ext cx="8922770" cy="1388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2359556" y="2751399"/>
            <a:ext cx="8922770" cy="1388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" y="5284918"/>
            <a:ext cx="909545" cy="909545"/>
          </a:xfrm>
          <a:prstGeom prst="rect">
            <a:avLst/>
          </a:prstGeom>
        </p:spPr>
      </p:pic>
      <p:pic>
        <p:nvPicPr>
          <p:cNvPr id="1028" name="Picture 4" descr="http://www.geoiotworld.com/17/images/pozyx_tag_final_render_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76" b="100000" l="0" r="99180">
                        <a14:foregroundMark x1="23279" y1="59586" x2="23279" y2="59586"/>
                        <a14:foregroundMark x1="65246" y1="58483" x2="65246" y2="58483"/>
                        <a14:foregroundMark x1="34098" y1="9793" x2="34098" y2="9793"/>
                        <a14:foregroundMark x1="39180" y1="7310" x2="39180" y2="7310"/>
                        <a14:foregroundMark x1="38033" y1="4138" x2="38033" y2="4138"/>
                        <a14:foregroundMark x1="33115" y1="4276" x2="33115" y2="4276"/>
                        <a14:foregroundMark x1="32459" y1="4138" x2="32459" y2="4138"/>
                        <a14:foregroundMark x1="45410" y1="4138" x2="45410" y2="4138"/>
                        <a14:foregroundMark x1="45738" y1="5379" x2="45738" y2="5379"/>
                        <a14:foregroundMark x1="45738" y1="6207" x2="45738" y2="62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41" y="5025950"/>
            <a:ext cx="217890" cy="25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2267086" y="1142849"/>
            <a:ext cx="909545" cy="1168513"/>
            <a:chOff x="13761" y="5025950"/>
            <a:chExt cx="909545" cy="1168513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1" y="5284918"/>
              <a:ext cx="909545" cy="909545"/>
            </a:xfrm>
            <a:prstGeom prst="rect">
              <a:avLst/>
            </a:prstGeom>
          </p:spPr>
        </p:pic>
        <p:pic>
          <p:nvPicPr>
            <p:cNvPr id="46" name="Picture 4" descr="http://www.geoiotworld.com/17/images/pozyx_tag_final_render_7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76" b="100000" l="0" r="99180">
                          <a14:foregroundMark x1="23279" y1="59586" x2="23279" y2="59586"/>
                          <a14:foregroundMark x1="65246" y1="58483" x2="65246" y2="58483"/>
                          <a14:foregroundMark x1="34098" y1="9793" x2="34098" y2="9793"/>
                          <a14:foregroundMark x1="39180" y1="7310" x2="39180" y2="7310"/>
                          <a14:foregroundMark x1="38033" y1="4138" x2="38033" y2="4138"/>
                          <a14:foregroundMark x1="33115" y1="4276" x2="33115" y2="4276"/>
                          <a14:foregroundMark x1="32459" y1="4138" x2="32459" y2="4138"/>
                          <a14:foregroundMark x1="45410" y1="4138" x2="45410" y2="4138"/>
                          <a14:foregroundMark x1="45738" y1="5379" x2="45738" y2="5379"/>
                          <a14:foregroundMark x1="45738" y1="6207" x2="45738" y2="62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41" y="5025950"/>
              <a:ext cx="217890" cy="258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그룹 49"/>
          <p:cNvGrpSpPr/>
          <p:nvPr/>
        </p:nvGrpSpPr>
        <p:grpSpPr>
          <a:xfrm>
            <a:off x="11224825" y="1164645"/>
            <a:ext cx="909545" cy="1168513"/>
            <a:chOff x="13761" y="5025950"/>
            <a:chExt cx="909545" cy="1168513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1" y="5284918"/>
              <a:ext cx="909545" cy="909545"/>
            </a:xfrm>
            <a:prstGeom prst="rect">
              <a:avLst/>
            </a:prstGeom>
          </p:spPr>
        </p:pic>
        <p:pic>
          <p:nvPicPr>
            <p:cNvPr id="52" name="Picture 4" descr="http://www.geoiotworld.com/17/images/pozyx_tag_final_render_7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76" b="100000" l="0" r="99180">
                          <a14:foregroundMark x1="23279" y1="59586" x2="23279" y2="59586"/>
                          <a14:foregroundMark x1="65246" y1="58483" x2="65246" y2="58483"/>
                          <a14:foregroundMark x1="34098" y1="9793" x2="34098" y2="9793"/>
                          <a14:foregroundMark x1="39180" y1="7310" x2="39180" y2="7310"/>
                          <a14:foregroundMark x1="38033" y1="4138" x2="38033" y2="4138"/>
                          <a14:foregroundMark x1="33115" y1="4276" x2="33115" y2="4276"/>
                          <a14:foregroundMark x1="32459" y1="4138" x2="32459" y2="4138"/>
                          <a14:foregroundMark x1="45410" y1="4138" x2="45410" y2="4138"/>
                          <a14:foregroundMark x1="45738" y1="5379" x2="45738" y2="5379"/>
                          <a14:foregroundMark x1="45738" y1="6207" x2="45738" y2="62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41" y="5025950"/>
              <a:ext cx="217890" cy="258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그룹 53"/>
          <p:cNvGrpSpPr/>
          <p:nvPr/>
        </p:nvGrpSpPr>
        <p:grpSpPr>
          <a:xfrm>
            <a:off x="9000092" y="5025950"/>
            <a:ext cx="909545" cy="1168513"/>
            <a:chOff x="13761" y="5025950"/>
            <a:chExt cx="909545" cy="1168513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1" y="5284918"/>
              <a:ext cx="909545" cy="909545"/>
            </a:xfrm>
            <a:prstGeom prst="rect">
              <a:avLst/>
            </a:prstGeom>
          </p:spPr>
        </p:pic>
        <p:pic>
          <p:nvPicPr>
            <p:cNvPr id="56" name="Picture 4" descr="http://www.geoiotworld.com/17/images/pozyx_tag_final_render_7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76" b="100000" l="0" r="99180">
                          <a14:foregroundMark x1="23279" y1="59586" x2="23279" y2="59586"/>
                          <a14:foregroundMark x1="65246" y1="58483" x2="65246" y2="58483"/>
                          <a14:foregroundMark x1="34098" y1="9793" x2="34098" y2="9793"/>
                          <a14:foregroundMark x1="39180" y1="7310" x2="39180" y2="7310"/>
                          <a14:foregroundMark x1="38033" y1="4138" x2="38033" y2="4138"/>
                          <a14:foregroundMark x1="33115" y1="4276" x2="33115" y2="4276"/>
                          <a14:foregroundMark x1="32459" y1="4138" x2="32459" y2="4138"/>
                          <a14:foregroundMark x1="45410" y1="4138" x2="45410" y2="4138"/>
                          <a14:foregroundMark x1="45738" y1="5379" x2="45738" y2="5379"/>
                          <a14:foregroundMark x1="45738" y1="6207" x2="45738" y2="62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41" y="5025950"/>
              <a:ext cx="217890" cy="258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" name="직선 연결선 7"/>
          <p:cNvCxnSpPr/>
          <p:nvPr/>
        </p:nvCxnSpPr>
        <p:spPr>
          <a:xfrm flipH="1">
            <a:off x="460588" y="1572619"/>
            <a:ext cx="7095164" cy="3995061"/>
          </a:xfrm>
          <a:prstGeom prst="line">
            <a:avLst/>
          </a:prstGeom>
          <a:ln w="25400">
            <a:solidFill>
              <a:srgbClr val="DE4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2701212" y="1602523"/>
            <a:ext cx="4864763" cy="63717"/>
          </a:xfrm>
          <a:prstGeom prst="line">
            <a:avLst/>
          </a:prstGeom>
          <a:ln w="25400">
            <a:solidFill>
              <a:srgbClr val="DE4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595185" y="1610141"/>
            <a:ext cx="4132087" cy="86579"/>
          </a:xfrm>
          <a:prstGeom prst="line">
            <a:avLst/>
          </a:prstGeom>
          <a:ln w="25400">
            <a:solidFill>
              <a:srgbClr val="DE4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486137" y="1622616"/>
            <a:ext cx="1968729" cy="3945064"/>
          </a:xfrm>
          <a:prstGeom prst="line">
            <a:avLst/>
          </a:prstGeom>
          <a:ln w="25400">
            <a:solidFill>
              <a:srgbClr val="DE4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461814" y="2397797"/>
            <a:ext cx="6076198" cy="3081631"/>
          </a:xfrm>
          <a:prstGeom prst="line">
            <a:avLst/>
          </a:prstGeom>
          <a:ln w="25400">
            <a:solidFill>
              <a:srgbClr val="F5C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H="1" flipV="1">
            <a:off x="2585861" y="1732970"/>
            <a:ext cx="3943448" cy="695529"/>
          </a:xfrm>
          <a:prstGeom prst="line">
            <a:avLst/>
          </a:prstGeom>
          <a:ln w="25400">
            <a:solidFill>
              <a:srgbClr val="F5C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4" idx="3"/>
          </p:cNvCxnSpPr>
          <p:nvPr/>
        </p:nvCxnSpPr>
        <p:spPr>
          <a:xfrm flipV="1">
            <a:off x="6614607" y="1705404"/>
            <a:ext cx="5064990" cy="702296"/>
          </a:xfrm>
          <a:prstGeom prst="line">
            <a:avLst/>
          </a:prstGeom>
          <a:ln w="25400">
            <a:solidFill>
              <a:srgbClr val="F5C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6552473" y="2424840"/>
            <a:ext cx="2894444" cy="3063230"/>
          </a:xfrm>
          <a:prstGeom prst="line">
            <a:avLst/>
          </a:prstGeom>
          <a:ln w="25400">
            <a:solidFill>
              <a:srgbClr val="F5C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V="1">
            <a:off x="474989" y="3703744"/>
            <a:ext cx="4518243" cy="1874098"/>
          </a:xfrm>
          <a:prstGeom prst="line">
            <a:avLst/>
          </a:prstGeom>
          <a:ln w="25400">
            <a:solidFill>
              <a:srgbClr val="253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H="1" flipV="1">
            <a:off x="2715588" y="1716690"/>
            <a:ext cx="2242139" cy="2017456"/>
          </a:xfrm>
          <a:prstGeom prst="line">
            <a:avLst/>
          </a:prstGeom>
          <a:ln w="25400">
            <a:solidFill>
              <a:srgbClr val="253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V="1">
            <a:off x="5004416" y="1705404"/>
            <a:ext cx="6691075" cy="2003711"/>
          </a:xfrm>
          <a:prstGeom prst="line">
            <a:avLst/>
          </a:prstGeom>
          <a:ln w="25400">
            <a:solidFill>
              <a:srgbClr val="253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4951274" y="3669847"/>
            <a:ext cx="4503590" cy="1896711"/>
          </a:xfrm>
          <a:prstGeom prst="line">
            <a:avLst/>
          </a:prstGeom>
          <a:ln w="25400">
            <a:solidFill>
              <a:srgbClr val="253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5179679" y="2053615"/>
            <a:ext cx="1152709" cy="1510930"/>
            <a:chOff x="5809097" y="3065669"/>
            <a:chExt cx="1152709" cy="1510930"/>
          </a:xfrm>
        </p:grpSpPr>
        <p:sp>
          <p:nvSpPr>
            <p:cNvPr id="87" name="TextBox 86"/>
            <p:cNvSpPr txBox="1"/>
            <p:nvPr/>
          </p:nvSpPr>
          <p:spPr>
            <a:xfrm>
              <a:off x="5809097" y="3376270"/>
              <a:ext cx="7058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dirty="0" smtClean="0"/>
                <a:t>.</a:t>
              </a:r>
              <a:endParaRPr lang="ko-KR" altLang="en-US" sz="72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23277" y="3232631"/>
              <a:ext cx="7058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dirty="0" smtClean="0"/>
                <a:t>.</a:t>
              </a:r>
              <a:endParaRPr lang="ko-KR" altLang="en-US" sz="72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255923" y="3065669"/>
              <a:ext cx="7058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dirty="0" smtClean="0"/>
                <a:t>.</a:t>
              </a:r>
              <a:endParaRPr lang="ko-KR" altLang="en-US" sz="720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616659" y="2233116"/>
            <a:ext cx="1713040" cy="867417"/>
            <a:chOff x="6200403" y="1532277"/>
            <a:chExt cx="1713040" cy="867417"/>
          </a:xfrm>
        </p:grpSpPr>
        <p:pic>
          <p:nvPicPr>
            <p:cNvPr id="64" name="Picture 4" descr="http://www.geoiotworld.com/17/images/pozyx_tag_final_render_7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76" b="100000" l="0" r="99180">
                          <a14:foregroundMark x1="23279" y1="59586" x2="23279" y2="59586"/>
                          <a14:foregroundMark x1="65246" y1="58483" x2="65246" y2="58483"/>
                          <a14:foregroundMark x1="34098" y1="9793" x2="34098" y2="9793"/>
                          <a14:foregroundMark x1="39180" y1="7310" x2="39180" y2="7310"/>
                          <a14:foregroundMark x1="38033" y1="4138" x2="38033" y2="4138"/>
                          <a14:foregroundMark x1="33115" y1="4276" x2="33115" y2="4276"/>
                          <a14:foregroundMark x1="32459" y1="4138" x2="32459" y2="4138"/>
                          <a14:foregroundMark x1="45410" y1="4138" x2="45410" y2="4138"/>
                          <a14:foregroundMark x1="45738" y1="5379" x2="45738" y2="5379"/>
                          <a14:foregroundMark x1="45738" y1="6207" x2="45738" y2="62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0461" y="1577377"/>
              <a:ext cx="217890" cy="258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0403" y="1532277"/>
              <a:ext cx="1713040" cy="867417"/>
            </a:xfrm>
            <a:prstGeom prst="rect">
              <a:avLst/>
            </a:prstGeom>
          </p:spPr>
        </p:pic>
      </p:grpSp>
      <p:grpSp>
        <p:nvGrpSpPr>
          <p:cNvPr id="69" name="그룹 68"/>
          <p:cNvGrpSpPr/>
          <p:nvPr/>
        </p:nvGrpSpPr>
        <p:grpSpPr>
          <a:xfrm>
            <a:off x="6659179" y="1446397"/>
            <a:ext cx="1713040" cy="867417"/>
            <a:chOff x="6200403" y="1532277"/>
            <a:chExt cx="1713040" cy="867417"/>
          </a:xfrm>
        </p:grpSpPr>
        <p:pic>
          <p:nvPicPr>
            <p:cNvPr id="71" name="Picture 4" descr="http://www.geoiotworld.com/17/images/pozyx_tag_final_render_7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76" b="100000" l="0" r="99180">
                          <a14:foregroundMark x1="23279" y1="59586" x2="23279" y2="59586"/>
                          <a14:foregroundMark x1="65246" y1="58483" x2="65246" y2="58483"/>
                          <a14:foregroundMark x1="34098" y1="9793" x2="34098" y2="9793"/>
                          <a14:foregroundMark x1="39180" y1="7310" x2="39180" y2="7310"/>
                          <a14:foregroundMark x1="38033" y1="4138" x2="38033" y2="4138"/>
                          <a14:foregroundMark x1="33115" y1="4276" x2="33115" y2="4276"/>
                          <a14:foregroundMark x1="32459" y1="4138" x2="32459" y2="4138"/>
                          <a14:foregroundMark x1="45410" y1="4138" x2="45410" y2="4138"/>
                          <a14:foregroundMark x1="45738" y1="5379" x2="45738" y2="5379"/>
                          <a14:foregroundMark x1="45738" y1="6207" x2="45738" y2="62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0461" y="1577377"/>
              <a:ext cx="217890" cy="258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0403" y="1532277"/>
              <a:ext cx="1713040" cy="867417"/>
            </a:xfrm>
            <a:prstGeom prst="rect">
              <a:avLst/>
            </a:prstGeom>
          </p:spPr>
        </p:pic>
      </p:grpSp>
      <p:grpSp>
        <p:nvGrpSpPr>
          <p:cNvPr id="74" name="그룹 73"/>
          <p:cNvGrpSpPr/>
          <p:nvPr/>
        </p:nvGrpSpPr>
        <p:grpSpPr>
          <a:xfrm>
            <a:off x="4079927" y="3440900"/>
            <a:ext cx="1713040" cy="867417"/>
            <a:chOff x="6200403" y="1532277"/>
            <a:chExt cx="1713040" cy="867417"/>
          </a:xfrm>
        </p:grpSpPr>
        <p:pic>
          <p:nvPicPr>
            <p:cNvPr id="75" name="Picture 4" descr="http://www.geoiotworld.com/17/images/pozyx_tag_final_render_7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76" b="100000" l="0" r="99180">
                          <a14:foregroundMark x1="23279" y1="59586" x2="23279" y2="59586"/>
                          <a14:foregroundMark x1="65246" y1="58483" x2="65246" y2="58483"/>
                          <a14:foregroundMark x1="34098" y1="9793" x2="34098" y2="9793"/>
                          <a14:foregroundMark x1="39180" y1="7310" x2="39180" y2="7310"/>
                          <a14:foregroundMark x1="38033" y1="4138" x2="38033" y2="4138"/>
                          <a14:foregroundMark x1="33115" y1="4276" x2="33115" y2="4276"/>
                          <a14:foregroundMark x1="32459" y1="4138" x2="32459" y2="4138"/>
                          <a14:foregroundMark x1="45410" y1="4138" x2="45410" y2="4138"/>
                          <a14:foregroundMark x1="45738" y1="5379" x2="45738" y2="5379"/>
                          <a14:foregroundMark x1="45738" y1="6207" x2="45738" y2="62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0461" y="1577377"/>
              <a:ext cx="217890" cy="258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0403" y="1532277"/>
              <a:ext cx="1713040" cy="8674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329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93393" y="2940818"/>
            <a:ext cx="2469551" cy="976364"/>
          </a:xfrm>
          <a:prstGeom prst="roundRect">
            <a:avLst/>
          </a:prstGeom>
          <a:solidFill>
            <a:srgbClr val="89FB68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 smtClean="0">
                <a:solidFill>
                  <a:schemeClr val="tx1"/>
                </a:solidFill>
              </a:rPr>
              <a:t>LSTM</a:t>
            </a:r>
            <a:endParaRPr lang="ko-KR" altLang="en-US" sz="6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/>
              <p:cNvSpPr/>
              <p:nvPr/>
            </p:nvSpPr>
            <p:spPr>
              <a:xfrm>
                <a:off x="938968" y="5041752"/>
                <a:ext cx="1728000" cy="1728000"/>
              </a:xfrm>
              <a:prstGeom prst="ellipse">
                <a:avLst/>
              </a:prstGeom>
              <a:solidFill>
                <a:srgbClr val="DE4D43"/>
              </a:solidFill>
              <a:ln>
                <a:noFill/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4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타원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68" y="5041752"/>
                <a:ext cx="1728000" cy="1728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오른쪽 화살표 15"/>
          <p:cNvSpPr/>
          <p:nvPr/>
        </p:nvSpPr>
        <p:spPr>
          <a:xfrm rot="16200000">
            <a:off x="1352969" y="4306745"/>
            <a:ext cx="900000" cy="345442"/>
          </a:xfrm>
          <a:prstGeom prst="rightArrow">
            <a:avLst>
              <a:gd name="adj1" fmla="val 50000"/>
              <a:gd name="adj2" fmla="val 70389"/>
            </a:avLst>
          </a:prstGeom>
          <a:solidFill>
            <a:schemeClr val="tx1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타원 21"/>
              <p:cNvSpPr/>
              <p:nvPr/>
            </p:nvSpPr>
            <p:spPr>
              <a:xfrm>
                <a:off x="9478158" y="88248"/>
                <a:ext cx="1728000" cy="1728000"/>
              </a:xfrm>
              <a:prstGeom prst="ellipse">
                <a:avLst/>
              </a:prstGeom>
              <a:solidFill>
                <a:srgbClr val="AE78D6"/>
              </a:solidFill>
              <a:ln>
                <a:noFill/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22" name="타원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158" y="88248"/>
                <a:ext cx="1728000" cy="1728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그룹 33"/>
          <p:cNvGrpSpPr/>
          <p:nvPr/>
        </p:nvGrpSpPr>
        <p:grpSpPr>
          <a:xfrm>
            <a:off x="7080987" y="5041752"/>
            <a:ext cx="1407558" cy="1200331"/>
            <a:chOff x="6980716" y="2620608"/>
            <a:chExt cx="1407558" cy="1200331"/>
          </a:xfrm>
        </p:grpSpPr>
        <p:sp>
          <p:nvSpPr>
            <p:cNvPr id="27" name="TextBox 26"/>
            <p:cNvSpPr txBox="1"/>
            <p:nvPr/>
          </p:nvSpPr>
          <p:spPr>
            <a:xfrm>
              <a:off x="6980716" y="2620610"/>
              <a:ext cx="373380" cy="1200329"/>
            </a:xfrm>
            <a:prstGeom prst="rect">
              <a:avLst/>
            </a:prstGeom>
            <a:noFill/>
            <a:effectLst>
              <a:outerShdw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dirty="0" smtClean="0"/>
                <a:t>.</a:t>
              </a:r>
              <a:endParaRPr lang="ko-KR" altLang="en-US" sz="7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00095" y="2620609"/>
              <a:ext cx="373380" cy="1200329"/>
            </a:xfrm>
            <a:prstGeom prst="rect">
              <a:avLst/>
            </a:prstGeom>
            <a:noFill/>
            <a:effectLst>
              <a:outerShdw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dirty="0" smtClean="0"/>
                <a:t>.</a:t>
              </a:r>
              <a:endParaRPr lang="ko-KR" altLang="en-US" sz="7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14894" y="2620608"/>
              <a:ext cx="373380" cy="1200329"/>
            </a:xfrm>
            <a:prstGeom prst="rect">
              <a:avLst/>
            </a:prstGeom>
            <a:noFill/>
            <a:effectLst>
              <a:outerShdw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dirty="0" smtClean="0"/>
                <a:t>.</a:t>
              </a:r>
              <a:endParaRPr lang="ko-KR" altLang="en-US" sz="7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타원 36"/>
              <p:cNvSpPr/>
              <p:nvPr/>
            </p:nvSpPr>
            <p:spPr>
              <a:xfrm>
                <a:off x="4363374" y="5041752"/>
                <a:ext cx="1728000" cy="1728000"/>
              </a:xfrm>
              <a:prstGeom prst="ellipse">
                <a:avLst/>
              </a:prstGeom>
              <a:solidFill>
                <a:srgbClr val="F5C948"/>
              </a:solidFill>
              <a:ln>
                <a:noFill/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4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타원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374" y="5041752"/>
                <a:ext cx="1728000" cy="1728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오른쪽 화살표 37"/>
          <p:cNvSpPr/>
          <p:nvPr/>
        </p:nvSpPr>
        <p:spPr>
          <a:xfrm rot="16200000">
            <a:off x="4761448" y="4306746"/>
            <a:ext cx="900000" cy="345442"/>
          </a:xfrm>
          <a:prstGeom prst="rightArrow">
            <a:avLst>
              <a:gd name="adj1" fmla="val 50000"/>
              <a:gd name="adj2" fmla="val 70389"/>
            </a:avLst>
          </a:prstGeom>
          <a:solidFill>
            <a:schemeClr val="tx1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타원 38"/>
              <p:cNvSpPr/>
              <p:nvPr/>
            </p:nvSpPr>
            <p:spPr>
              <a:xfrm>
                <a:off x="9478158" y="5041752"/>
                <a:ext cx="1728000" cy="1728000"/>
              </a:xfrm>
              <a:prstGeom prst="ellipse">
                <a:avLst/>
              </a:prstGeom>
              <a:solidFill>
                <a:srgbClr val="253ADE">
                  <a:alpha val="77000"/>
                </a:srgbClr>
              </a:solidFill>
              <a:ln>
                <a:noFill/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4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타원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158" y="5041752"/>
                <a:ext cx="1728000" cy="1728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오른쪽 화살표 39"/>
          <p:cNvSpPr/>
          <p:nvPr/>
        </p:nvSpPr>
        <p:spPr>
          <a:xfrm rot="16200000">
            <a:off x="9898630" y="4306746"/>
            <a:ext cx="900000" cy="345442"/>
          </a:xfrm>
          <a:prstGeom prst="rightArrow">
            <a:avLst>
              <a:gd name="adj1" fmla="val 50000"/>
              <a:gd name="adj2" fmla="val 70389"/>
            </a:avLst>
          </a:prstGeom>
          <a:solidFill>
            <a:schemeClr val="tx1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 rot="16200000">
            <a:off x="9898630" y="2205812"/>
            <a:ext cx="900000" cy="345442"/>
          </a:xfrm>
          <a:prstGeom prst="rightArrow">
            <a:avLst>
              <a:gd name="adj1" fmla="val 50000"/>
              <a:gd name="adj2" fmla="val 70389"/>
            </a:avLst>
          </a:prstGeom>
          <a:solidFill>
            <a:schemeClr val="tx1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976673" y="2940818"/>
            <a:ext cx="2469551" cy="976364"/>
          </a:xfrm>
          <a:prstGeom prst="roundRect">
            <a:avLst/>
          </a:prstGeom>
          <a:solidFill>
            <a:srgbClr val="89FB68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 smtClean="0">
                <a:solidFill>
                  <a:schemeClr val="tx1"/>
                </a:solidFill>
              </a:rPr>
              <a:t>LSTM</a:t>
            </a:r>
            <a:endParaRPr lang="ko-KR" altLang="en-US" sz="66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9118480" y="2940818"/>
            <a:ext cx="2469551" cy="976364"/>
          </a:xfrm>
          <a:prstGeom prst="roundRect">
            <a:avLst/>
          </a:prstGeom>
          <a:solidFill>
            <a:srgbClr val="89FB68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 smtClean="0">
                <a:solidFill>
                  <a:schemeClr val="tx1"/>
                </a:solidFill>
              </a:rPr>
              <a:t>LSTM</a:t>
            </a:r>
            <a:endParaRPr lang="ko-KR" altLang="en-US" sz="6600" dirty="0">
              <a:solidFill>
                <a:schemeClr val="tx1"/>
              </a:solidFill>
            </a:endParaRPr>
          </a:p>
        </p:txBody>
      </p:sp>
      <p:sp>
        <p:nvSpPr>
          <p:cNvPr id="49" name="오른쪽 화살표 48"/>
          <p:cNvSpPr/>
          <p:nvPr/>
        </p:nvSpPr>
        <p:spPr>
          <a:xfrm>
            <a:off x="6527459" y="3256279"/>
            <a:ext cx="2508476" cy="345442"/>
          </a:xfrm>
          <a:prstGeom prst="rightArrow">
            <a:avLst>
              <a:gd name="adj1" fmla="val 50000"/>
              <a:gd name="adj2" fmla="val 70389"/>
            </a:avLst>
          </a:prstGeom>
          <a:solidFill>
            <a:schemeClr val="tx1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3134537" y="3256279"/>
            <a:ext cx="777064" cy="345442"/>
          </a:xfrm>
          <a:prstGeom prst="rightArrow">
            <a:avLst>
              <a:gd name="adj1" fmla="val 50000"/>
              <a:gd name="adj2" fmla="val 70389"/>
            </a:avLst>
          </a:prstGeom>
          <a:solidFill>
            <a:schemeClr val="tx1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0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9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Shape</dc:creator>
  <cp:lastModifiedBy>Lim Shape</cp:lastModifiedBy>
  <cp:revision>14</cp:revision>
  <dcterms:created xsi:type="dcterms:W3CDTF">2018-08-14T08:15:45Z</dcterms:created>
  <dcterms:modified xsi:type="dcterms:W3CDTF">2018-08-28T15:43:40Z</dcterms:modified>
</cp:coreProperties>
</file>