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창규" initials="박창" lastIdx="3" clrIdx="0">
    <p:extLst>
      <p:ext uri="{19B8F6BF-5375-455C-9EA6-DF929625EA0E}">
        <p15:presenceInfo xmlns:p15="http://schemas.microsoft.com/office/powerpoint/2012/main" userId="68da71f5696ffa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22:11:24.305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9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3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B4A9-AA23-4923-9DA9-95ED0BA473C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3921548" y="491639"/>
            <a:ext cx="4142933" cy="5852600"/>
            <a:chOff x="3921548" y="491639"/>
            <a:chExt cx="4142933" cy="5852600"/>
          </a:xfrm>
        </p:grpSpPr>
        <p:sp>
          <p:nvSpPr>
            <p:cNvPr id="18" name="직사각형 17"/>
            <p:cNvSpPr/>
            <p:nvPr/>
          </p:nvSpPr>
          <p:spPr>
            <a:xfrm>
              <a:off x="3921548" y="1398260"/>
              <a:ext cx="1470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&lt;transmission&gt;</a:t>
              </a:r>
              <a:br>
                <a:rPr lang="en-US" altLang="ko-KR" sz="900" dirty="0"/>
              </a:br>
              <a:r>
                <a:rPr lang="en-US" altLang="ko-KR" sz="900" dirty="0"/>
                <a:t>elements</a:t>
              </a:r>
              <a:endParaRPr lang="ko-KR" altLang="en-US" sz="9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86370" y="4674313"/>
              <a:ext cx="3978111" cy="110765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19393" y="1197204"/>
              <a:ext cx="2403835" cy="2659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1550" y="1197198"/>
              <a:ext cx="1470580" cy="570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9393" y="3953367"/>
              <a:ext cx="2403835" cy="62805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1550" y="1897143"/>
              <a:ext cx="1470581" cy="710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75427" y="491639"/>
              <a:ext cx="1291765" cy="499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Gazebo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en-US" altLang="ko-KR" sz="900" dirty="0" smtClean="0"/>
                <a:t>simulator</a:t>
              </a:r>
              <a:endParaRPr lang="ko-KR" altLang="en-US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41978" y="4197087"/>
              <a:ext cx="1141918" cy="3532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Joint State</a:t>
              </a:r>
              <a:br>
                <a:rPr lang="en-US" altLang="ko-KR" sz="900" b="1" dirty="0" smtClean="0">
                  <a:solidFill>
                    <a:schemeClr val="tx1"/>
                  </a:solidFill>
                </a:rPr>
              </a:br>
              <a:r>
                <a:rPr lang="en-US" altLang="ko-KR" sz="900" b="1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827" y="3962892"/>
              <a:ext cx="20809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Hardware Resource Interface Layer</a:t>
              </a:r>
              <a:endParaRPr lang="ko-KR" altLang="en-US" sz="9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11159" y="4197087"/>
              <a:ext cx="1074558" cy="3532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Joint Command</a:t>
              </a:r>
              <a:br>
                <a:rPr lang="en-US" altLang="ko-KR" sz="900" b="1" dirty="0" smtClean="0">
                  <a:solidFill>
                    <a:schemeClr val="tx1"/>
                  </a:solidFill>
                </a:rPr>
              </a:br>
              <a:r>
                <a:rPr lang="en-US" altLang="ko-KR" sz="900" b="1" dirty="0" smtClean="0">
                  <a:solidFill>
                    <a:schemeClr val="tx1"/>
                  </a:solidFill>
                </a:rPr>
                <a:t>Interfaces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80827" y="1194909"/>
              <a:ext cx="20809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Hardware_interface</a:t>
              </a:r>
              <a:r>
                <a:rPr lang="en-US" altLang="ko-KR" sz="900" b="1" dirty="0" smtClean="0"/>
                <a:t>::</a:t>
              </a:r>
              <a:r>
                <a:rPr lang="en-US" altLang="ko-KR" sz="900" b="1" dirty="0" err="1" smtClean="0"/>
                <a:t>RobotHWSim</a:t>
              </a:r>
              <a:endParaRPr lang="en-US" altLang="ko-KR" sz="900" b="1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9392" y="1404593"/>
              <a:ext cx="24038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Provides Effort </a:t>
              </a:r>
              <a:r>
                <a:rPr lang="en-US" altLang="ko-KR" sz="900" dirty="0" smtClean="0"/>
                <a:t>Interfaces</a:t>
              </a:r>
              <a:br>
                <a:rPr lang="en-US" altLang="ko-KR" sz="900" dirty="0" smtClean="0"/>
              </a:br>
              <a:r>
                <a:rPr lang="en-US" altLang="ko-KR" sz="900" dirty="0" smtClean="0"/>
                <a:t>between </a:t>
              </a:r>
              <a:r>
                <a:rPr lang="en-US" altLang="ko-KR" sz="900" dirty="0"/>
                <a:t>Gazebo and </a:t>
              </a:r>
              <a:r>
                <a:rPr lang="en-US" altLang="ko-KR" sz="900" dirty="0" err="1"/>
                <a:t>ros_control</a:t>
              </a:r>
              <a:endParaRPr lang="en-US" altLang="ko-KR" sz="9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1550" y="1209046"/>
              <a:ext cx="14705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URDF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21549" y="1906569"/>
              <a:ext cx="14705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Gazebo Plug in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21548" y="2100059"/>
              <a:ext cx="147058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/>
                <a:t>gazebo_ros_control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en-US" altLang="ko-KR" sz="900" dirty="0"/>
                <a:t>Loads </a:t>
              </a:r>
              <a:r>
                <a:rPr lang="en-US" altLang="ko-KR" sz="900" dirty="0" err="1"/>
                <a:t>RobotHW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Interfaces via </a:t>
              </a:r>
              <a:r>
                <a:rPr lang="en-US" altLang="ko-KR" sz="900" dirty="0" err="1"/>
                <a:t>pluginlib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80827" y="1850468"/>
              <a:ext cx="2080966" cy="237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 smtClean="0">
                  <a:solidFill>
                    <a:schemeClr val="tx1"/>
                  </a:solidFill>
                </a:rPr>
                <a:t>DefaultRobotHWSim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41979" y="2411295"/>
              <a:ext cx="1141916" cy="797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Forward State Transmissions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en-US" altLang="ko-KR" sz="900" dirty="0" smtClean="0"/>
                <a:t>Account for special mechanisms</a:t>
              </a:r>
              <a:endParaRPr lang="ko-KR" altLang="en-US" sz="9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1158" y="2411295"/>
              <a:ext cx="1074559" cy="353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Joint Limits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en-US" altLang="ko-KR" sz="900" dirty="0" smtClean="0"/>
                <a:t>Enforce limits</a:t>
              </a:r>
              <a:endParaRPr lang="ko-KR" altLang="en-US" sz="9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11158" y="2921754"/>
              <a:ext cx="1074559" cy="797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Effort Transmissions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en-US" altLang="ko-KR" sz="900" dirty="0" smtClean="0"/>
                <a:t>Account for special mechanisms</a:t>
              </a:r>
              <a:endParaRPr lang="ko-KR" altLang="en-US" sz="900" b="1" dirty="0"/>
            </a:p>
          </p:txBody>
        </p:sp>
        <p:cxnSp>
          <p:nvCxnSpPr>
            <p:cNvPr id="30" name="꺾인 연결선 29"/>
            <p:cNvCxnSpPr>
              <a:stCxn id="24" idx="2"/>
              <a:endCxn id="12" idx="1"/>
            </p:cNvCxnSpPr>
            <p:nvPr/>
          </p:nvCxnSpPr>
          <p:spPr>
            <a:xfrm rot="5400000">
              <a:off x="5244834" y="3505589"/>
              <a:ext cx="1165248" cy="570959"/>
            </a:xfrm>
            <a:prstGeom prst="bentConnector4">
              <a:avLst>
                <a:gd name="adj1" fmla="val 42422"/>
                <a:gd name="adj2" fmla="val 1400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5" idx="3"/>
              <a:endCxn id="27" idx="2"/>
            </p:cNvCxnSpPr>
            <p:nvPr/>
          </p:nvCxnSpPr>
          <p:spPr>
            <a:xfrm flipH="1" flipV="1">
              <a:off x="7348438" y="3719753"/>
              <a:ext cx="537279" cy="653939"/>
            </a:xfrm>
            <a:prstGeom prst="bentConnector4">
              <a:avLst>
                <a:gd name="adj1" fmla="val -42548"/>
                <a:gd name="adj2" fmla="val 851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8" idx="2"/>
              <a:endCxn id="10" idx="0"/>
            </p:cNvCxnSpPr>
            <p:nvPr/>
          </p:nvCxnSpPr>
          <p:spPr>
            <a:xfrm>
              <a:off x="4656840" y="1767591"/>
              <a:ext cx="1" cy="129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0" idx="3"/>
              <a:endCxn id="22" idx="1"/>
            </p:cNvCxnSpPr>
            <p:nvPr/>
          </p:nvCxnSpPr>
          <p:spPr>
            <a:xfrm flipV="1">
              <a:off x="5392131" y="1969288"/>
              <a:ext cx="288696" cy="283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213782" y="5104852"/>
              <a:ext cx="1725105" cy="56065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 smtClean="0">
                  <a:solidFill>
                    <a:schemeClr val="tx1"/>
                  </a:solidFill>
                </a:rPr>
                <a:t>Joint_state_publisher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16977" y="5104852"/>
              <a:ext cx="1725105" cy="56065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>
                  <a:solidFill>
                    <a:schemeClr val="tx1"/>
                  </a:solidFill>
                </a:rPr>
                <a:t>d</a:t>
              </a:r>
              <a:r>
                <a:rPr lang="en-US" altLang="ko-KR" sz="900" b="1" dirty="0" err="1" smtClean="0">
                  <a:solidFill>
                    <a:schemeClr val="tx1"/>
                  </a:solidFill>
                </a:rPr>
                <a:t>iff_drive_controller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900" b="1" dirty="0" err="1" smtClean="0">
                  <a:solidFill>
                    <a:schemeClr val="tx1"/>
                  </a:solidFill>
                </a:rPr>
                <a:t>DiffDriveController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86370" y="4674313"/>
              <a:ext cx="3134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Controller Manager</a:t>
              </a:r>
              <a:br>
                <a:rPr lang="en-US" altLang="ko-KR" sz="1100" b="1" dirty="0" smtClean="0"/>
              </a:br>
              <a:r>
                <a:rPr lang="en-US" altLang="ko-KR" sz="900" dirty="0" smtClean="0"/>
                <a:t>Loads, unloads and calls updates to controllers</a:t>
              </a:r>
              <a:endParaRPr lang="ko-KR" altLang="en-US" sz="1100" b="1" dirty="0"/>
            </a:p>
          </p:txBody>
        </p:sp>
        <p:cxnSp>
          <p:nvCxnSpPr>
            <p:cNvPr id="49" name="직선 화살표 연결선 48"/>
            <p:cNvCxnSpPr>
              <a:stCxn id="12" idx="2"/>
              <a:endCxn id="43" idx="0"/>
            </p:cNvCxnSpPr>
            <p:nvPr/>
          </p:nvCxnSpPr>
          <p:spPr>
            <a:xfrm flipH="1">
              <a:off x="5076335" y="4550296"/>
              <a:ext cx="1036602" cy="554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5" idx="0"/>
              <a:endCxn id="15" idx="2"/>
            </p:cNvCxnSpPr>
            <p:nvPr/>
          </p:nvCxnSpPr>
          <p:spPr>
            <a:xfrm flipV="1">
              <a:off x="7079530" y="4550296"/>
              <a:ext cx="268908" cy="554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076335" y="5948313"/>
              <a:ext cx="2003195" cy="39592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ROS Interface</a:t>
              </a:r>
              <a:endParaRPr lang="ko-KR" altLang="en-US" b="1" dirty="0"/>
            </a:p>
          </p:txBody>
        </p:sp>
        <p:cxnSp>
          <p:nvCxnSpPr>
            <p:cNvPr id="58" name="직선 화살표 연결선 57"/>
            <p:cNvCxnSpPr>
              <a:stCxn id="43" idx="2"/>
            </p:cNvCxnSpPr>
            <p:nvPr/>
          </p:nvCxnSpPr>
          <p:spPr>
            <a:xfrm>
              <a:off x="5076335" y="5665508"/>
              <a:ext cx="465641" cy="28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endCxn id="45" idx="2"/>
            </p:cNvCxnSpPr>
            <p:nvPr/>
          </p:nvCxnSpPr>
          <p:spPr>
            <a:xfrm flipV="1">
              <a:off x="6608190" y="5665508"/>
              <a:ext cx="471340" cy="28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V="1">
              <a:off x="6400799" y="991261"/>
              <a:ext cx="0" cy="203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7062244" y="991261"/>
              <a:ext cx="0" cy="203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24" idx="0"/>
            </p:cNvCxnSpPr>
            <p:nvPr/>
          </p:nvCxnSpPr>
          <p:spPr>
            <a:xfrm>
              <a:off x="6112937" y="2088108"/>
              <a:ext cx="0" cy="323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0"/>
            </p:cNvCxnSpPr>
            <p:nvPr/>
          </p:nvCxnSpPr>
          <p:spPr>
            <a:xfrm flipV="1">
              <a:off x="7348438" y="2100059"/>
              <a:ext cx="0" cy="311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27" idx="0"/>
              <a:endCxn id="26" idx="2"/>
            </p:cNvCxnSpPr>
            <p:nvPr/>
          </p:nvCxnSpPr>
          <p:spPr>
            <a:xfrm flipV="1">
              <a:off x="7348438" y="2764504"/>
              <a:ext cx="0" cy="157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49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4147791" y="914111"/>
            <a:ext cx="4529484" cy="4864521"/>
            <a:chOff x="4147791" y="914111"/>
            <a:chExt cx="4529484" cy="4864521"/>
          </a:xfrm>
        </p:grpSpPr>
        <p:sp>
          <p:nvSpPr>
            <p:cNvPr id="7" name="직사각형 6"/>
            <p:cNvSpPr/>
            <p:nvPr/>
          </p:nvSpPr>
          <p:spPr>
            <a:xfrm>
              <a:off x="4147792" y="5007205"/>
              <a:ext cx="2196447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Gazebo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47791" y="3674164"/>
              <a:ext cx="2196447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err="1" smtClean="0">
                  <a:solidFill>
                    <a:schemeClr val="tx1"/>
                  </a:solidFill>
                </a:rPr>
                <a:t>azebo_ros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47791" y="2341123"/>
              <a:ext cx="2196447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xacro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4892458" y="914111"/>
              <a:ext cx="707111" cy="865398"/>
            </a:xfrm>
            <a:prstGeom prst="snip1Rect">
              <a:avLst>
                <a:gd name="adj" fmla="val 30460"/>
              </a:avLst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xacro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100" b="1" dirty="0" smtClean="0">
                  <a:solidFill>
                    <a:schemeClr val="tx1"/>
                  </a:solidFill>
                </a:rPr>
              </a:br>
              <a:r>
                <a:rPr lang="en-US" altLang="ko-KR" sz="1100" b="1" dirty="0" smtClean="0">
                  <a:solidFill>
                    <a:schemeClr val="tx1"/>
                  </a:solidFill>
                </a:rPr>
                <a:t>File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4" idx="1"/>
              <a:endCxn id="9" idx="0"/>
            </p:cNvCxnSpPr>
            <p:nvPr/>
          </p:nvCxnSpPr>
          <p:spPr>
            <a:xfrm>
              <a:off x="5246014" y="1779509"/>
              <a:ext cx="1" cy="561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474487" y="3112550"/>
              <a:ext cx="1" cy="561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474486" y="4445591"/>
              <a:ext cx="1" cy="561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74486" y="3214812"/>
              <a:ext cx="261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Converted into URDF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4486" y="4535611"/>
              <a:ext cx="2335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Spawn URDF model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7791" y="1869529"/>
              <a:ext cx="122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Read file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910041" y="2339193"/>
              <a:ext cx="1167159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rviz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9" idx="3"/>
              <a:endCxn id="23" idx="1"/>
            </p:cNvCxnSpPr>
            <p:nvPr/>
          </p:nvCxnSpPr>
          <p:spPr>
            <a:xfrm flipV="1">
              <a:off x="6344238" y="2724907"/>
              <a:ext cx="565803" cy="1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551452" y="1869529"/>
              <a:ext cx="212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Check the model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3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54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16</cp:revision>
  <dcterms:created xsi:type="dcterms:W3CDTF">2019-03-21T09:46:58Z</dcterms:created>
  <dcterms:modified xsi:type="dcterms:W3CDTF">2019-03-22T08:14:22Z</dcterms:modified>
</cp:coreProperties>
</file>