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7BCE-C58A-4D4F-A222-3E9A02EE9EDD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D4426-4F6E-4DD5-AED2-FD35E2A368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26-4F6E-4DD5-AED2-FD35E2A368A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26-4F6E-4DD5-AED2-FD35E2A368A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26-4F6E-4DD5-AED2-FD35E2A368A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26-4F6E-4DD5-AED2-FD35E2A368A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26-4F6E-4DD5-AED2-FD35E2A368A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4233-290A-4A62-9728-F315E38C5CE8}" type="datetimeFigureOut">
              <a:rPr lang="ko-KR" altLang="en-US" smtClean="0"/>
              <a:pPr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E7A6-0BEE-45D1-B76E-3DB81EE45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6732480" y="1412776"/>
            <a:ext cx="2160000" cy="5328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504" y="1313108"/>
            <a:ext cx="17281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08744" y="981368"/>
            <a:ext cx="3600000" cy="57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47864" y="46365"/>
            <a:ext cx="2520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svn</a:t>
            </a:r>
            <a:r>
              <a:rPr lang="en-US" altLang="ko-KR" b="1" dirty="0" smtClean="0"/>
              <a:t> Main Storage:</a:t>
            </a:r>
          </a:p>
          <a:p>
            <a:r>
              <a:rPr lang="en-US" altLang="ko-KR" b="1" dirty="0" smtClean="0"/>
              <a:t>/DATA/</a:t>
            </a:r>
            <a:r>
              <a:rPr lang="en-US" altLang="ko-KR" b="1" dirty="0" err="1" smtClean="0"/>
              <a:t>svn</a:t>
            </a:r>
            <a:r>
              <a:rPr lang="en-US" altLang="ko-KR" b="1" dirty="0" smtClean="0"/>
              <a:t>/repo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11" idx="2"/>
            <a:endCxn id="7" idx="0"/>
          </p:cNvCxnSpPr>
          <p:nvPr/>
        </p:nvCxnSpPr>
        <p:spPr>
          <a:xfrm>
            <a:off x="4608004" y="692696"/>
            <a:ext cx="740" cy="28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44848" y="1292708"/>
            <a:ext cx="17281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(repository)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54368" y="2660860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4" idx="2"/>
          </p:cNvCxnSpPr>
          <p:nvPr/>
        </p:nvCxnSpPr>
        <p:spPr>
          <a:xfrm>
            <a:off x="4608944" y="230082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4104888" y="24448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608944" y="24448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104888" y="24448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113000" y="24448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670876" y="2660860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96" y="2681260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0072" y="232122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486016" y="24652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990072" y="246523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86016" y="24652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94128" y="24652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52004" y="2681260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2267744" y="1601140"/>
            <a:ext cx="100811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95736" y="2563666"/>
            <a:ext cx="6480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Import</a:t>
            </a:r>
          </a:p>
          <a:p>
            <a:r>
              <a:rPr lang="en-US" altLang="ko-KR" sz="1100" dirty="0" smtClean="0"/>
              <a:t>(copy)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107504" y="4005112"/>
            <a:ext cx="17281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원본 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0240" y="5229248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6" idx="2"/>
            <a:endCxn id="37" idx="0"/>
          </p:cNvCxnSpPr>
          <p:nvPr/>
        </p:nvCxnSpPr>
        <p:spPr>
          <a:xfrm flipH="1">
            <a:off x="970240" y="5013224"/>
            <a:ext cx="13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1080" y="5866156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37" idx="2"/>
            <a:endCxn id="43" idx="0"/>
          </p:cNvCxnSpPr>
          <p:nvPr/>
        </p:nvCxnSpPr>
        <p:spPr>
          <a:xfrm>
            <a:off x="970240" y="5661248"/>
            <a:ext cx="840" cy="20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752204" y="4016276"/>
            <a:ext cx="17281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(repository)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64940" y="5240412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0" idx="2"/>
            <a:endCxn id="51" idx="0"/>
          </p:cNvCxnSpPr>
          <p:nvPr/>
        </p:nvCxnSpPr>
        <p:spPr>
          <a:xfrm flipH="1">
            <a:off x="4614940" y="5024388"/>
            <a:ext cx="136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165780" y="5877320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>
            <a:stCxn id="51" idx="2"/>
            <a:endCxn id="53" idx="0"/>
          </p:cNvCxnSpPr>
          <p:nvPr/>
        </p:nvCxnSpPr>
        <p:spPr>
          <a:xfrm>
            <a:off x="4614940" y="5672412"/>
            <a:ext cx="840" cy="20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2267744" y="4509120"/>
            <a:ext cx="100811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95736" y="5471646"/>
            <a:ext cx="64807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Import</a:t>
            </a:r>
          </a:p>
          <a:p>
            <a:r>
              <a:rPr lang="en-US" altLang="ko-KR" sz="1100" dirty="0" smtClean="0"/>
              <a:t>(copy)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7370236" y="4292984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svn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101516" y="2564904"/>
            <a:ext cx="144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95296" y="528935"/>
            <a:ext cx="22322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사용자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의 작업 디렉토리</a:t>
            </a:r>
            <a:endParaRPr lang="ko-KR" altLang="en-US" sz="1400" b="1" dirty="0"/>
          </a:p>
        </p:txBody>
      </p:sp>
      <p:cxnSp>
        <p:nvCxnSpPr>
          <p:cNvPr id="62" name="직선 화살표 연결선 61"/>
          <p:cNvCxnSpPr>
            <a:stCxn id="60" idx="2"/>
            <a:endCxn id="59" idx="0"/>
          </p:cNvCxnSpPr>
          <p:nvPr/>
        </p:nvCxnSpPr>
        <p:spPr>
          <a:xfrm>
            <a:off x="7811420" y="836712"/>
            <a:ext cx="10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8" idx="2"/>
            <a:endCxn id="57" idx="0"/>
          </p:cNvCxnSpPr>
          <p:nvPr/>
        </p:nvCxnSpPr>
        <p:spPr>
          <a:xfrm flipH="1">
            <a:off x="7820236" y="4004904"/>
            <a:ext cx="1280" cy="28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오른쪽 화살표 66"/>
          <p:cNvSpPr/>
          <p:nvPr/>
        </p:nvSpPr>
        <p:spPr>
          <a:xfrm>
            <a:off x="5796136" y="2636912"/>
            <a:ext cx="1224136" cy="335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580112" y="2132856"/>
            <a:ext cx="79208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Checkout</a:t>
            </a:r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최초생성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724128" y="3573016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Commit</a:t>
            </a:r>
            <a:endParaRPr lang="ko-KR" altLang="en-US" sz="11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228184" y="3023374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Update</a:t>
            </a:r>
            <a:endParaRPr lang="ko-KR" altLang="en-US" sz="1100" b="1" dirty="0"/>
          </a:p>
        </p:txBody>
      </p:sp>
      <p:sp>
        <p:nvSpPr>
          <p:cNvPr id="86" name="오른쪽 화살표 85"/>
          <p:cNvSpPr/>
          <p:nvPr/>
        </p:nvSpPr>
        <p:spPr>
          <a:xfrm rot="1264788">
            <a:off x="5539128" y="3290252"/>
            <a:ext cx="1656184" cy="13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 rot="12123570">
            <a:off x="5472953" y="3442652"/>
            <a:ext cx="1656184" cy="13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101516" y="4869160"/>
            <a:ext cx="14400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Directory2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rot="20201380">
            <a:off x="5212244" y="5431084"/>
            <a:ext cx="1817413" cy="335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508104" y="4941168"/>
            <a:ext cx="79208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Checkout</a:t>
            </a:r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최초생성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91" name="곱셈 기호 90"/>
          <p:cNvSpPr/>
          <p:nvPr/>
        </p:nvSpPr>
        <p:spPr>
          <a:xfrm>
            <a:off x="3672840" y="5714784"/>
            <a:ext cx="1872208" cy="792088"/>
          </a:xfrm>
          <a:prstGeom prst="mathMultiply">
            <a:avLst>
              <a:gd name="adj1" fmla="val 25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491880" y="6309320"/>
            <a:ext cx="5040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Lock</a:t>
            </a:r>
            <a:endParaRPr lang="ko-KR" altLang="en-US" sz="1100" dirty="0"/>
          </a:p>
        </p:txBody>
      </p:sp>
      <p:sp>
        <p:nvSpPr>
          <p:cNvPr id="93" name="오른쪽 화살표 92"/>
          <p:cNvSpPr/>
          <p:nvPr/>
        </p:nvSpPr>
        <p:spPr>
          <a:xfrm rot="9687603">
            <a:off x="5310542" y="5872118"/>
            <a:ext cx="1656184" cy="13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곱셈 기호 93"/>
          <p:cNvSpPr/>
          <p:nvPr/>
        </p:nvSpPr>
        <p:spPr>
          <a:xfrm>
            <a:off x="5796136" y="5733256"/>
            <a:ext cx="746760" cy="370128"/>
          </a:xfrm>
          <a:prstGeom prst="mathMultiply">
            <a:avLst>
              <a:gd name="adj1" fmla="val 25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724128" y="6119718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Commit</a:t>
            </a:r>
            <a:endParaRPr lang="ko-KR" altLang="en-US" sz="1100" b="1" dirty="0"/>
          </a:p>
        </p:txBody>
      </p:sp>
      <p:sp>
        <p:nvSpPr>
          <p:cNvPr id="97" name="직사각형 96"/>
          <p:cNvSpPr/>
          <p:nvPr/>
        </p:nvSpPr>
        <p:spPr>
          <a:xfrm>
            <a:off x="7380312" y="6021336"/>
            <a:ext cx="90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svn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/>
          <p:cNvCxnSpPr>
            <a:stCxn id="88" idx="2"/>
            <a:endCxn id="97" idx="0"/>
          </p:cNvCxnSpPr>
          <p:nvPr/>
        </p:nvCxnSpPr>
        <p:spPr>
          <a:xfrm>
            <a:off x="7821516" y="5805264"/>
            <a:ext cx="8796" cy="21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26876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 err="1" smtClean="0"/>
              <a:t>MainStoragePath</a:t>
            </a:r>
            <a:r>
              <a:rPr lang="en-US" altLang="ko-KR" sz="1200" dirty="0" smtClean="0"/>
              <a:t>: /DATA/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/repo, Default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tcp</a:t>
            </a:r>
            <a:r>
              <a:rPr lang="en-US" altLang="ko-KR" sz="1200" dirty="0" smtClean="0"/>
              <a:t> port: 3690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Main editor: ~/.</a:t>
            </a:r>
            <a:r>
              <a:rPr lang="en-US" altLang="ko-KR" sz="1200" dirty="0" err="1" smtClean="0"/>
              <a:t>bash_profile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SVN_EDITOR=/</a:t>
            </a:r>
            <a:r>
              <a:rPr lang="en-US" altLang="ko-KR" sz="1200" dirty="0" err="1" smtClean="0"/>
              <a:t>usr</a:t>
            </a:r>
            <a:r>
              <a:rPr lang="en-US" altLang="ko-KR" sz="1200" dirty="0" smtClean="0"/>
              <a:t>/bin/vim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전역 환경설정</a:t>
            </a:r>
            <a:r>
              <a:rPr lang="en-US" altLang="ko-KR" sz="1200" dirty="0" smtClean="0"/>
              <a:t>: /home/</a:t>
            </a:r>
            <a:r>
              <a:rPr lang="en-US" altLang="ko-KR" sz="1200" dirty="0" err="1" smtClean="0"/>
              <a:t>infomax</a:t>
            </a:r>
            <a:r>
              <a:rPr lang="en-US" altLang="ko-KR" sz="1200" dirty="0" smtClean="0"/>
              <a:t>/.subversion, </a:t>
            </a:r>
            <a:r>
              <a:rPr lang="ko-KR" altLang="en-US" sz="1200" dirty="0" smtClean="0"/>
              <a:t>지역 환경설정</a:t>
            </a:r>
            <a:r>
              <a:rPr lang="en-US" altLang="ko-KR" sz="1200" dirty="0" smtClean="0"/>
              <a:t>: $</a:t>
            </a:r>
            <a:r>
              <a:rPr lang="en-US" altLang="ko-KR" sz="1200" dirty="0" err="1" smtClean="0"/>
              <a:t>MainStoragePath</a:t>
            </a:r>
            <a:r>
              <a:rPr lang="en-US" altLang="ko-KR" sz="1200" dirty="0" smtClean="0"/>
              <a:t>/$</a:t>
            </a:r>
            <a:r>
              <a:rPr lang="ko-KR" altLang="en-US" sz="1200" dirty="0" smtClean="0"/>
              <a:t>저장소명</a:t>
            </a:r>
            <a:r>
              <a:rPr lang="en-US" altLang="ko-KR" sz="1200" dirty="0" smtClean="0"/>
              <a:t>/conf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관리자 실행</a:t>
            </a:r>
            <a:r>
              <a:rPr lang="en-US" altLang="ko-KR" sz="1200" dirty="0" smtClean="0"/>
              <a:t> -&gt; </a:t>
            </a:r>
            <a:r>
              <a:rPr lang="en-US" altLang="ko-KR" sz="1200" dirty="0" err="1" smtClean="0"/>
              <a:t>svnserve</a:t>
            </a:r>
            <a:r>
              <a:rPr lang="en-US" altLang="ko-KR" sz="1200" dirty="0" smtClean="0"/>
              <a:t> -d -r /DATA/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/repo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저장소 만들기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svnadmin</a:t>
            </a:r>
            <a:r>
              <a:rPr lang="en-US" altLang="ko-KR" sz="1200" dirty="0" smtClean="0"/>
              <a:t> create $</a:t>
            </a:r>
            <a:r>
              <a:rPr lang="en-US" altLang="ko-KR" sz="1200" dirty="0" err="1" smtClean="0"/>
              <a:t>MainStoragePath</a:t>
            </a:r>
            <a:r>
              <a:rPr lang="en-US" altLang="ko-KR" sz="1200" dirty="0" smtClean="0"/>
              <a:t>/$</a:t>
            </a:r>
            <a:r>
              <a:rPr lang="ko-KR" altLang="en-US" sz="1200" dirty="0" smtClean="0"/>
              <a:t>저장소명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소스폴더를 저장소로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 -&gt;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import ${source path} svn://localhost/${repository} --username ${USERNAME} --password ${PASSWORD}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/DATA/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/repo/initset.sh </a:t>
            </a:r>
            <a:r>
              <a:rPr lang="ko-KR" altLang="en-US" sz="1200" dirty="0" smtClean="0"/>
              <a:t>를 실행하여 설정을 </a:t>
            </a:r>
            <a:r>
              <a:rPr lang="ko-KR" altLang="en-US" sz="1200" dirty="0" err="1" smtClean="0"/>
              <a:t>세팅한다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저장소를 소스폴더로 강제모드로 </a:t>
            </a:r>
            <a:r>
              <a:rPr lang="en-US" altLang="ko-KR" sz="1200" dirty="0" smtClean="0"/>
              <a:t>checkout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소스폴더를 </a:t>
            </a:r>
            <a:r>
              <a:rPr lang="ko-KR" altLang="en-US" sz="1200" dirty="0" err="1" smtClean="0"/>
              <a:t>버젼관리</a:t>
            </a:r>
            <a:r>
              <a:rPr lang="ko-KR" altLang="en-US" sz="1200" dirty="0" smtClean="0"/>
              <a:t> 대상으로 만듦</a:t>
            </a:r>
            <a:r>
              <a:rPr lang="en-US" altLang="ko-KR" sz="1200" dirty="0" smtClean="0"/>
              <a:t>. -&gt;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co svn://localhost/${repository} ${source path} --force --username ${USERNAME} --password ${PASSWORD}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버전관리 </a:t>
            </a:r>
            <a:r>
              <a:rPr lang="ko-KR" altLang="en-US" sz="1200" dirty="0" err="1" smtClean="0"/>
              <a:t>대상이된</a:t>
            </a:r>
            <a:r>
              <a:rPr lang="ko-KR" altLang="en-US" sz="1200" dirty="0" smtClean="0"/>
              <a:t> 소스폴더의 경로를 </a:t>
            </a:r>
            <a:r>
              <a:rPr lang="en-US" altLang="ko-KR" sz="1200" dirty="0" smtClean="0"/>
              <a:t>/DATA/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/repo/SOURCEPATH </a:t>
            </a:r>
            <a:r>
              <a:rPr lang="ko-KR" altLang="en-US" sz="1200" dirty="0" smtClean="0"/>
              <a:t>내에 예시와 같이 작성한다</a:t>
            </a:r>
            <a:r>
              <a:rPr lang="en-US" altLang="ko-KR" sz="1200" dirty="0" smtClean="0"/>
              <a:t>. Ex)</a:t>
            </a:r>
            <a:r>
              <a:rPr lang="ko-KR" altLang="en-US" sz="1200" dirty="0" smtClean="0"/>
              <a:t>저장소명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소스폴더의 경로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작업 </a:t>
            </a:r>
            <a:r>
              <a:rPr lang="ko-KR" altLang="en-US" sz="1200" dirty="0" err="1" smtClean="0"/>
              <a:t>디렉토리에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svncmd.sh</a:t>
            </a:r>
            <a:r>
              <a:rPr lang="ko-KR" altLang="en-US" sz="1200" dirty="0" smtClean="0"/>
              <a:t>를 복사한다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복사한 </a:t>
            </a:r>
            <a:r>
              <a:rPr lang="ko-KR" altLang="en-US" sz="1200" dirty="0" err="1" smtClean="0"/>
              <a:t>쉘파일을</a:t>
            </a:r>
            <a:r>
              <a:rPr lang="ko-KR" altLang="en-US" sz="1200" dirty="0" smtClean="0"/>
              <a:t> 초기화 설정한다</a:t>
            </a:r>
            <a:r>
              <a:rPr lang="en-US" altLang="ko-KR" sz="1200" dirty="0" smtClean="0"/>
              <a:t>. -&gt;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–I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4046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작업 초기 환경 </a:t>
            </a:r>
            <a:r>
              <a:rPr lang="ko-KR" altLang="en-US" sz="3200" b="1" dirty="0" err="1" smtClean="0"/>
              <a:t>세팅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268760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200" dirty="0" smtClean="0"/>
              <a:t>앞서 </a:t>
            </a:r>
            <a:r>
              <a:rPr lang="en-US" altLang="ko-KR" sz="1200" dirty="0" smtClean="0"/>
              <a:t>checkout</a:t>
            </a:r>
            <a:r>
              <a:rPr lang="ko-KR" altLang="en-US" sz="1200" dirty="0" smtClean="0"/>
              <a:t>을 통해 복사한 </a:t>
            </a:r>
            <a:r>
              <a:rPr lang="en-US" altLang="ko-KR" sz="1200" dirty="0" smtClean="0"/>
              <a:t>directory</a:t>
            </a:r>
            <a:r>
              <a:rPr lang="ko-KR" altLang="en-US" sz="1200" dirty="0" smtClean="0"/>
              <a:t>에서 작업을 실행하기 전에 반드시 저장소내의 최신 변경사항을 반영한다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up ${directory path}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ko-KR" altLang="en-US" sz="1200" dirty="0" smtClean="0"/>
              <a:t>수정작업을 하기에 앞서 해당 </a:t>
            </a:r>
            <a:r>
              <a:rPr lang="en-US" altLang="ko-KR" sz="1200" dirty="0" smtClean="0"/>
              <a:t>file</a:t>
            </a:r>
            <a:r>
              <a:rPr lang="ko-KR" altLang="en-US" sz="1200" dirty="0" smtClean="0"/>
              <a:t>이 현재 수정중임을 알리기 위해 저장소 내에서 해당 </a:t>
            </a:r>
            <a:r>
              <a:rPr lang="en-US" altLang="ko-KR" sz="1200" dirty="0" smtClean="0"/>
              <a:t>file</a:t>
            </a:r>
            <a:r>
              <a:rPr lang="ko-KR" altLang="en-US" sz="1200" dirty="0" smtClean="0"/>
              <a:t>을 잠근다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lock svn://localhost/${repository}/${file path} --username ${</a:t>
            </a:r>
            <a:r>
              <a:rPr lang="ko-KR" altLang="en-US" sz="1200" dirty="0" err="1" smtClean="0"/>
              <a:t>유저명</a:t>
            </a:r>
            <a:r>
              <a:rPr lang="en-US" altLang="ko-KR" sz="1200" dirty="0" smtClean="0"/>
              <a:t>} --password ${</a:t>
            </a:r>
            <a:r>
              <a:rPr lang="ko-KR" altLang="en-US" sz="1200" dirty="0" smtClean="0"/>
              <a:t>암호</a:t>
            </a:r>
            <a:r>
              <a:rPr lang="en-US" altLang="ko-KR" sz="1200" dirty="0" smtClean="0"/>
              <a:t>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ko-KR" altLang="en-US" sz="1200" dirty="0" smtClean="0"/>
              <a:t>작업 </a:t>
            </a:r>
            <a:r>
              <a:rPr lang="ko-KR" altLang="en-US" sz="1200" dirty="0" err="1" smtClean="0"/>
              <a:t>디렉토리에서</a:t>
            </a:r>
            <a:r>
              <a:rPr lang="ko-KR" altLang="en-US" sz="1200" dirty="0" smtClean="0"/>
              <a:t> 수정작업을 </a:t>
            </a:r>
            <a:r>
              <a:rPr lang="ko-KR" altLang="en-US" sz="1200" dirty="0" err="1" smtClean="0"/>
              <a:t>하기전에</a:t>
            </a:r>
            <a:r>
              <a:rPr lang="ko-KR" altLang="en-US" sz="1200" dirty="0" smtClean="0"/>
              <a:t> 항상 해당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최신으로 업데이트 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up ${directory path}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내의 파일의 추가 및 삭제는 해당 명령어를 사용한다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add ${directory path}/${file path} --username $</a:t>
            </a:r>
            <a:r>
              <a:rPr lang="ko-KR" altLang="en-US" sz="1200" dirty="0" err="1" smtClean="0"/>
              <a:t>유저명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--password $</a:t>
            </a:r>
            <a:r>
              <a:rPr lang="ko-KR" altLang="en-US" sz="1200" dirty="0" smtClean="0"/>
              <a:t>암호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del ${directory path}/${file path} --username $</a:t>
            </a:r>
            <a:r>
              <a:rPr lang="ko-KR" altLang="en-US" sz="1200" dirty="0" err="1" smtClean="0"/>
              <a:t>유저명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--password $</a:t>
            </a:r>
            <a:r>
              <a:rPr lang="ko-KR" altLang="en-US" sz="1200" dirty="0" smtClean="0"/>
              <a:t>암호</a:t>
            </a:r>
            <a:endParaRPr lang="en-US" altLang="ko-KR" sz="1200" dirty="0" smtClean="0"/>
          </a:p>
          <a:p>
            <a:pPr marL="342900" indent="-342900"/>
            <a:endParaRPr lang="ko-KR" altLang="en-US" sz="1200" dirty="0" smtClean="0"/>
          </a:p>
          <a:p>
            <a:pPr marL="342900" indent="-342900"/>
            <a:r>
              <a:rPr lang="en-US" altLang="ko-KR" sz="1200" dirty="0" smtClean="0"/>
              <a:t>commit</a:t>
            </a:r>
            <a:r>
              <a:rPr lang="ko-KR" altLang="en-US" sz="1200" dirty="0" smtClean="0"/>
              <a:t>을 통해 수정사항을 반영하기전에 반드시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할 대상 파일을 </a:t>
            </a:r>
            <a:r>
              <a:rPr lang="en-US" altLang="ko-KR" sz="1200" dirty="0" smtClean="0"/>
              <a:t>unlock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unlock svn://localhost/${repository}/${file path} --username $</a:t>
            </a:r>
            <a:r>
              <a:rPr lang="ko-KR" altLang="en-US" sz="1200" dirty="0" err="1" smtClean="0"/>
              <a:t>유저명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--password $</a:t>
            </a:r>
            <a:r>
              <a:rPr lang="ko-KR" altLang="en-US" sz="1200" dirty="0" smtClean="0"/>
              <a:t>암호</a:t>
            </a:r>
            <a:endParaRPr lang="en-US" altLang="ko-KR" sz="1200" dirty="0" smtClean="0"/>
          </a:p>
          <a:p>
            <a:pPr marL="342900" indent="-342900"/>
            <a:endParaRPr lang="ko-KR" altLang="en-US" sz="1200" dirty="0" smtClean="0"/>
          </a:p>
          <a:p>
            <a:pPr marL="342900" indent="-342900"/>
            <a:r>
              <a:rPr lang="en-US" altLang="ko-KR" sz="1200" dirty="0" smtClean="0"/>
              <a:t>checkout</a:t>
            </a:r>
            <a:r>
              <a:rPr lang="ko-KR" altLang="en-US" sz="1200" dirty="0" smtClean="0"/>
              <a:t>을 통해 복사한 디렉토리에서 수정한 내용은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을 통해 저장소에 반영한다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commit -m "commit message" ${directory path} --username ${</a:t>
            </a:r>
            <a:r>
              <a:rPr lang="ko-KR" altLang="en-US" sz="1200" dirty="0" err="1" smtClean="0"/>
              <a:t>유저명</a:t>
            </a:r>
            <a:r>
              <a:rPr lang="en-US" altLang="ko-KR" sz="1200" dirty="0" smtClean="0"/>
              <a:t>} --password ${</a:t>
            </a:r>
            <a:r>
              <a:rPr lang="ko-KR" altLang="en-US" sz="1200" dirty="0" smtClean="0"/>
              <a:t>암호</a:t>
            </a:r>
            <a:r>
              <a:rPr lang="en-US" altLang="ko-KR" sz="1200" dirty="0" smtClean="0"/>
              <a:t>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버젼관리</a:t>
            </a:r>
            <a:r>
              <a:rPr lang="ko-KR" altLang="en-US" sz="1200" dirty="0" smtClean="0"/>
              <a:t> 대상인 </a:t>
            </a:r>
            <a:r>
              <a:rPr lang="en-US" altLang="ko-KR" sz="1200" dirty="0" smtClean="0"/>
              <a:t>directory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revision log </a:t>
            </a:r>
            <a:r>
              <a:rPr lang="ko-KR" altLang="en-US" sz="1200" dirty="0" smtClean="0"/>
              <a:t>및 요약정보 보기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log svn://localhost/${repository}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info svn://localhost/${repository}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log ${directory path}</a:t>
            </a:r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info ${directory path}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server db </a:t>
            </a:r>
            <a:r>
              <a:rPr lang="ko-KR" altLang="en-US" sz="1200" dirty="0" smtClean="0"/>
              <a:t>저장소에 복사된 프로젝트 불러오기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co svn://localhost/$</a:t>
            </a:r>
            <a:r>
              <a:rPr lang="ko-KR" altLang="en-US" sz="1200" dirty="0" smtClean="0"/>
              <a:t>저장소명</a:t>
            </a:r>
            <a:r>
              <a:rPr lang="en-US" altLang="ko-KR" sz="1200" dirty="0" smtClean="0"/>
              <a:t>/$PATH $</a:t>
            </a:r>
            <a:r>
              <a:rPr lang="ko-KR" altLang="en-US" sz="1200" dirty="0" smtClean="0"/>
              <a:t>불러올</a:t>
            </a:r>
            <a:r>
              <a:rPr lang="en-US" altLang="ko-KR" sz="1200" dirty="0" smtClean="0"/>
              <a:t>PATH --username $</a:t>
            </a:r>
            <a:r>
              <a:rPr lang="ko-KR" altLang="en-US" sz="1200" dirty="0" err="1" smtClean="0"/>
              <a:t>유저명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--password $</a:t>
            </a:r>
            <a:r>
              <a:rPr lang="ko-KR" altLang="en-US" sz="1200" dirty="0" smtClean="0"/>
              <a:t>암호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27784" y="4046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SVN - </a:t>
            </a:r>
            <a:r>
              <a:rPr lang="ko-KR" altLang="en-US" sz="3200" b="1" dirty="0" smtClean="0"/>
              <a:t>기본 명령어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26876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200" dirty="0" smtClean="0"/>
              <a:t>저장소 </a:t>
            </a:r>
            <a:r>
              <a:rPr lang="en-US" altLang="ko-KR" sz="1200" dirty="0" smtClean="0"/>
              <a:t>directory </a:t>
            </a:r>
            <a:r>
              <a:rPr lang="ko-KR" altLang="en-US" sz="1200" dirty="0" smtClean="0"/>
              <a:t>내의 파일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ls</a:t>
            </a:r>
            <a:r>
              <a:rPr lang="en-US" altLang="ko-KR" sz="1200" dirty="0" smtClean="0"/>
              <a:t> svn://localhost/$</a:t>
            </a:r>
            <a:r>
              <a:rPr lang="ko-KR" altLang="en-US" sz="1200" dirty="0" smtClean="0"/>
              <a:t>저장소명</a:t>
            </a:r>
            <a:r>
              <a:rPr lang="en-US" altLang="ko-KR" sz="1200" dirty="0" smtClean="0"/>
              <a:t>/$PATH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매뉴얼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help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ko-KR" altLang="en-US" sz="1200" dirty="0" err="1" smtClean="0"/>
              <a:t>저장소내에서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만들기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mkdir</a:t>
            </a:r>
            <a:r>
              <a:rPr lang="en-US" altLang="ko-KR" sz="1200" dirty="0" smtClean="0"/>
              <a:t> svn://localhost/$</a:t>
            </a:r>
            <a:r>
              <a:rPr lang="ko-KR" altLang="en-US" sz="1200" dirty="0" smtClean="0"/>
              <a:t>저장소명</a:t>
            </a:r>
            <a:r>
              <a:rPr lang="en-US" altLang="ko-KR" sz="1200" dirty="0" smtClean="0"/>
              <a:t>/$PATH --username $</a:t>
            </a:r>
            <a:r>
              <a:rPr lang="ko-KR" altLang="en-US" sz="1200" dirty="0" err="1" smtClean="0"/>
              <a:t>유저명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--password $</a:t>
            </a:r>
            <a:r>
              <a:rPr lang="ko-KR" altLang="en-US" sz="1200" dirty="0" smtClean="0"/>
              <a:t>암호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4046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SVN - </a:t>
            </a:r>
            <a:r>
              <a:rPr lang="ko-KR" altLang="en-US" sz="3200" b="1" dirty="0" smtClean="0"/>
              <a:t>기본 명령어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268760"/>
            <a:ext cx="8496944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옵션별</a:t>
            </a:r>
            <a:r>
              <a:rPr lang="ko-KR" altLang="en-US" sz="1200" dirty="0" smtClean="0"/>
              <a:t> 설명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1)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초기화 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유저명과 암호를 </a:t>
            </a:r>
            <a:r>
              <a:rPr lang="ko-KR" altLang="en-US" sz="1200" dirty="0" err="1" smtClean="0"/>
              <a:t>세팅한다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2) o: </a:t>
            </a:r>
            <a:r>
              <a:rPr lang="en-US" altLang="ko-KR" sz="1200" dirty="0" smtClean="0"/>
              <a:t>checkout 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저장소 내의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내 작업영역으로 복사한다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3) e: </a:t>
            </a:r>
            <a:r>
              <a:rPr lang="ko-KR" altLang="en-US" sz="1200" dirty="0" smtClean="0"/>
              <a:t>수정 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수정하기 전에 폴더를 업데이트하고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폴더에 관한 간단한 정보를 출력한다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4) l: lock 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파일을 수정하기 전 잠근다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5) u: unlock 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수정한 내용을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하기 전 잠금을 푼다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6) c: commit </a:t>
            </a:r>
            <a:r>
              <a:rPr lang="ko-KR" altLang="en-US" sz="1200" dirty="0" smtClean="0"/>
              <a:t>모</a:t>
            </a:r>
            <a:r>
              <a:rPr lang="ko-KR" altLang="en-US" sz="1200" dirty="0" smtClean="0"/>
              <a:t>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수정한 내용을 반영하여 새로운 </a:t>
            </a:r>
            <a:r>
              <a:rPr lang="en-US" altLang="ko-KR" sz="1200" dirty="0" smtClean="0"/>
              <a:t>revision</a:t>
            </a:r>
            <a:r>
              <a:rPr lang="ko-KR" altLang="en-US" sz="1200" dirty="0" smtClean="0"/>
              <a:t>을 만들고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폴더를 업데이트한다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7) s: </a:t>
            </a:r>
            <a:r>
              <a:rPr lang="ko-KR" altLang="en-US" sz="1200" dirty="0" smtClean="0"/>
              <a:t>소스 업데이트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새로운 </a:t>
            </a:r>
            <a:r>
              <a:rPr lang="en-US" altLang="ko-KR" sz="1200" dirty="0" smtClean="0"/>
              <a:t>revision</a:t>
            </a:r>
            <a:r>
              <a:rPr lang="ko-KR" altLang="en-US" sz="1200" dirty="0" smtClean="0"/>
              <a:t>을 만들거나 지난 </a:t>
            </a:r>
            <a:r>
              <a:rPr lang="en-US" altLang="ko-KR" sz="1200" dirty="0" smtClean="0"/>
              <a:t>revision</a:t>
            </a:r>
            <a:r>
              <a:rPr lang="ko-KR" altLang="en-US" sz="1200" dirty="0" smtClean="0"/>
              <a:t>으로 회귀한다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작업환경 </a:t>
            </a:r>
            <a:r>
              <a:rPr lang="ko-KR" altLang="en-US" sz="1200" dirty="0" err="1" smtClean="0"/>
              <a:t>세팅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1) </a:t>
            </a:r>
            <a:r>
              <a:rPr lang="ko-KR" altLang="en-US" sz="1200" dirty="0" smtClean="0"/>
              <a:t>원본 소스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저장소로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import ${source path} svn://localhost/${repository} --username ${USERNAME} --password ${PASSWORD}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2) </a:t>
            </a:r>
            <a:r>
              <a:rPr lang="ko-KR" altLang="en-US" sz="1200" dirty="0" smtClean="0"/>
              <a:t>원본 소스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svn</a:t>
            </a:r>
            <a:r>
              <a:rPr lang="ko-KR" altLang="en-US" sz="1200" dirty="0" smtClean="0"/>
              <a:t>의 버젼컨트롤 대상 </a:t>
            </a:r>
            <a:r>
              <a:rPr lang="ko-KR" altLang="en-US" sz="1200" dirty="0" err="1" smtClean="0"/>
              <a:t>디렉토리로</a:t>
            </a:r>
            <a:r>
              <a:rPr lang="ko-KR" altLang="en-US" sz="1200" dirty="0" smtClean="0"/>
              <a:t> 만든다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co svn://localhost/${repository} ${source path} --force --username ${USERNAME} --password ${PASSWORD}</a:t>
            </a:r>
          </a:p>
          <a:p>
            <a:pPr marL="342900" indent="-342900"/>
            <a:r>
              <a:rPr lang="en-US" altLang="ko-KR" sz="1200" dirty="0" smtClean="0"/>
              <a:t>	3) </a:t>
            </a:r>
            <a:r>
              <a:rPr lang="ko-KR" altLang="en-US" sz="1200" dirty="0" smtClean="0"/>
              <a:t>설정한 원본 소스의 경로를 </a:t>
            </a:r>
            <a:r>
              <a:rPr lang="en-US" altLang="ko-KR" sz="1200" dirty="0" smtClean="0"/>
              <a:t>/DATA/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/repo/SOURCEPATH </a:t>
            </a:r>
            <a:r>
              <a:rPr lang="ko-KR" altLang="en-US" sz="1200" dirty="0" smtClean="0"/>
              <a:t>파일에 예시와 같이 작성한다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ex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저장소명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원본경로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4) </a:t>
            </a:r>
            <a:r>
              <a:rPr lang="ko-KR" altLang="en-US" sz="1200" dirty="0" smtClean="0"/>
              <a:t>확보한 작업폴더를 확보하고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작업풀더에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svncmd.sh</a:t>
            </a:r>
            <a:r>
              <a:rPr lang="ko-KR" altLang="en-US" sz="1200" dirty="0" smtClean="0"/>
              <a:t>를 복사한다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mkdir</a:t>
            </a:r>
            <a:r>
              <a:rPr lang="en-US" altLang="ko-KR" sz="1200" dirty="0" smtClean="0"/>
              <a:t> ${work space}/${working directory}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</a:t>
            </a:r>
            <a:r>
              <a:rPr lang="en-US" altLang="ko-KR" sz="1200" dirty="0" smtClean="0"/>
              <a:t>5) svncmd.sh</a:t>
            </a:r>
            <a:r>
              <a:rPr lang="ko-KR" altLang="en-US" sz="1200" dirty="0" smtClean="0"/>
              <a:t>에 유저명과 암호를 세팅한다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</a:t>
            </a:r>
            <a:r>
              <a:rPr lang="en-US" altLang="ko-KR" sz="1200" dirty="0" err="1" smtClean="0"/>
              <a:t>i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3. Daily usage</a:t>
            </a:r>
          </a:p>
          <a:p>
            <a:pPr marL="342900" indent="-342900"/>
            <a:r>
              <a:rPr lang="en-US" altLang="ko-KR" sz="1200" dirty="0" smtClean="0"/>
              <a:t>	1) checkout from repository:</a:t>
            </a:r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-o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2) lock the editing target file:</a:t>
            </a:r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-l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3) setting before edit directory:</a:t>
            </a:r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-e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4) edit directory:</a:t>
            </a:r>
          </a:p>
          <a:p>
            <a:pPr marL="342900" indent="-342900"/>
            <a:r>
              <a:rPr lang="en-US" altLang="ko-KR" sz="1200" dirty="0" smtClean="0"/>
              <a:t>		(1) Add file -&gt;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add file</a:t>
            </a:r>
          </a:p>
          <a:p>
            <a:pPr marL="342900" indent="-342900"/>
            <a:r>
              <a:rPr lang="en-US" altLang="ko-KR" sz="1200" dirty="0" smtClean="0"/>
              <a:t>		(2) Del file -&gt;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del file</a:t>
            </a:r>
          </a:p>
          <a:p>
            <a:pPr marL="342900" indent="-342900"/>
            <a:r>
              <a:rPr lang="en-US" altLang="ko-KR" sz="1200" dirty="0" smtClean="0"/>
              <a:t>		(3)	Edit elements using text editor</a:t>
            </a:r>
          </a:p>
          <a:p>
            <a:pPr marL="342900" indent="-342900"/>
            <a:r>
              <a:rPr lang="en-US" altLang="ko-KR" sz="1200" dirty="0" smtClean="0"/>
              <a:t>	</a:t>
            </a:r>
          </a:p>
          <a:p>
            <a:pPr marL="342900" indent="-342900"/>
            <a:r>
              <a:rPr lang="en-US" altLang="ko-KR" sz="1200" dirty="0" smtClean="0"/>
              <a:t>	5) unlock the </a:t>
            </a:r>
            <a:r>
              <a:rPr lang="en-US" altLang="ko-KR" sz="1200" dirty="0" err="1" smtClean="0"/>
              <a:t>commiting</a:t>
            </a:r>
            <a:r>
              <a:rPr lang="en-US" altLang="ko-KR" sz="1200" dirty="0" smtClean="0"/>
              <a:t> target file:</a:t>
            </a:r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-u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6) commit the directory:</a:t>
            </a:r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-c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7) update source path:</a:t>
            </a:r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-s</a:t>
            </a:r>
            <a:endParaRPr lang="ko-KR" alt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27784" y="40466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SVN </a:t>
            </a:r>
            <a:r>
              <a:rPr lang="en-US" altLang="ko-KR" sz="3200" b="1" smtClean="0"/>
              <a:t>– svncmd.sh </a:t>
            </a:r>
            <a:r>
              <a:rPr lang="ko-KR" altLang="en-US" sz="3200" b="1" dirty="0" smtClean="0"/>
              <a:t>사용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268760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작업 순서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1) </a:t>
            </a:r>
            <a:r>
              <a:rPr lang="ko-KR" altLang="en-US" sz="1200" dirty="0" smtClean="0"/>
              <a:t>저장소 내에 작업하고자 하는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복사한다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-o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2) </a:t>
            </a:r>
            <a:r>
              <a:rPr lang="ko-KR" altLang="en-US" sz="1200" dirty="0" smtClean="0"/>
              <a:t>수정하고자 하는 파일을 다른 사람이 수정하지 못하게 </a:t>
            </a:r>
            <a:r>
              <a:rPr lang="en-US" altLang="ko-KR" sz="1200" dirty="0" smtClean="0"/>
              <a:t>lock</a:t>
            </a:r>
            <a:r>
              <a:rPr lang="ko-KR" altLang="en-US" sz="1200" dirty="0" smtClean="0"/>
              <a:t>을 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-l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3) </a:t>
            </a:r>
            <a:r>
              <a:rPr lang="ko-KR" altLang="en-US" sz="1200" dirty="0" smtClean="0"/>
              <a:t>작업하기에 앞서 복사한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저장소의 최신 정보를 반영하여 업데이트한다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-e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4) </a:t>
            </a:r>
            <a:r>
              <a:rPr lang="ko-KR" altLang="en-US" sz="1200" dirty="0" smtClean="0"/>
              <a:t>작업한다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(1) </a:t>
            </a:r>
            <a:r>
              <a:rPr lang="ko-KR" altLang="en-US" sz="1200" dirty="0" smtClean="0"/>
              <a:t>저장소 내에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및 파일 추가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add file</a:t>
            </a:r>
          </a:p>
          <a:p>
            <a:pPr marL="342900" indent="-342900"/>
            <a:r>
              <a:rPr lang="en-US" altLang="ko-KR" sz="1200" dirty="0" smtClean="0"/>
              <a:t>		(2) </a:t>
            </a:r>
            <a:r>
              <a:rPr lang="ko-KR" altLang="en-US" sz="1200" dirty="0" smtClean="0"/>
              <a:t>저장소 내에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및 파일 삭제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svn</a:t>
            </a:r>
            <a:r>
              <a:rPr lang="en-US" altLang="ko-KR" sz="1200" dirty="0" smtClean="0"/>
              <a:t> del file</a:t>
            </a:r>
          </a:p>
          <a:p>
            <a:pPr marL="342900" indent="-342900"/>
            <a:r>
              <a:rPr lang="en-US" altLang="ko-KR" sz="1200" dirty="0" smtClean="0"/>
              <a:t>		(3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소스 수정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</a:t>
            </a:r>
          </a:p>
          <a:p>
            <a:pPr marL="342900" indent="-342900"/>
            <a:r>
              <a:rPr lang="en-US" altLang="ko-KR" sz="1200" dirty="0" smtClean="0"/>
              <a:t>	5) </a:t>
            </a:r>
            <a:r>
              <a:rPr lang="ko-KR" altLang="en-US" sz="1200" dirty="0" smtClean="0"/>
              <a:t>작업한 내용을 반영하기 위하여 변경사항이 있는 파일을 </a:t>
            </a:r>
            <a:r>
              <a:rPr lang="en-US" altLang="ko-KR" sz="1200" dirty="0" smtClean="0"/>
              <a:t>unlock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-u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6) </a:t>
            </a:r>
            <a:r>
              <a:rPr lang="ko-KR" altLang="en-US" sz="1200" dirty="0" smtClean="0"/>
              <a:t>작업한 내용을 저장소에 반영한다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-c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7) </a:t>
            </a:r>
            <a:r>
              <a:rPr lang="ko-KR" altLang="en-US" sz="1200" dirty="0" smtClean="0"/>
              <a:t>저장소의 최신 작업 내용을 원본 소스에 반영한다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혹은 잘못 작업된 내용이 있을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지난 버전으로 회귀한다</a:t>
            </a:r>
            <a:r>
              <a:rPr lang="en-US" altLang="ko-KR" sz="1200" dirty="0" smtClean="0"/>
              <a:t>.: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svncmd.sh -s</a:t>
            </a:r>
            <a:endParaRPr lang="ko-KR" alt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27784" y="40466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SVN </a:t>
            </a:r>
            <a:r>
              <a:rPr lang="en-US" altLang="ko-KR" sz="3200" b="1" smtClean="0"/>
              <a:t>– svncmd.sh </a:t>
            </a:r>
            <a:r>
              <a:rPr lang="ko-KR" altLang="en-US" sz="3200" b="1" dirty="0" smtClean="0"/>
              <a:t>사용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A0A0A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A0A0A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290</Words>
  <Application>Microsoft Office PowerPoint</Application>
  <PresentationFormat>화면 슬라이드 쇼(4:3)</PresentationFormat>
  <Paragraphs>180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infomax</dc:creator>
  <cp:lastModifiedBy>infomax</cp:lastModifiedBy>
  <cp:revision>21</cp:revision>
  <dcterms:created xsi:type="dcterms:W3CDTF">2017-12-21T05:19:52Z</dcterms:created>
  <dcterms:modified xsi:type="dcterms:W3CDTF">2017-12-22T06:20:30Z</dcterms:modified>
</cp:coreProperties>
</file>