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68" r:id="rId4"/>
    <p:sldId id="260" r:id="rId5"/>
    <p:sldId id="259" r:id="rId6"/>
    <p:sldId id="261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278"/>
    <a:srgbClr val="8FD14F"/>
    <a:srgbClr val="CEE741"/>
    <a:srgbClr val="FBC70F"/>
    <a:srgbClr val="FFF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E4F1D-BD4C-4B4D-8015-984589BA3091}" v="283" dt="2022-01-13T11:30:03.346"/>
    <p1510:client id="{6FAF45C1-6C41-9D4D-B4C5-E164D54107D5}" v="35" dt="2022-01-13T09:36:07.322"/>
    <p1510:client id="{74F039EF-903C-46FD-B269-5F3A8E90FC26}" v="358" dt="2022-01-13T13:13:31.722"/>
    <p1510:client id="{9B8E7CC5-6B28-792F-10F0-C382508E27F8}" v="9" dt="2022-01-13T09:26:13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Ris" userId="73a35c4d-7f92-4b4c-aad9-b4e9915103c4" providerId="ADAL" clId="{1B8F94D8-614C-4A93-927F-74B7784264D1}"/>
    <pc:docChg chg="undo custSel addSld modSld">
      <pc:chgData name="Marco Ris" userId="73a35c4d-7f92-4b4c-aad9-b4e9915103c4" providerId="ADAL" clId="{1B8F94D8-614C-4A93-927F-74B7784264D1}" dt="2022-01-11T08:38:32.943" v="2723" actId="5793"/>
      <pc:docMkLst>
        <pc:docMk/>
      </pc:docMkLst>
      <pc:sldChg chg="modSp mod modNotesTx">
        <pc:chgData name="Marco Ris" userId="73a35c4d-7f92-4b4c-aad9-b4e9915103c4" providerId="ADAL" clId="{1B8F94D8-614C-4A93-927F-74B7784264D1}" dt="2022-01-11T07:48:42.709" v="2221" actId="2711"/>
        <pc:sldMkLst>
          <pc:docMk/>
          <pc:sldMk cId="2262507033" sldId="256"/>
        </pc:sldMkLst>
        <pc:spChg chg="mod">
          <ac:chgData name="Marco Ris" userId="73a35c4d-7f92-4b4c-aad9-b4e9915103c4" providerId="ADAL" clId="{1B8F94D8-614C-4A93-927F-74B7784264D1}" dt="2022-01-11T07:48:23.618" v="2218" actId="403"/>
          <ac:spMkLst>
            <pc:docMk/>
            <pc:sldMk cId="2262507033" sldId="256"/>
            <ac:spMk id="3" creationId="{3423BA9F-097C-4FE7-AE9E-B28709AC0CB1}"/>
          </ac:spMkLst>
        </pc:spChg>
      </pc:sldChg>
      <pc:sldChg chg="modSp mod">
        <pc:chgData name="Marco Ris" userId="73a35c4d-7f92-4b4c-aad9-b4e9915103c4" providerId="ADAL" clId="{1B8F94D8-614C-4A93-927F-74B7784264D1}" dt="2022-01-11T08:38:01.194" v="2693" actId="20577"/>
        <pc:sldMkLst>
          <pc:docMk/>
          <pc:sldMk cId="2273466963" sldId="257"/>
        </pc:sldMkLst>
        <pc:spChg chg="mod">
          <ac:chgData name="Marco Ris" userId="73a35c4d-7f92-4b4c-aad9-b4e9915103c4" providerId="ADAL" clId="{1B8F94D8-614C-4A93-927F-74B7784264D1}" dt="2022-01-11T08:38:01.194" v="2693" actId="20577"/>
          <ac:spMkLst>
            <pc:docMk/>
            <pc:sldMk cId="2273466963" sldId="257"/>
            <ac:spMk id="3" creationId="{0EE93B4A-ADC9-4AEC-89E9-3CB8E9F72429}"/>
          </ac:spMkLst>
        </pc:spChg>
      </pc:sldChg>
      <pc:sldChg chg="modSp mod modNotesTx">
        <pc:chgData name="Marco Ris" userId="73a35c4d-7f92-4b4c-aad9-b4e9915103c4" providerId="ADAL" clId="{1B8F94D8-614C-4A93-927F-74B7784264D1}" dt="2022-01-11T07:51:31.707" v="2330" actId="6549"/>
        <pc:sldMkLst>
          <pc:docMk/>
          <pc:sldMk cId="3087193473" sldId="258"/>
        </pc:sldMkLst>
        <pc:spChg chg="mod">
          <ac:chgData name="Marco Ris" userId="73a35c4d-7f92-4b4c-aad9-b4e9915103c4" providerId="ADAL" clId="{1B8F94D8-614C-4A93-927F-74B7784264D1}" dt="2022-01-11T07:32:27.872" v="1704" actId="1076"/>
          <ac:spMkLst>
            <pc:docMk/>
            <pc:sldMk cId="3087193473" sldId="258"/>
            <ac:spMk id="38" creationId="{04B33465-F606-4BD4-93D3-B5745EE5512A}"/>
          </ac:spMkLst>
        </pc:spChg>
        <pc:spChg chg="mod">
          <ac:chgData name="Marco Ris" userId="73a35c4d-7f92-4b4c-aad9-b4e9915103c4" providerId="ADAL" clId="{1B8F94D8-614C-4A93-927F-74B7784264D1}" dt="2022-01-11T07:32:22.688" v="1703" actId="1076"/>
          <ac:spMkLst>
            <pc:docMk/>
            <pc:sldMk cId="3087193473" sldId="258"/>
            <ac:spMk id="53" creationId="{9D6267E3-5CF6-4A13-AF93-42DEC6BAA046}"/>
          </ac:spMkLst>
        </pc:spChg>
        <pc:spChg chg="mod">
          <ac:chgData name="Marco Ris" userId="73a35c4d-7f92-4b4c-aad9-b4e9915103c4" providerId="ADAL" clId="{1B8F94D8-614C-4A93-927F-74B7784264D1}" dt="2022-01-11T07:32:36.800" v="1705" actId="1076"/>
          <ac:spMkLst>
            <pc:docMk/>
            <pc:sldMk cId="3087193473" sldId="258"/>
            <ac:spMk id="54" creationId="{F5B3F9B6-4F4B-48C0-80D0-CF3481AD3323}"/>
          </ac:spMkLst>
        </pc:spChg>
        <pc:picChg chg="mod">
          <ac:chgData name="Marco Ris" userId="73a35c4d-7f92-4b4c-aad9-b4e9915103c4" providerId="ADAL" clId="{1B8F94D8-614C-4A93-927F-74B7784264D1}" dt="2022-01-11T07:35:17.112" v="1715" actId="1076"/>
          <ac:picMkLst>
            <pc:docMk/>
            <pc:sldMk cId="3087193473" sldId="258"/>
            <ac:picMk id="2052" creationId="{6985D9C9-D719-4C45-891F-F2DDF0D16FB1}"/>
          </ac:picMkLst>
        </pc:picChg>
        <pc:picChg chg="mod">
          <ac:chgData name="Marco Ris" userId="73a35c4d-7f92-4b4c-aad9-b4e9915103c4" providerId="ADAL" clId="{1B8F94D8-614C-4A93-927F-74B7784264D1}" dt="2022-01-11T07:35:09.737" v="1714" actId="14100"/>
          <ac:picMkLst>
            <pc:docMk/>
            <pc:sldMk cId="3087193473" sldId="258"/>
            <ac:picMk id="2054" creationId="{368D5C25-C660-404B-80EA-E26726A01325}"/>
          </ac:picMkLst>
        </pc:picChg>
      </pc:sldChg>
      <pc:sldChg chg="modSp mod modNotesTx">
        <pc:chgData name="Marco Ris" userId="73a35c4d-7f92-4b4c-aad9-b4e9915103c4" providerId="ADAL" clId="{1B8F94D8-614C-4A93-927F-74B7784264D1}" dt="2022-01-11T08:38:11.787" v="2703" actId="20577"/>
        <pc:sldMkLst>
          <pc:docMk/>
          <pc:sldMk cId="2532801943" sldId="260"/>
        </pc:sldMkLst>
        <pc:spChg chg="mod">
          <ac:chgData name="Marco Ris" userId="73a35c4d-7f92-4b4c-aad9-b4e9915103c4" providerId="ADAL" clId="{1B8F94D8-614C-4A93-927F-74B7784264D1}" dt="2022-01-11T08:38:11.787" v="2703" actId="20577"/>
          <ac:spMkLst>
            <pc:docMk/>
            <pc:sldMk cId="2532801943" sldId="260"/>
            <ac:spMk id="3" creationId="{51CA6E4C-EBBD-4C6E-B84C-5DB632F94DB4}"/>
          </ac:spMkLst>
        </pc:spChg>
        <pc:graphicFrameChg chg="mod modGraphic">
          <ac:chgData name="Marco Ris" userId="73a35c4d-7f92-4b4c-aad9-b4e9915103c4" providerId="ADAL" clId="{1B8F94D8-614C-4A93-927F-74B7784264D1}" dt="2022-01-07T17:46:00.575" v="1393" actId="207"/>
          <ac:graphicFrameMkLst>
            <pc:docMk/>
            <pc:sldMk cId="2532801943" sldId="260"/>
            <ac:graphicFrameMk id="4" creationId="{2D282C03-BBA8-48D8-826D-747B648886C5}"/>
          </ac:graphicFrameMkLst>
        </pc:graphicFrameChg>
      </pc:sldChg>
      <pc:sldChg chg="modSp mod modNotesTx">
        <pc:chgData name="Marco Ris" userId="73a35c4d-7f92-4b4c-aad9-b4e9915103c4" providerId="ADAL" clId="{1B8F94D8-614C-4A93-927F-74B7784264D1}" dt="2022-01-11T08:38:32.943" v="2723" actId="5793"/>
        <pc:sldMkLst>
          <pc:docMk/>
          <pc:sldMk cId="2295151992" sldId="263"/>
        </pc:sldMkLst>
        <pc:spChg chg="mod">
          <ac:chgData name="Marco Ris" userId="73a35c4d-7f92-4b4c-aad9-b4e9915103c4" providerId="ADAL" clId="{1B8F94D8-614C-4A93-927F-74B7784264D1}" dt="2022-01-11T08:38:32.943" v="2723" actId="5793"/>
          <ac:spMkLst>
            <pc:docMk/>
            <pc:sldMk cId="2295151992" sldId="263"/>
            <ac:spMk id="3" creationId="{E94CC1F9-8883-46D5-83F7-B2486C065847}"/>
          </ac:spMkLst>
        </pc:spChg>
      </pc:sldChg>
      <pc:sldChg chg="modSp mod">
        <pc:chgData name="Marco Ris" userId="73a35c4d-7f92-4b4c-aad9-b4e9915103c4" providerId="ADAL" clId="{1B8F94D8-614C-4A93-927F-74B7784264D1}" dt="2022-01-11T08:38:28.073" v="2722" actId="20577"/>
        <pc:sldMkLst>
          <pc:docMk/>
          <pc:sldMk cId="2870700911" sldId="264"/>
        </pc:sldMkLst>
        <pc:spChg chg="mod">
          <ac:chgData name="Marco Ris" userId="73a35c4d-7f92-4b4c-aad9-b4e9915103c4" providerId="ADAL" clId="{1B8F94D8-614C-4A93-927F-74B7784264D1}" dt="2022-01-11T08:38:28.073" v="2722" actId="20577"/>
          <ac:spMkLst>
            <pc:docMk/>
            <pc:sldMk cId="2870700911" sldId="264"/>
            <ac:spMk id="3" creationId="{E94CC1F9-8883-46D5-83F7-B2486C065847}"/>
          </ac:spMkLst>
        </pc:spChg>
      </pc:sldChg>
      <pc:sldChg chg="delSp modSp add mod modNotesTx">
        <pc:chgData name="Marco Ris" userId="73a35c4d-7f92-4b4c-aad9-b4e9915103c4" providerId="ADAL" clId="{1B8F94D8-614C-4A93-927F-74B7784264D1}" dt="2022-01-11T08:37:04.842" v="2674" actId="20577"/>
        <pc:sldMkLst>
          <pc:docMk/>
          <pc:sldMk cId="966525464" sldId="265"/>
        </pc:sldMkLst>
        <pc:spChg chg="mod">
          <ac:chgData name="Marco Ris" userId="73a35c4d-7f92-4b4c-aad9-b4e9915103c4" providerId="ADAL" clId="{1B8F94D8-614C-4A93-927F-74B7784264D1}" dt="2022-01-07T09:49:05.717" v="1145" actId="20577"/>
          <ac:spMkLst>
            <pc:docMk/>
            <pc:sldMk cId="966525464" sldId="265"/>
            <ac:spMk id="2" creationId="{0F668185-2350-411C-A0F6-3F241C5F4E0B}"/>
          </ac:spMkLst>
        </pc:spChg>
        <pc:spChg chg="mod">
          <ac:chgData name="Marco Ris" userId="73a35c4d-7f92-4b4c-aad9-b4e9915103c4" providerId="ADAL" clId="{1B8F94D8-614C-4A93-927F-74B7784264D1}" dt="2022-01-11T07:40:31.161" v="1797" actId="20577"/>
          <ac:spMkLst>
            <pc:docMk/>
            <pc:sldMk cId="966525464" sldId="265"/>
            <ac:spMk id="3" creationId="{51CA6E4C-EBBD-4C6E-B84C-5DB632F94DB4}"/>
          </ac:spMkLst>
        </pc:spChg>
        <pc:graphicFrameChg chg="del mod">
          <ac:chgData name="Marco Ris" userId="73a35c4d-7f92-4b4c-aad9-b4e9915103c4" providerId="ADAL" clId="{1B8F94D8-614C-4A93-927F-74B7784264D1}" dt="2022-01-06T17:35:57.565" v="342" actId="478"/>
          <ac:graphicFrameMkLst>
            <pc:docMk/>
            <pc:sldMk cId="966525464" sldId="265"/>
            <ac:graphicFrameMk id="4" creationId="{2D282C03-BBA8-48D8-826D-747B648886C5}"/>
          </ac:graphicFrameMkLst>
        </pc:graphicFrameChg>
      </pc:sldChg>
    </pc:docChg>
  </pc:docChgLst>
  <pc:docChgLst>
    <pc:chgData name="Christoph Grossmann" userId="S::christoph.grossmann@students.ffhs.ch::5e88de43-9455-4924-b844-7f704e9dab83" providerId="AD" clId="Web-{A6D0D455-C1EA-A488-8746-6E254990B850}"/>
    <pc:docChg chg="delSld modSld sldOrd">
      <pc:chgData name="Christoph Grossmann" userId="S::christoph.grossmann@students.ffhs.ch::5e88de43-9455-4924-b844-7f704e9dab83" providerId="AD" clId="Web-{A6D0D455-C1EA-A488-8746-6E254990B850}" dt="2022-01-10T20:21:47.305" v="270" actId="20577"/>
      <pc:docMkLst>
        <pc:docMk/>
      </pc:docMkLst>
      <pc:sldChg chg="modSp">
        <pc:chgData name="Christoph Grossmann" userId="S::christoph.grossmann@students.ffhs.ch::5e88de43-9455-4924-b844-7f704e9dab83" providerId="AD" clId="Web-{A6D0D455-C1EA-A488-8746-6E254990B850}" dt="2022-01-10T20:10:03.768" v="92" actId="1076"/>
        <pc:sldMkLst>
          <pc:docMk/>
          <pc:sldMk cId="2262507033" sldId="256"/>
        </pc:sldMkLst>
        <pc:spChg chg="mod">
          <ac:chgData name="Christoph Grossmann" userId="S::christoph.grossmann@students.ffhs.ch::5e88de43-9455-4924-b844-7f704e9dab83" providerId="AD" clId="Web-{A6D0D455-C1EA-A488-8746-6E254990B850}" dt="2022-01-10T20:10:03.768" v="92" actId="1076"/>
          <ac:spMkLst>
            <pc:docMk/>
            <pc:sldMk cId="2262507033" sldId="256"/>
            <ac:spMk id="3" creationId="{3423BA9F-097C-4FE7-AE9E-B28709AC0CB1}"/>
          </ac:spMkLst>
        </pc:spChg>
      </pc:sldChg>
      <pc:sldChg chg="modSp">
        <pc:chgData name="Christoph Grossmann" userId="S::christoph.grossmann@students.ffhs.ch::5e88de43-9455-4924-b844-7f704e9dab83" providerId="AD" clId="Web-{A6D0D455-C1EA-A488-8746-6E254990B850}" dt="2022-01-10T20:21:47.305" v="270" actId="20577"/>
        <pc:sldMkLst>
          <pc:docMk/>
          <pc:sldMk cId="2273466963" sldId="257"/>
        </pc:sldMkLst>
        <pc:spChg chg="mod">
          <ac:chgData name="Christoph Grossmann" userId="S::christoph.grossmann@students.ffhs.ch::5e88de43-9455-4924-b844-7f704e9dab83" providerId="AD" clId="Web-{A6D0D455-C1EA-A488-8746-6E254990B850}" dt="2022-01-10T20:21:47.305" v="270" actId="20577"/>
          <ac:spMkLst>
            <pc:docMk/>
            <pc:sldMk cId="2273466963" sldId="257"/>
            <ac:spMk id="3" creationId="{0EE93B4A-ADC9-4AEC-89E9-3CB8E9F72429}"/>
          </ac:spMkLst>
        </pc:spChg>
      </pc:sldChg>
      <pc:sldChg chg="modNotes">
        <pc:chgData name="Christoph Grossmann" userId="S::christoph.grossmann@students.ffhs.ch::5e88de43-9455-4924-b844-7f704e9dab83" providerId="AD" clId="Web-{A6D0D455-C1EA-A488-8746-6E254990B850}" dt="2022-01-10T18:01:12.821" v="77"/>
        <pc:sldMkLst>
          <pc:docMk/>
          <pc:sldMk cId="668774763" sldId="259"/>
        </pc:sldMkLst>
      </pc:sldChg>
      <pc:sldChg chg="delSp modSp">
        <pc:chgData name="Christoph Grossmann" userId="S::christoph.grossmann@students.ffhs.ch::5e88de43-9455-4924-b844-7f704e9dab83" providerId="AD" clId="Web-{A6D0D455-C1EA-A488-8746-6E254990B850}" dt="2022-01-10T20:17:41.866" v="237" actId="20577"/>
        <pc:sldMkLst>
          <pc:docMk/>
          <pc:sldMk cId="2532801943" sldId="260"/>
        </pc:sldMkLst>
        <pc:spChg chg="mod">
          <ac:chgData name="Christoph Grossmann" userId="S::christoph.grossmann@students.ffhs.ch::5e88de43-9455-4924-b844-7f704e9dab83" providerId="AD" clId="Web-{A6D0D455-C1EA-A488-8746-6E254990B850}" dt="2022-01-10T20:17:41.866" v="237" actId="20577"/>
          <ac:spMkLst>
            <pc:docMk/>
            <pc:sldMk cId="2532801943" sldId="260"/>
            <ac:spMk id="3" creationId="{51CA6E4C-EBBD-4C6E-B84C-5DB632F94DB4}"/>
          </ac:spMkLst>
        </pc:spChg>
        <pc:graphicFrameChg chg="del">
          <ac:chgData name="Christoph Grossmann" userId="S::christoph.grossmann@students.ffhs.ch::5e88de43-9455-4924-b844-7f704e9dab83" providerId="AD" clId="Web-{A6D0D455-C1EA-A488-8746-6E254990B850}" dt="2022-01-10T20:13:15.848" v="94"/>
          <ac:graphicFrameMkLst>
            <pc:docMk/>
            <pc:sldMk cId="2532801943" sldId="260"/>
            <ac:graphicFrameMk id="4" creationId="{2D282C03-BBA8-48D8-826D-747B648886C5}"/>
          </ac:graphicFrameMkLst>
        </pc:graphicFrameChg>
      </pc:sldChg>
      <pc:sldChg chg="modNotes">
        <pc:chgData name="Christoph Grossmann" userId="S::christoph.grossmann@students.ffhs.ch::5e88de43-9455-4924-b844-7f704e9dab83" providerId="AD" clId="Web-{A6D0D455-C1EA-A488-8746-6E254990B850}" dt="2022-01-10T18:01:22.414" v="83"/>
        <pc:sldMkLst>
          <pc:docMk/>
          <pc:sldMk cId="1663557805" sldId="261"/>
        </pc:sldMkLst>
      </pc:sldChg>
      <pc:sldChg chg="del">
        <pc:chgData name="Christoph Grossmann" userId="S::christoph.grossmann@students.ffhs.ch::5e88de43-9455-4924-b844-7f704e9dab83" providerId="AD" clId="Web-{A6D0D455-C1EA-A488-8746-6E254990B850}" dt="2022-01-10T17:28:40.716" v="11"/>
        <pc:sldMkLst>
          <pc:docMk/>
          <pc:sldMk cId="2665061159" sldId="262"/>
        </pc:sldMkLst>
      </pc:sldChg>
      <pc:sldChg chg="modSp ord">
        <pc:chgData name="Christoph Grossmann" userId="S::christoph.grossmann@students.ffhs.ch::5e88de43-9455-4924-b844-7f704e9dab83" providerId="AD" clId="Web-{A6D0D455-C1EA-A488-8746-6E254990B850}" dt="2022-01-10T20:12:04.566" v="93"/>
        <pc:sldMkLst>
          <pc:docMk/>
          <pc:sldMk cId="966525464" sldId="265"/>
        </pc:sldMkLst>
        <pc:spChg chg="mod">
          <ac:chgData name="Christoph Grossmann" userId="S::christoph.grossmann@students.ffhs.ch::5e88de43-9455-4924-b844-7f704e9dab83" providerId="AD" clId="Web-{A6D0D455-C1EA-A488-8746-6E254990B850}" dt="2022-01-10T17:35:14.532" v="69" actId="20577"/>
          <ac:spMkLst>
            <pc:docMk/>
            <pc:sldMk cId="966525464" sldId="265"/>
            <ac:spMk id="3" creationId="{51CA6E4C-EBBD-4C6E-B84C-5DB632F94DB4}"/>
          </ac:spMkLst>
        </pc:spChg>
      </pc:sldChg>
    </pc:docChg>
  </pc:docChgLst>
  <pc:docChgLst>
    <pc:chgData name="Christoph Grossmann" userId="S::christoph.grossmann@students.ffhs.ch::5e88de43-9455-4924-b844-7f704e9dab83" providerId="AD" clId="Web-{F5DD64F5-74C0-4901-D7DF-194920A175CA}"/>
    <pc:docChg chg="modSld sldOrd">
      <pc:chgData name="Christoph Grossmann" userId="S::christoph.grossmann@students.ffhs.ch::5e88de43-9455-4924-b844-7f704e9dab83" providerId="AD" clId="Web-{F5DD64F5-74C0-4901-D7DF-194920A175CA}" dt="2022-01-03T17:51:15.525" v="260"/>
      <pc:docMkLst>
        <pc:docMk/>
      </pc:docMkLst>
      <pc:sldChg chg="modSp">
        <pc:chgData name="Christoph Grossmann" userId="S::christoph.grossmann@students.ffhs.ch::5e88de43-9455-4924-b844-7f704e9dab83" providerId="AD" clId="Web-{F5DD64F5-74C0-4901-D7DF-194920A175CA}" dt="2022-01-03T17:28:59.244" v="171" actId="20577"/>
        <pc:sldMkLst>
          <pc:docMk/>
          <pc:sldMk cId="2273466963" sldId="257"/>
        </pc:sldMkLst>
        <pc:spChg chg="mod">
          <ac:chgData name="Christoph Grossmann" userId="S::christoph.grossmann@students.ffhs.ch::5e88de43-9455-4924-b844-7f704e9dab83" providerId="AD" clId="Web-{F5DD64F5-74C0-4901-D7DF-194920A175CA}" dt="2022-01-03T17:28:59.244" v="171" actId="20577"/>
          <ac:spMkLst>
            <pc:docMk/>
            <pc:sldMk cId="2273466963" sldId="257"/>
            <ac:spMk id="3" creationId="{0EE93B4A-ADC9-4AEC-89E9-3CB8E9F72429}"/>
          </ac:spMkLst>
        </pc:spChg>
      </pc:sldChg>
      <pc:sldChg chg="addSp delSp modSp ord modNotes">
        <pc:chgData name="Christoph Grossmann" userId="S::christoph.grossmann@students.ffhs.ch::5e88de43-9455-4924-b844-7f704e9dab83" providerId="AD" clId="Web-{F5DD64F5-74C0-4901-D7DF-194920A175CA}" dt="2022-01-03T17:48:48.789" v="256"/>
        <pc:sldMkLst>
          <pc:docMk/>
          <pc:sldMk cId="3087193473" sldId="258"/>
        </pc:sldMkLst>
        <pc:spChg chg="mod">
          <ac:chgData name="Christoph Grossmann" userId="S::christoph.grossmann@students.ffhs.ch::5e88de43-9455-4924-b844-7f704e9dab83" providerId="AD" clId="Web-{F5DD64F5-74C0-4901-D7DF-194920A175CA}" dt="2022-01-03T17:30:56.839" v="173" actId="20577"/>
          <ac:spMkLst>
            <pc:docMk/>
            <pc:sldMk cId="3087193473" sldId="258"/>
            <ac:spMk id="53" creationId="{9D6267E3-5CF6-4A13-AF93-42DEC6BAA046}"/>
          </ac:spMkLst>
        </pc:spChg>
        <pc:picChg chg="add del mod">
          <ac:chgData name="Christoph Grossmann" userId="S::christoph.grossmann@students.ffhs.ch::5e88de43-9455-4924-b844-7f704e9dab83" providerId="AD" clId="Web-{F5DD64F5-74C0-4901-D7DF-194920A175CA}" dt="2022-01-03T17:32:32.933" v="183"/>
          <ac:picMkLst>
            <pc:docMk/>
            <pc:sldMk cId="3087193473" sldId="258"/>
            <ac:picMk id="2" creationId="{7ECD554D-5F26-4FB3-8057-DE5049483678}"/>
          </ac:picMkLst>
        </pc:picChg>
        <pc:picChg chg="add del mod">
          <ac:chgData name="Christoph Grossmann" userId="S::christoph.grossmann@students.ffhs.ch::5e88de43-9455-4924-b844-7f704e9dab83" providerId="AD" clId="Web-{F5DD64F5-74C0-4901-D7DF-194920A175CA}" dt="2022-01-03T17:34:17.653" v="186" actId="14100"/>
          <ac:picMkLst>
            <pc:docMk/>
            <pc:sldMk cId="3087193473" sldId="258"/>
            <ac:picMk id="2054" creationId="{368D5C25-C660-404B-80EA-E26726A01325}"/>
          </ac:picMkLst>
        </pc:picChg>
      </pc:sldChg>
      <pc:sldChg chg="modNotes">
        <pc:chgData name="Christoph Grossmann" userId="S::christoph.grossmann@students.ffhs.ch::5e88de43-9455-4924-b844-7f704e9dab83" providerId="AD" clId="Web-{F5DD64F5-74C0-4901-D7DF-194920A175CA}" dt="2022-01-03T17:51:15.525" v="260"/>
        <pc:sldMkLst>
          <pc:docMk/>
          <pc:sldMk cId="668774763" sldId="259"/>
        </pc:sldMkLst>
      </pc:sldChg>
      <pc:sldChg chg="modNotes">
        <pc:chgData name="Christoph Grossmann" userId="S::christoph.grossmann@students.ffhs.ch::5e88de43-9455-4924-b844-7f704e9dab83" providerId="AD" clId="Web-{F5DD64F5-74C0-4901-D7DF-194920A175CA}" dt="2022-01-03T17:26:36.805" v="140"/>
        <pc:sldMkLst>
          <pc:docMk/>
          <pc:sldMk cId="1663557805" sldId="261"/>
        </pc:sldMkLst>
      </pc:sldChg>
    </pc:docChg>
  </pc:docChgLst>
  <pc:docChgLst>
    <pc:chgData name="Peter Spielhofer" userId="c457bf23-9644-4c33-9cae-dfa2c3ab533c" providerId="ADAL" clId="{17EE4F1D-BD4C-4B4D-8015-984589BA3091}"/>
    <pc:docChg chg="undo redo custSel addSld delSld modSld addMainMaster delMainMaster">
      <pc:chgData name="Peter Spielhofer" userId="c457bf23-9644-4c33-9cae-dfa2c3ab533c" providerId="ADAL" clId="{17EE4F1D-BD4C-4B4D-8015-984589BA3091}" dt="2022-01-13T11:30:03.346" v="3018" actId="20577"/>
      <pc:docMkLst>
        <pc:docMk/>
      </pc:docMkLst>
      <pc:sldChg chg="addSp delSp modSp new mod setBg modClrScheme addAnim delAnim chgLayout modNotesTx">
        <pc:chgData name="Peter Spielhofer" userId="c457bf23-9644-4c33-9cae-dfa2c3ab533c" providerId="ADAL" clId="{17EE4F1D-BD4C-4B4D-8015-984589BA3091}" dt="2022-01-03T17:39:15.761" v="2698" actId="20577"/>
        <pc:sldMkLst>
          <pc:docMk/>
          <pc:sldMk cId="2262507033" sldId="256"/>
        </pc:sldMkLst>
        <pc:spChg chg="mod">
          <ac:chgData name="Peter Spielhofer" userId="c457bf23-9644-4c33-9cae-dfa2c3ab533c" providerId="ADAL" clId="{17EE4F1D-BD4C-4B4D-8015-984589BA3091}" dt="2021-12-31T11:30:01.345" v="1210" actId="26606"/>
          <ac:spMkLst>
            <pc:docMk/>
            <pc:sldMk cId="2262507033" sldId="256"/>
            <ac:spMk id="2" creationId="{8A0087C6-D6A2-4728-B8EB-ED751D2F098B}"/>
          </ac:spMkLst>
        </pc:spChg>
        <pc:spChg chg="mod">
          <ac:chgData name="Peter Spielhofer" userId="c457bf23-9644-4c33-9cae-dfa2c3ab533c" providerId="ADAL" clId="{17EE4F1D-BD4C-4B4D-8015-984589BA3091}" dt="2021-12-31T11:30:01.345" v="1210" actId="26606"/>
          <ac:spMkLst>
            <pc:docMk/>
            <pc:sldMk cId="2262507033" sldId="256"/>
            <ac:spMk id="3" creationId="{3423BA9F-097C-4FE7-AE9E-B28709AC0CB1}"/>
          </ac:spMkLst>
        </pc:spChg>
        <pc:spChg chg="add del">
          <ac:chgData name="Peter Spielhofer" userId="c457bf23-9644-4c33-9cae-dfa2c3ab533c" providerId="ADAL" clId="{17EE4F1D-BD4C-4B4D-8015-984589BA3091}" dt="2021-12-31T11:30:01.345" v="1210" actId="26606"/>
          <ac:spMkLst>
            <pc:docMk/>
            <pc:sldMk cId="2262507033" sldId="256"/>
            <ac:spMk id="9" creationId="{AC8EEB0F-BA72-49AC-956F-331B60FDE79E}"/>
          </ac:spMkLst>
        </pc:spChg>
        <pc:spChg chg="add del">
          <ac:chgData name="Peter Spielhofer" userId="c457bf23-9644-4c33-9cae-dfa2c3ab533c" providerId="ADAL" clId="{17EE4F1D-BD4C-4B4D-8015-984589BA3091}" dt="2021-12-31T11:30:01.345" v="1210" actId="26606"/>
          <ac:spMkLst>
            <pc:docMk/>
            <pc:sldMk cId="2262507033" sldId="256"/>
            <ac:spMk id="71" creationId="{0DBF1ABE-8590-450D-BB49-BDDCCF3EEA9E}"/>
          </ac:spMkLst>
        </pc:spChg>
        <pc:spChg chg="add del">
          <ac:chgData name="Peter Spielhofer" userId="c457bf23-9644-4c33-9cae-dfa2c3ab533c" providerId="ADAL" clId="{17EE4F1D-BD4C-4B4D-8015-984589BA3091}" dt="2021-12-31T11:30:01.345" v="1210" actId="26606"/>
          <ac:spMkLst>
            <pc:docMk/>
            <pc:sldMk cId="2262507033" sldId="256"/>
            <ac:spMk id="73" creationId="{D00382C6-249C-4F5B-A1AB-9531B53983FF}"/>
          </ac:spMkLst>
        </pc:spChg>
        <pc:spChg chg="add del">
          <ac:chgData name="Peter Spielhofer" userId="c457bf23-9644-4c33-9cae-dfa2c3ab533c" providerId="ADAL" clId="{17EE4F1D-BD4C-4B4D-8015-984589BA3091}" dt="2021-12-31T11:30:01.345" v="1210" actId="26606"/>
          <ac:spMkLst>
            <pc:docMk/>
            <pc:sldMk cId="2262507033" sldId="256"/>
            <ac:spMk id="75" creationId="{EE4C8343-9B2C-4A33-AE54-5945E6E9D44F}"/>
          </ac:spMkLst>
        </pc:spChg>
        <pc:spChg chg="add del">
          <ac:chgData name="Peter Spielhofer" userId="c457bf23-9644-4c33-9cae-dfa2c3ab533c" providerId="ADAL" clId="{17EE4F1D-BD4C-4B4D-8015-984589BA3091}" dt="2021-12-31T11:30:01.345" v="1210" actId="26606"/>
          <ac:spMkLst>
            <pc:docMk/>
            <pc:sldMk cId="2262507033" sldId="256"/>
            <ac:spMk id="77" creationId="{B76FEFBE-09C1-441E-BB53-303E4CED5DA9}"/>
          </ac:spMkLst>
        </pc:spChg>
        <pc:spChg chg="add del">
          <ac:chgData name="Peter Spielhofer" userId="c457bf23-9644-4c33-9cae-dfa2c3ab533c" providerId="ADAL" clId="{17EE4F1D-BD4C-4B4D-8015-984589BA3091}" dt="2021-12-31T11:30:01.345" v="1210" actId="26606"/>
          <ac:spMkLst>
            <pc:docMk/>
            <pc:sldMk cId="2262507033" sldId="256"/>
            <ac:spMk id="79" creationId="{185FD2CF-35DE-4F7D-B04C-C7B7DC4DB00E}"/>
          </ac:spMkLst>
        </pc:spChg>
        <pc:spChg chg="add del">
          <ac:chgData name="Peter Spielhofer" userId="c457bf23-9644-4c33-9cae-dfa2c3ab533c" providerId="ADAL" clId="{17EE4F1D-BD4C-4B4D-8015-984589BA3091}" dt="2021-12-31T11:30:01.345" v="1210" actId="26606"/>
          <ac:spMkLst>
            <pc:docMk/>
            <pc:sldMk cId="2262507033" sldId="256"/>
            <ac:spMk id="81" creationId="{6B357D90-5835-41AD-A093-F73220E272A2}"/>
          </ac:spMkLst>
        </pc:spChg>
        <pc:spChg chg="add del">
          <ac:chgData name="Peter Spielhofer" userId="c457bf23-9644-4c33-9cae-dfa2c3ab533c" providerId="ADAL" clId="{17EE4F1D-BD4C-4B4D-8015-984589BA3091}" dt="2021-12-31T11:30:01.345" v="1210" actId="26606"/>
          <ac:spMkLst>
            <pc:docMk/>
            <pc:sldMk cId="2262507033" sldId="256"/>
            <ac:spMk id="83" creationId="{E188EC29-E620-4E9C-9ABB-0CD603CCF1A3}"/>
          </ac:spMkLst>
        </pc:spChg>
        <pc:grpChg chg="add del">
          <ac:chgData name="Peter Spielhofer" userId="c457bf23-9644-4c33-9cae-dfa2c3ab533c" providerId="ADAL" clId="{17EE4F1D-BD4C-4B4D-8015-984589BA3091}" dt="2021-12-31T11:30:01.345" v="1210" actId="26606"/>
          <ac:grpSpMkLst>
            <pc:docMk/>
            <pc:sldMk cId="2262507033" sldId="256"/>
            <ac:grpSpMk id="11" creationId="{FB8CE58F-407C-497E-B723-21FD8C6D35E4}"/>
          </ac:grpSpMkLst>
        </pc:grpChg>
        <pc:picChg chg="add mod ord">
          <ac:chgData name="Peter Spielhofer" userId="c457bf23-9644-4c33-9cae-dfa2c3ab533c" providerId="ADAL" clId="{17EE4F1D-BD4C-4B4D-8015-984589BA3091}" dt="2021-12-31T11:30:01.345" v="1210" actId="26606"/>
          <ac:picMkLst>
            <pc:docMk/>
            <pc:sldMk cId="2262507033" sldId="256"/>
            <ac:picMk id="4" creationId="{9DB94CA2-7253-4E94-BD19-6356C39240C9}"/>
          </ac:picMkLst>
        </pc:picChg>
        <pc:picChg chg="add mod ord">
          <ac:chgData name="Peter Spielhofer" userId="c457bf23-9644-4c33-9cae-dfa2c3ab533c" providerId="ADAL" clId="{17EE4F1D-BD4C-4B4D-8015-984589BA3091}" dt="2021-12-31T11:30:01.345" v="1210" actId="26606"/>
          <ac:picMkLst>
            <pc:docMk/>
            <pc:sldMk cId="2262507033" sldId="256"/>
            <ac:picMk id="3074" creationId="{8FB28659-4F14-450B-8BEC-9E68969AB927}"/>
          </ac:picMkLst>
        </pc:picChg>
      </pc:sldChg>
      <pc:sldChg chg="addSp delSp modSp new mod modNotesTx">
        <pc:chgData name="Peter Spielhofer" userId="c457bf23-9644-4c33-9cae-dfa2c3ab533c" providerId="ADAL" clId="{17EE4F1D-BD4C-4B4D-8015-984589BA3091}" dt="2022-01-03T17:43:12.550" v="2733" actId="27636"/>
        <pc:sldMkLst>
          <pc:docMk/>
          <pc:sldMk cId="2273466963" sldId="257"/>
        </pc:sldMkLst>
        <pc:spChg chg="mod">
          <ac:chgData name="Peter Spielhofer" userId="c457bf23-9644-4c33-9cae-dfa2c3ab533c" providerId="ADAL" clId="{17EE4F1D-BD4C-4B4D-8015-984589BA3091}" dt="2021-12-31T10:53:44.314" v="20" actId="20577"/>
          <ac:spMkLst>
            <pc:docMk/>
            <pc:sldMk cId="2273466963" sldId="257"/>
            <ac:spMk id="2" creationId="{15242383-9AA2-41C4-BEF6-E999C39191F4}"/>
          </ac:spMkLst>
        </pc:spChg>
        <pc:spChg chg="mod">
          <ac:chgData name="Peter Spielhofer" userId="c457bf23-9644-4c33-9cae-dfa2c3ab533c" providerId="ADAL" clId="{17EE4F1D-BD4C-4B4D-8015-984589BA3091}" dt="2022-01-03T17:43:12.550" v="2733" actId="27636"/>
          <ac:spMkLst>
            <pc:docMk/>
            <pc:sldMk cId="2273466963" sldId="257"/>
            <ac:spMk id="3" creationId="{0EE93B4A-ADC9-4AEC-89E9-3CB8E9F72429}"/>
          </ac:spMkLst>
        </pc:spChg>
        <pc:spChg chg="add del">
          <ac:chgData name="Peter Spielhofer" userId="c457bf23-9644-4c33-9cae-dfa2c3ab533c" providerId="ADAL" clId="{17EE4F1D-BD4C-4B4D-8015-984589BA3091}" dt="2022-01-03T17:28:44.319" v="2527" actId="22"/>
          <ac:spMkLst>
            <pc:docMk/>
            <pc:sldMk cId="2273466963" sldId="257"/>
            <ac:spMk id="5" creationId="{40CA44E1-18E2-47FC-B938-3A8D2487C362}"/>
          </ac:spMkLst>
        </pc:spChg>
      </pc:sldChg>
      <pc:sldChg chg="addSp delSp modSp new del mod setBg modNotesTx">
        <pc:chgData name="Peter Spielhofer" userId="c457bf23-9644-4c33-9cae-dfa2c3ab533c" providerId="ADAL" clId="{17EE4F1D-BD4C-4B4D-8015-984589BA3091}" dt="2022-01-12T20:42:39.846" v="2827" actId="2696"/>
        <pc:sldMkLst>
          <pc:docMk/>
          <pc:sldMk cId="3087193473" sldId="258"/>
        </pc:sldMkLst>
        <pc:spChg chg="del mod ord">
          <ac:chgData name="Peter Spielhofer" userId="c457bf23-9644-4c33-9cae-dfa2c3ab533c" providerId="ADAL" clId="{17EE4F1D-BD4C-4B4D-8015-984589BA3091}" dt="2021-12-31T11:05:39.351" v="301" actId="478"/>
          <ac:spMkLst>
            <pc:docMk/>
            <pc:sldMk cId="3087193473" sldId="258"/>
            <ac:spMk id="2" creationId="{8884D387-104D-4EE8-9AAA-E20F1839182E}"/>
          </ac:spMkLst>
        </pc:spChg>
        <pc:spChg chg="add mod">
          <ac:chgData name="Peter Spielhofer" userId="c457bf23-9644-4c33-9cae-dfa2c3ab533c" providerId="ADAL" clId="{17EE4F1D-BD4C-4B4D-8015-984589BA3091}" dt="2022-01-12T20:42:23.381" v="2823" actId="21"/>
          <ac:spMkLst>
            <pc:docMk/>
            <pc:sldMk cId="3087193473" sldId="258"/>
            <ac:spMk id="3" creationId="{50A673D9-25BF-4618-B4D4-F5246B827111}"/>
          </ac:spMkLst>
        </pc:spChg>
        <pc:spChg chg="del">
          <ac:chgData name="Peter Spielhofer" userId="c457bf23-9644-4c33-9cae-dfa2c3ab533c" providerId="ADAL" clId="{17EE4F1D-BD4C-4B4D-8015-984589BA3091}" dt="2021-12-31T11:01:26.345" v="186" actId="478"/>
          <ac:spMkLst>
            <pc:docMk/>
            <pc:sldMk cId="3087193473" sldId="258"/>
            <ac:spMk id="3" creationId="{FF686EEE-82AB-4AFC-B87B-1BDD34173888}"/>
          </ac:spMkLst>
        </pc:spChg>
        <pc:spChg chg="add del mod">
          <ac:chgData name="Peter Spielhofer" userId="c457bf23-9644-4c33-9cae-dfa2c3ab533c" providerId="ADAL" clId="{17EE4F1D-BD4C-4B4D-8015-984589BA3091}" dt="2021-12-31T11:01:27.560" v="187" actId="478"/>
          <ac:spMkLst>
            <pc:docMk/>
            <pc:sldMk cId="3087193473" sldId="258"/>
            <ac:spMk id="5" creationId="{87A2CB39-4214-488B-80A6-67DBB52B1C41}"/>
          </ac:spMkLst>
        </pc:spChg>
        <pc:spChg chg="add del mod">
          <ac:chgData name="Peter Spielhofer" userId="c457bf23-9644-4c33-9cae-dfa2c3ab533c" providerId="ADAL" clId="{17EE4F1D-BD4C-4B4D-8015-984589BA3091}" dt="2021-12-31T11:04:14.548" v="209"/>
          <ac:spMkLst>
            <pc:docMk/>
            <pc:sldMk cId="3087193473" sldId="258"/>
            <ac:spMk id="6" creationId="{677E5B62-EC36-4543-BE7F-050E2AB5F816}"/>
          </ac:spMkLst>
        </pc:spChg>
        <pc:spChg chg="add del mod">
          <ac:chgData name="Peter Spielhofer" userId="c457bf23-9644-4c33-9cae-dfa2c3ab533c" providerId="ADAL" clId="{17EE4F1D-BD4C-4B4D-8015-984589BA3091}" dt="2021-12-31T11:10:15.983" v="621" actId="478"/>
          <ac:spMkLst>
            <pc:docMk/>
            <pc:sldMk cId="3087193473" sldId="258"/>
            <ac:spMk id="9" creationId="{56458C0D-187A-4ED2-B3F9-BE0A28C4541B}"/>
          </ac:spMkLst>
        </pc:spChg>
        <pc:spChg chg="add del mod">
          <ac:chgData name="Peter Spielhofer" userId="c457bf23-9644-4c33-9cae-dfa2c3ab533c" providerId="ADAL" clId="{17EE4F1D-BD4C-4B4D-8015-984589BA3091}" dt="2022-01-12T20:42:23.381" v="2823" actId="21"/>
          <ac:spMkLst>
            <pc:docMk/>
            <pc:sldMk cId="3087193473" sldId="258"/>
            <ac:spMk id="38" creationId="{04B33465-F606-4BD4-93D3-B5745EE5512A}"/>
          </ac:spMkLst>
        </pc:spChg>
        <pc:spChg chg="add del mod">
          <ac:chgData name="Peter Spielhofer" userId="c457bf23-9644-4c33-9cae-dfa2c3ab533c" providerId="ADAL" clId="{17EE4F1D-BD4C-4B4D-8015-984589BA3091}" dt="2021-12-31T11:06:06.028" v="304" actId="478"/>
          <ac:spMkLst>
            <pc:docMk/>
            <pc:sldMk cId="3087193473" sldId="258"/>
            <ac:spMk id="50" creationId="{48793963-B423-4E56-991D-2240EC28C90A}"/>
          </ac:spMkLst>
        </pc:spChg>
        <pc:spChg chg="add del mod">
          <ac:chgData name="Peter Spielhofer" userId="c457bf23-9644-4c33-9cae-dfa2c3ab533c" providerId="ADAL" clId="{17EE4F1D-BD4C-4B4D-8015-984589BA3091}" dt="2022-01-12T20:42:23.381" v="2823" actId="21"/>
          <ac:spMkLst>
            <pc:docMk/>
            <pc:sldMk cId="3087193473" sldId="258"/>
            <ac:spMk id="53" creationId="{9D6267E3-5CF6-4A13-AF93-42DEC6BAA046}"/>
          </ac:spMkLst>
        </pc:spChg>
        <pc:spChg chg="add del mod">
          <ac:chgData name="Peter Spielhofer" userId="c457bf23-9644-4c33-9cae-dfa2c3ab533c" providerId="ADAL" clId="{17EE4F1D-BD4C-4B4D-8015-984589BA3091}" dt="2022-01-12T20:42:23.381" v="2823" actId="21"/>
          <ac:spMkLst>
            <pc:docMk/>
            <pc:sldMk cId="3087193473" sldId="258"/>
            <ac:spMk id="54" creationId="{F5B3F9B6-4F4B-48C0-80D0-CF3481AD3323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75" creationId="{9B0F7D69-D93C-4C38-A23D-76E000D691CD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77" creationId="{8CD419D4-EA9D-42D9-BF62-B07F0B7B672B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79" creationId="{1C6FEC9B-9608-4181-A9E5-A1B80E72021C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81" creationId="{AB1564ED-F26F-451D-97D6-A6EC3E83FD55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83" creationId="{38C00950-B1FD-45E5-B18A-1A822BA428D2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85" creationId="{A14019B4-A719-4905-92E2-23AF270A863B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87" creationId="{2A2639E9-6665-4719-8E6D-9446AB36F5EB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89" creationId="{0DBF1ABE-8590-450D-BB49-BDDCCF3EEA9E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91" creationId="{8BDC82B3-9711-45B9-8C2F-6B91A959E7F3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93" creationId="{803B749B-7C91-4A70-9318-82A4EA18A774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95" creationId="{441AAC8F-DDF5-413D-A80E-4FAF73EF56FA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97" creationId="{0E73E149-B6EC-43FF-8939-B7B14394879C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99" creationId="{5BEB0D00-4F7A-41D8-B15E-B42145EA9315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101" creationId="{23444651-7CAB-437A-9DF1-EDE7DCF43C12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103" creationId="{B14E3C33-441A-400B-8EE2-E3222CAF6821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105" creationId="{B3B994DF-9058-47C6-98CE-DF3EF5084E15}"/>
          </ac:spMkLst>
        </pc:spChg>
        <pc:spChg chg="add del">
          <ac:chgData name="Peter Spielhofer" userId="c457bf23-9644-4c33-9cae-dfa2c3ab533c" providerId="ADAL" clId="{17EE4F1D-BD4C-4B4D-8015-984589BA3091}" dt="2021-12-31T11:03:47.440" v="204" actId="26606"/>
          <ac:spMkLst>
            <pc:docMk/>
            <pc:sldMk cId="3087193473" sldId="258"/>
            <ac:spMk id="107" creationId="{95086C2D-811D-44A2-BE86-D996EFB9ACC0}"/>
          </ac:spMkLst>
        </pc:spChg>
        <pc:spChg chg="add del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39" creationId="{9B0F7D69-D93C-4C38-A23D-76E000D691CD}"/>
          </ac:spMkLst>
        </pc:spChg>
        <pc:spChg chg="add del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41" creationId="{8CD419D4-EA9D-42D9-BF62-B07F0B7B672B}"/>
          </ac:spMkLst>
        </pc:spChg>
        <pc:spChg chg="add del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43" creationId="{1C6FEC9B-9608-4181-A9E5-A1B80E72021C}"/>
          </ac:spMkLst>
        </pc:spChg>
        <pc:spChg chg="add del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45" creationId="{AB1564ED-F26F-451D-97D6-A6EC3E83FD55}"/>
          </ac:spMkLst>
        </pc:spChg>
        <pc:spChg chg="add del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47" creationId="{38C00950-B1FD-45E5-B18A-1A822BA428D2}"/>
          </ac:spMkLst>
        </pc:spChg>
        <pc:spChg chg="add del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49" creationId="{A14019B4-A719-4905-92E2-23AF270A863B}"/>
          </ac:spMkLst>
        </pc:spChg>
        <pc:spChg chg="add del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51" creationId="{2A2639E9-6665-4719-8E6D-9446AB36F5EB}"/>
          </ac:spMkLst>
        </pc:spChg>
        <pc:spChg chg="add del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53" creationId="{00FAA799-CDCC-484E-AADE-2316CCE6B32B}"/>
          </ac:spMkLst>
        </pc:spChg>
        <pc:spChg chg="add del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55" creationId="{191C9463-55E9-4095-B9A6-AA0A5D5913D7}"/>
          </ac:spMkLst>
        </pc:spChg>
        <pc:spChg chg="add del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57" creationId="{1D9E1D16-FB89-47BC-92D0-FAEC91A31902}"/>
          </ac:spMkLst>
        </pc:spChg>
        <pc:spChg chg="add del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59" creationId="{13DB2E7B-DD13-4BF8-8639-F78C32AF4961}"/>
          </ac:spMkLst>
        </pc:spChg>
        <pc:spChg chg="add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92" creationId="{593B4D24-F4A8-4141-A20A-E0575D199633}"/>
          </ac:spMkLst>
        </pc:spChg>
        <pc:spChg chg="add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93" creationId="{B0EBD930-13B6-4AA7-8442-D8477FE2C2AD}"/>
          </ac:spMkLst>
        </pc:spChg>
        <pc:spChg chg="add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94" creationId="{6F4F5563-BEC8-4A69-A657-AC9457F33C7D}"/>
          </ac:spMkLst>
        </pc:spChg>
        <pc:spChg chg="add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95" creationId="{6D29C94F-5927-45DF-8984-3D8402CB3D7A}"/>
          </ac:spMkLst>
        </pc:spChg>
        <pc:spChg chg="add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96" creationId="{5FB4AC3B-162F-4BA3-9CAE-3917EA808CD0}"/>
          </ac:spMkLst>
        </pc:spChg>
        <pc:spChg chg="add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97" creationId="{10D1245A-B861-4943-B538-8696E6C77C10}"/>
          </ac:spMkLst>
        </pc:spChg>
        <pc:spChg chg="add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98" creationId="{CD45A2DC-2F6D-4746-B816-E638849B0D72}"/>
          </ac:spMkLst>
        </pc:spChg>
        <pc:spChg chg="add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199" creationId="{717CF268-BB2F-41B3-951C-FA3761CD282A}"/>
          </ac:spMkLst>
        </pc:spChg>
        <pc:spChg chg="add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200" creationId="{DEB58610-1B82-4AC6-AD98-3834A9F092B5}"/>
          </ac:spMkLst>
        </pc:spChg>
        <pc:spChg chg="add">
          <ac:chgData name="Peter Spielhofer" userId="c457bf23-9644-4c33-9cae-dfa2c3ab533c" providerId="ADAL" clId="{17EE4F1D-BD4C-4B4D-8015-984589BA3091}" dt="2021-12-31T11:04:46.141" v="229" actId="26606"/>
          <ac:spMkLst>
            <pc:docMk/>
            <pc:sldMk cId="3087193473" sldId="258"/>
            <ac:spMk id="201" creationId="{C03D20A8-4350-41F8-BED8-9E2FA91DF325}"/>
          </ac:spMkLst>
        </pc:spChg>
        <pc:picChg chg="mod ord">
          <ac:chgData name="Peter Spielhofer" userId="c457bf23-9644-4c33-9cae-dfa2c3ab533c" providerId="ADAL" clId="{17EE4F1D-BD4C-4B4D-8015-984589BA3091}" dt="2022-01-03T17:32:06.577" v="2611" actId="1076"/>
          <ac:picMkLst>
            <pc:docMk/>
            <pc:sldMk cId="3087193473" sldId="258"/>
            <ac:picMk id="2" creationId="{7ECD554D-5F26-4FB3-8057-DE5049483678}"/>
          </ac:picMkLst>
        </pc:picChg>
        <pc:picChg chg="add mod ord">
          <ac:chgData name="Peter Spielhofer" userId="c457bf23-9644-4c33-9cae-dfa2c3ab533c" providerId="ADAL" clId="{17EE4F1D-BD4C-4B4D-8015-984589BA3091}" dt="2021-12-31T11:04:46.141" v="229" actId="26606"/>
          <ac:picMkLst>
            <pc:docMk/>
            <pc:sldMk cId="3087193473" sldId="258"/>
            <ac:picMk id="2050" creationId="{C4DCF05B-B2BE-4810-B4B9-1266EF63A7BF}"/>
          </ac:picMkLst>
        </pc:picChg>
        <pc:picChg chg="add mod">
          <ac:chgData name="Peter Spielhofer" userId="c457bf23-9644-4c33-9cae-dfa2c3ab533c" providerId="ADAL" clId="{17EE4F1D-BD4C-4B4D-8015-984589BA3091}" dt="2022-01-12T20:33:32.551" v="2735" actId="1076"/>
          <ac:picMkLst>
            <pc:docMk/>
            <pc:sldMk cId="3087193473" sldId="258"/>
            <ac:picMk id="2052" creationId="{6985D9C9-D719-4C45-891F-F2DDF0D16FB1}"/>
          </ac:picMkLst>
        </pc:picChg>
        <pc:picChg chg="add mod ord">
          <ac:chgData name="Peter Spielhofer" userId="c457bf23-9644-4c33-9cae-dfa2c3ab533c" providerId="ADAL" clId="{17EE4F1D-BD4C-4B4D-8015-984589BA3091}" dt="2022-01-12T20:34:04.727" v="2736" actId="1076"/>
          <ac:picMkLst>
            <pc:docMk/>
            <pc:sldMk cId="3087193473" sldId="258"/>
            <ac:picMk id="2054" creationId="{368D5C25-C660-404B-80EA-E26726A01325}"/>
          </ac:picMkLst>
        </pc:picChg>
      </pc:sldChg>
      <pc:sldChg chg="addSp delSp modSp new mod modNotesTx">
        <pc:chgData name="Peter Spielhofer" userId="c457bf23-9644-4c33-9cae-dfa2c3ab533c" providerId="ADAL" clId="{17EE4F1D-BD4C-4B4D-8015-984589BA3091}" dt="2022-01-03T17:39:23.357" v="2712" actId="20577"/>
        <pc:sldMkLst>
          <pc:docMk/>
          <pc:sldMk cId="668774763" sldId="259"/>
        </pc:sldMkLst>
        <pc:spChg chg="mod">
          <ac:chgData name="Peter Spielhofer" userId="c457bf23-9644-4c33-9cae-dfa2c3ab533c" providerId="ADAL" clId="{17EE4F1D-BD4C-4B4D-8015-984589BA3091}" dt="2021-12-31T10:54:26.689" v="139" actId="20577"/>
          <ac:spMkLst>
            <pc:docMk/>
            <pc:sldMk cId="668774763" sldId="259"/>
            <ac:spMk id="2" creationId="{1F3F20EE-92D6-434F-BD2A-1CB0B89AE83C}"/>
          </ac:spMkLst>
        </pc:spChg>
        <pc:spChg chg="del">
          <ac:chgData name="Peter Spielhofer" userId="c457bf23-9644-4c33-9cae-dfa2c3ab533c" providerId="ADAL" clId="{17EE4F1D-BD4C-4B4D-8015-984589BA3091}" dt="2021-12-31T10:54:50.354" v="140"/>
          <ac:spMkLst>
            <pc:docMk/>
            <pc:sldMk cId="668774763" sldId="259"/>
            <ac:spMk id="3" creationId="{2F06669B-2A87-4111-8C4F-2519746F2BF9}"/>
          </ac:spMkLst>
        </pc:spChg>
        <pc:picChg chg="add mod">
          <ac:chgData name="Peter Spielhofer" userId="c457bf23-9644-4c33-9cae-dfa2c3ab533c" providerId="ADAL" clId="{17EE4F1D-BD4C-4B4D-8015-984589BA3091}" dt="2021-12-31T10:59:26.353" v="183" actId="1076"/>
          <ac:picMkLst>
            <pc:docMk/>
            <pc:sldMk cId="668774763" sldId="259"/>
            <ac:picMk id="1026" creationId="{1D0BC84B-1AE3-4296-931E-2193586DE5E8}"/>
          </ac:picMkLst>
        </pc:picChg>
      </pc:sldChg>
      <pc:sldChg chg="addSp modSp new mod modNotesTx">
        <pc:chgData name="Peter Spielhofer" userId="c457bf23-9644-4c33-9cae-dfa2c3ab533c" providerId="ADAL" clId="{17EE4F1D-BD4C-4B4D-8015-984589BA3091}" dt="2022-01-03T17:39:10.677" v="2689" actId="20577"/>
        <pc:sldMkLst>
          <pc:docMk/>
          <pc:sldMk cId="2532801943" sldId="260"/>
        </pc:sldMkLst>
        <pc:spChg chg="mod">
          <ac:chgData name="Peter Spielhofer" userId="c457bf23-9644-4c33-9cae-dfa2c3ab533c" providerId="ADAL" clId="{17EE4F1D-BD4C-4B4D-8015-984589BA3091}" dt="2021-12-31T11:12:18.912" v="635" actId="20577"/>
          <ac:spMkLst>
            <pc:docMk/>
            <pc:sldMk cId="2532801943" sldId="260"/>
            <ac:spMk id="2" creationId="{0F668185-2350-411C-A0F6-3F241C5F4E0B}"/>
          </ac:spMkLst>
        </pc:spChg>
        <pc:spChg chg="mod">
          <ac:chgData name="Peter Spielhofer" userId="c457bf23-9644-4c33-9cae-dfa2c3ab533c" providerId="ADAL" clId="{17EE4F1D-BD4C-4B4D-8015-984589BA3091}" dt="2022-01-03T17:28:03.768" v="2525" actId="20577"/>
          <ac:spMkLst>
            <pc:docMk/>
            <pc:sldMk cId="2532801943" sldId="260"/>
            <ac:spMk id="3" creationId="{51CA6E4C-EBBD-4C6E-B84C-5DB632F94DB4}"/>
          </ac:spMkLst>
        </pc:spChg>
        <pc:graphicFrameChg chg="add mod modGraphic">
          <ac:chgData name="Peter Spielhofer" userId="c457bf23-9644-4c33-9cae-dfa2c3ab533c" providerId="ADAL" clId="{17EE4F1D-BD4C-4B4D-8015-984589BA3091}" dt="2021-12-31T11:23:50.683" v="780" actId="1076"/>
          <ac:graphicFrameMkLst>
            <pc:docMk/>
            <pc:sldMk cId="2532801943" sldId="260"/>
            <ac:graphicFrameMk id="4" creationId="{2D282C03-BBA8-48D8-826D-747B648886C5}"/>
          </ac:graphicFrameMkLst>
        </pc:graphicFrameChg>
      </pc:sldChg>
      <pc:sldChg chg="addSp delSp modSp new mod modNotesTx">
        <pc:chgData name="Peter Spielhofer" userId="c457bf23-9644-4c33-9cae-dfa2c3ab533c" providerId="ADAL" clId="{17EE4F1D-BD4C-4B4D-8015-984589BA3091}" dt="2022-01-13T11:30:03.346" v="3018" actId="20577"/>
        <pc:sldMkLst>
          <pc:docMk/>
          <pc:sldMk cId="1663557805" sldId="261"/>
        </pc:sldMkLst>
        <pc:spChg chg="mod">
          <ac:chgData name="Peter Spielhofer" userId="c457bf23-9644-4c33-9cae-dfa2c3ab533c" providerId="ADAL" clId="{17EE4F1D-BD4C-4B4D-8015-984589BA3091}" dt="2021-12-31T11:24:11.989" v="800" actId="20577"/>
          <ac:spMkLst>
            <pc:docMk/>
            <pc:sldMk cId="1663557805" sldId="261"/>
            <ac:spMk id="2" creationId="{845B7F5D-A764-4BBA-AE32-9686284D91A2}"/>
          </ac:spMkLst>
        </pc:spChg>
        <pc:spChg chg="del">
          <ac:chgData name="Peter Spielhofer" userId="c457bf23-9644-4c33-9cae-dfa2c3ab533c" providerId="ADAL" clId="{17EE4F1D-BD4C-4B4D-8015-984589BA3091}" dt="2021-12-31T11:24:54.519" v="820"/>
          <ac:spMkLst>
            <pc:docMk/>
            <pc:sldMk cId="1663557805" sldId="261"/>
            <ac:spMk id="3" creationId="{D4136396-ACA2-4886-87F6-8A5A8B6C04AA}"/>
          </ac:spMkLst>
        </pc:spChg>
        <pc:picChg chg="add mod">
          <ac:chgData name="Peter Spielhofer" userId="c457bf23-9644-4c33-9cae-dfa2c3ab533c" providerId="ADAL" clId="{17EE4F1D-BD4C-4B4D-8015-984589BA3091}" dt="2021-12-31T11:31:35.248" v="1214" actId="11530"/>
          <ac:picMkLst>
            <pc:docMk/>
            <pc:sldMk cId="1663557805" sldId="261"/>
            <ac:picMk id="5" creationId="{CF531165-07BC-4791-95F9-91CEEBC1CD2D}"/>
          </ac:picMkLst>
        </pc:picChg>
      </pc:sldChg>
      <pc:sldChg chg="modSp new mod modNotesTx">
        <pc:chgData name="Peter Spielhofer" userId="c457bf23-9644-4c33-9cae-dfa2c3ab533c" providerId="ADAL" clId="{17EE4F1D-BD4C-4B4D-8015-984589BA3091}" dt="2022-01-03T17:37:30.341" v="2657" actId="20577"/>
        <pc:sldMkLst>
          <pc:docMk/>
          <pc:sldMk cId="2665061159" sldId="262"/>
        </pc:sldMkLst>
        <pc:spChg chg="mod">
          <ac:chgData name="Peter Spielhofer" userId="c457bf23-9644-4c33-9cae-dfa2c3ab533c" providerId="ADAL" clId="{17EE4F1D-BD4C-4B4D-8015-984589BA3091}" dt="2021-12-31T11:26:33.598" v="865" actId="20577"/>
          <ac:spMkLst>
            <pc:docMk/>
            <pc:sldMk cId="2665061159" sldId="262"/>
            <ac:spMk id="2" creationId="{B2843FBC-7667-46FE-A64D-671B6B405EAA}"/>
          </ac:spMkLst>
        </pc:spChg>
        <pc:spChg chg="mod">
          <ac:chgData name="Peter Spielhofer" userId="c457bf23-9644-4c33-9cae-dfa2c3ab533c" providerId="ADAL" clId="{17EE4F1D-BD4C-4B4D-8015-984589BA3091}" dt="2021-12-31T11:52:17.692" v="1338" actId="20577"/>
          <ac:spMkLst>
            <pc:docMk/>
            <pc:sldMk cId="2665061159" sldId="262"/>
            <ac:spMk id="3" creationId="{E94CC1F9-8883-46D5-83F7-B2486C065847}"/>
          </ac:spMkLst>
        </pc:spChg>
      </pc:sldChg>
      <pc:sldChg chg="modSp add mod modNotesTx">
        <pc:chgData name="Peter Spielhofer" userId="c457bf23-9644-4c33-9cae-dfa2c3ab533c" providerId="ADAL" clId="{17EE4F1D-BD4C-4B4D-8015-984589BA3091}" dt="2022-01-03T17:39:40.389" v="2730" actId="20577"/>
        <pc:sldMkLst>
          <pc:docMk/>
          <pc:sldMk cId="2295151992" sldId="263"/>
        </pc:sldMkLst>
        <pc:spChg chg="mod">
          <ac:chgData name="Peter Spielhofer" userId="c457bf23-9644-4c33-9cae-dfa2c3ab533c" providerId="ADAL" clId="{17EE4F1D-BD4C-4B4D-8015-984589BA3091}" dt="2022-01-03T17:22:04.039" v="2322" actId="20577"/>
          <ac:spMkLst>
            <pc:docMk/>
            <pc:sldMk cId="2295151992" sldId="263"/>
            <ac:spMk id="2" creationId="{B2843FBC-7667-46FE-A64D-671B6B405EAA}"/>
          </ac:spMkLst>
        </pc:spChg>
        <pc:spChg chg="mod">
          <ac:chgData name="Peter Spielhofer" userId="c457bf23-9644-4c33-9cae-dfa2c3ab533c" providerId="ADAL" clId="{17EE4F1D-BD4C-4B4D-8015-984589BA3091}" dt="2022-01-03T17:22:12.470" v="2348" actId="20577"/>
          <ac:spMkLst>
            <pc:docMk/>
            <pc:sldMk cId="2295151992" sldId="263"/>
            <ac:spMk id="3" creationId="{E94CC1F9-8883-46D5-83F7-B2486C065847}"/>
          </ac:spMkLst>
        </pc:spChg>
      </pc:sldChg>
      <pc:sldChg chg="modSp add mod modNotesTx">
        <pc:chgData name="Peter Spielhofer" userId="c457bf23-9644-4c33-9cae-dfa2c3ab533c" providerId="ADAL" clId="{17EE4F1D-BD4C-4B4D-8015-984589BA3091}" dt="2022-01-03T17:39:34.957" v="2720" actId="20577"/>
        <pc:sldMkLst>
          <pc:docMk/>
          <pc:sldMk cId="2870700911" sldId="264"/>
        </pc:sldMkLst>
        <pc:spChg chg="mod">
          <ac:chgData name="Peter Spielhofer" userId="c457bf23-9644-4c33-9cae-dfa2c3ab533c" providerId="ADAL" clId="{17EE4F1D-BD4C-4B4D-8015-984589BA3091}" dt="2021-12-31T11:56:28.551" v="1429" actId="20577"/>
          <ac:spMkLst>
            <pc:docMk/>
            <pc:sldMk cId="2870700911" sldId="264"/>
            <ac:spMk id="2" creationId="{B2843FBC-7667-46FE-A64D-671B6B405EAA}"/>
          </ac:spMkLst>
        </pc:spChg>
        <pc:spChg chg="mod">
          <ac:chgData name="Peter Spielhofer" userId="c457bf23-9644-4c33-9cae-dfa2c3ab533c" providerId="ADAL" clId="{17EE4F1D-BD4C-4B4D-8015-984589BA3091}" dt="2021-12-31T12:01:32.122" v="2296" actId="20577"/>
          <ac:spMkLst>
            <pc:docMk/>
            <pc:sldMk cId="2870700911" sldId="264"/>
            <ac:spMk id="3" creationId="{E94CC1F9-8883-46D5-83F7-B2486C065847}"/>
          </ac:spMkLst>
        </pc:spChg>
      </pc:sldChg>
      <pc:sldChg chg="addSp delSp modSp new del mod setBg">
        <pc:chgData name="Peter Spielhofer" userId="c457bf23-9644-4c33-9cae-dfa2c3ab533c" providerId="ADAL" clId="{17EE4F1D-BD4C-4B4D-8015-984589BA3091}" dt="2022-01-12T20:42:39.846" v="2827" actId="2696"/>
        <pc:sldMkLst>
          <pc:docMk/>
          <pc:sldMk cId="3648013045" sldId="266"/>
        </pc:sldMkLst>
        <pc:spChg chg="mod">
          <ac:chgData name="Peter Spielhofer" userId="c457bf23-9644-4c33-9cae-dfa2c3ab533c" providerId="ADAL" clId="{17EE4F1D-BD4C-4B4D-8015-984589BA3091}" dt="2022-01-12T20:38:09.865" v="2771" actId="26606"/>
          <ac:spMkLst>
            <pc:docMk/>
            <pc:sldMk cId="3648013045" sldId="266"/>
            <ac:spMk id="2" creationId="{4CAC78CF-37AB-4881-AF79-F3EC44CD7725}"/>
          </ac:spMkLst>
        </pc:spChg>
        <pc:spChg chg="mod">
          <ac:chgData name="Peter Spielhofer" userId="c457bf23-9644-4c33-9cae-dfa2c3ab533c" providerId="ADAL" clId="{17EE4F1D-BD4C-4B4D-8015-984589BA3091}" dt="2022-01-12T20:38:09.865" v="2771" actId="26606"/>
          <ac:spMkLst>
            <pc:docMk/>
            <pc:sldMk cId="3648013045" sldId="266"/>
            <ac:spMk id="3" creationId="{8EAC7140-49D4-49D9-8407-61F0FE1D2A36}"/>
          </ac:spMkLst>
        </pc:spChg>
        <pc:spChg chg="add del">
          <ac:chgData name="Peter Spielhofer" userId="c457bf23-9644-4c33-9cae-dfa2c3ab533c" providerId="ADAL" clId="{17EE4F1D-BD4C-4B4D-8015-984589BA3091}" dt="2022-01-12T20:38:09.865" v="2771" actId="26606"/>
          <ac:spMkLst>
            <pc:docMk/>
            <pc:sldMk cId="3648013045" sldId="266"/>
            <ac:spMk id="12" creationId="{0DBF1ABE-8590-450D-BB49-BDDCCF3EEA9E}"/>
          </ac:spMkLst>
        </pc:spChg>
        <pc:spChg chg="add mod">
          <ac:chgData name="Peter Spielhofer" userId="c457bf23-9644-4c33-9cae-dfa2c3ab533c" providerId="ADAL" clId="{17EE4F1D-BD4C-4B4D-8015-984589BA3091}" dt="2022-01-12T20:39:38.126" v="2792"/>
          <ac:spMkLst>
            <pc:docMk/>
            <pc:sldMk cId="3648013045" sldId="266"/>
            <ac:spMk id="18" creationId="{73BE155B-7792-47BC-8A67-7A2BC88D3F89}"/>
          </ac:spMkLst>
        </pc:spChg>
        <pc:spChg chg="add mod">
          <ac:chgData name="Peter Spielhofer" userId="c457bf23-9644-4c33-9cae-dfa2c3ab533c" providerId="ADAL" clId="{17EE4F1D-BD4C-4B4D-8015-984589BA3091}" dt="2022-01-12T20:39:38.126" v="2792"/>
          <ac:spMkLst>
            <pc:docMk/>
            <pc:sldMk cId="3648013045" sldId="266"/>
            <ac:spMk id="23" creationId="{2ADEF88E-16BA-492F-9E7B-17386BC8CE80}"/>
          </ac:spMkLst>
        </pc:spChg>
        <pc:spChg chg="add mod">
          <ac:chgData name="Peter Spielhofer" userId="c457bf23-9644-4c33-9cae-dfa2c3ab533c" providerId="ADAL" clId="{17EE4F1D-BD4C-4B4D-8015-984589BA3091}" dt="2022-01-12T20:39:38.126" v="2792"/>
          <ac:spMkLst>
            <pc:docMk/>
            <pc:sldMk cId="3648013045" sldId="266"/>
            <ac:spMk id="24" creationId="{75E982FF-2E69-4E25-BC02-34BF990A0547}"/>
          </ac:spMkLst>
        </pc:spChg>
        <pc:grpChg chg="add del">
          <ac:chgData name="Peter Spielhofer" userId="c457bf23-9644-4c33-9cae-dfa2c3ab533c" providerId="ADAL" clId="{17EE4F1D-BD4C-4B4D-8015-984589BA3091}" dt="2022-01-12T20:38:09.865" v="2771" actId="26606"/>
          <ac:grpSpMkLst>
            <pc:docMk/>
            <pc:sldMk cId="3648013045" sldId="266"/>
            <ac:grpSpMk id="14" creationId="{7EDD0CD9-87A3-4F80-AF57-47F3C223780D}"/>
          </ac:grpSpMkLst>
        </pc:grpChg>
        <pc:grpChg chg="add del">
          <ac:chgData name="Peter Spielhofer" userId="c457bf23-9644-4c33-9cae-dfa2c3ab533c" providerId="ADAL" clId="{17EE4F1D-BD4C-4B4D-8015-984589BA3091}" dt="2022-01-12T20:38:09.865" v="2771" actId="26606"/>
          <ac:grpSpMkLst>
            <pc:docMk/>
            <pc:sldMk cId="3648013045" sldId="266"/>
            <ac:grpSpMk id="19" creationId="{A356CEF7-EEAA-4AF6-B7A2-28C12AC6F1E4}"/>
          </ac:grpSpMkLst>
        </pc:grpChg>
        <pc:picChg chg="add del mod">
          <ac:chgData name="Peter Spielhofer" userId="c457bf23-9644-4c33-9cae-dfa2c3ab533c" providerId="ADAL" clId="{17EE4F1D-BD4C-4B4D-8015-984589BA3091}" dt="2022-01-12T20:38:20.383" v="2775" actId="21"/>
          <ac:picMkLst>
            <pc:docMk/>
            <pc:sldMk cId="3648013045" sldId="266"/>
            <ac:picMk id="5" creationId="{3576918D-F026-49D7-BA33-7D1175820C6B}"/>
          </ac:picMkLst>
        </pc:picChg>
        <pc:picChg chg="add del mod ord modCrop">
          <ac:chgData name="Peter Spielhofer" userId="c457bf23-9644-4c33-9cae-dfa2c3ab533c" providerId="ADAL" clId="{17EE4F1D-BD4C-4B4D-8015-984589BA3091}" dt="2022-01-12T20:38:17.733" v="2773" actId="21"/>
          <ac:picMkLst>
            <pc:docMk/>
            <pc:sldMk cId="3648013045" sldId="266"/>
            <ac:picMk id="7" creationId="{09E0091F-6296-4E69-9D94-C4C31E0B2E26}"/>
          </ac:picMkLst>
        </pc:picChg>
        <pc:picChg chg="add del mod">
          <ac:chgData name="Peter Spielhofer" userId="c457bf23-9644-4c33-9cae-dfa2c3ab533c" providerId="ADAL" clId="{17EE4F1D-BD4C-4B4D-8015-984589BA3091}" dt="2022-01-12T20:40:05.351" v="2795" actId="21"/>
          <ac:picMkLst>
            <pc:docMk/>
            <pc:sldMk cId="3648013045" sldId="266"/>
            <ac:picMk id="25" creationId="{A7BFDEAF-E053-4742-AE98-B0FA08CA4559}"/>
          </ac:picMkLst>
        </pc:picChg>
        <pc:picChg chg="add del mod">
          <ac:chgData name="Peter Spielhofer" userId="c457bf23-9644-4c33-9cae-dfa2c3ab533c" providerId="ADAL" clId="{17EE4F1D-BD4C-4B4D-8015-984589BA3091}" dt="2022-01-12T20:40:05.351" v="2795" actId="21"/>
          <ac:picMkLst>
            <pc:docMk/>
            <pc:sldMk cId="3648013045" sldId="266"/>
            <ac:picMk id="26" creationId="{697B4EB0-A79E-4C75-BF9A-54E059040C19}"/>
          </ac:picMkLst>
        </pc:picChg>
        <pc:picChg chg="add del mod">
          <ac:chgData name="Peter Spielhofer" userId="c457bf23-9644-4c33-9cae-dfa2c3ab533c" providerId="ADAL" clId="{17EE4F1D-BD4C-4B4D-8015-984589BA3091}" dt="2022-01-12T20:41:49.957" v="2818" actId="21"/>
          <ac:picMkLst>
            <pc:docMk/>
            <pc:sldMk cId="3648013045" sldId="266"/>
            <ac:picMk id="27" creationId="{F3D6EB6B-7CEC-4F45-9521-116AE0C79589}"/>
          </ac:picMkLst>
        </pc:picChg>
        <pc:picChg chg="add del mod">
          <ac:chgData name="Peter Spielhofer" userId="c457bf23-9644-4c33-9cae-dfa2c3ab533c" providerId="ADAL" clId="{17EE4F1D-BD4C-4B4D-8015-984589BA3091}" dt="2022-01-12T20:41:49.957" v="2818" actId="21"/>
          <ac:picMkLst>
            <pc:docMk/>
            <pc:sldMk cId="3648013045" sldId="266"/>
            <ac:picMk id="28" creationId="{7FF6FB76-C417-4CD0-96AC-B6E5BC9112B4}"/>
          </ac:picMkLst>
        </pc:picChg>
        <pc:picChg chg="add del mod">
          <ac:chgData name="Peter Spielhofer" userId="c457bf23-9644-4c33-9cae-dfa2c3ab533c" providerId="ADAL" clId="{17EE4F1D-BD4C-4B4D-8015-984589BA3091}" dt="2022-01-12T20:41:49.957" v="2818" actId="21"/>
          <ac:picMkLst>
            <pc:docMk/>
            <pc:sldMk cId="3648013045" sldId="266"/>
            <ac:picMk id="29" creationId="{BE30532A-1E4D-402E-9ED2-DE4677FF32F7}"/>
          </ac:picMkLst>
        </pc:picChg>
      </pc:sldChg>
      <pc:sldChg chg="addSp delSp modSp new del mod setBg">
        <pc:chgData name="Peter Spielhofer" userId="c457bf23-9644-4c33-9cae-dfa2c3ab533c" providerId="ADAL" clId="{17EE4F1D-BD4C-4B4D-8015-984589BA3091}" dt="2022-01-12T20:42:39.846" v="2827" actId="2696"/>
        <pc:sldMkLst>
          <pc:docMk/>
          <pc:sldMk cId="351547896" sldId="267"/>
        </pc:sldMkLst>
        <pc:spChg chg="add del">
          <ac:chgData name="Peter Spielhofer" userId="c457bf23-9644-4c33-9cae-dfa2c3ab533c" providerId="ADAL" clId="{17EE4F1D-BD4C-4B4D-8015-984589BA3091}" dt="2022-01-12T20:38:45.281" v="2778" actId="26606"/>
          <ac:spMkLst>
            <pc:docMk/>
            <pc:sldMk cId="351547896" sldId="267"/>
            <ac:spMk id="8" creationId="{07BFFC13-2799-44A2-A567-CEE04002BD2F}"/>
          </ac:spMkLst>
        </pc:spChg>
        <pc:spChg chg="add del">
          <ac:chgData name="Peter Spielhofer" userId="c457bf23-9644-4c33-9cae-dfa2c3ab533c" providerId="ADAL" clId="{17EE4F1D-BD4C-4B4D-8015-984589BA3091}" dt="2022-01-12T20:38:45.281" v="2778" actId="26606"/>
          <ac:spMkLst>
            <pc:docMk/>
            <pc:sldMk cId="351547896" sldId="267"/>
            <ac:spMk id="10" creationId="{1BDEA3FB-FE6D-4C6A-8E6F-630143E29511}"/>
          </ac:spMkLst>
        </pc:spChg>
        <pc:spChg chg="add del">
          <ac:chgData name="Peter Spielhofer" userId="c457bf23-9644-4c33-9cae-dfa2c3ab533c" providerId="ADAL" clId="{17EE4F1D-BD4C-4B4D-8015-984589BA3091}" dt="2022-01-12T20:38:45.281" v="2778" actId="26606"/>
          <ac:spMkLst>
            <pc:docMk/>
            <pc:sldMk cId="351547896" sldId="267"/>
            <ac:spMk id="12" creationId="{C3EF5342-2828-4B40-9776-872CF7FCAD37}"/>
          </ac:spMkLst>
        </pc:spChg>
        <pc:spChg chg="add del">
          <ac:chgData name="Peter Spielhofer" userId="c457bf23-9644-4c33-9cae-dfa2c3ab533c" providerId="ADAL" clId="{17EE4F1D-BD4C-4B4D-8015-984589BA3091}" dt="2022-01-12T20:38:45.281" v="2778" actId="26606"/>
          <ac:spMkLst>
            <pc:docMk/>
            <pc:sldMk cId="351547896" sldId="267"/>
            <ac:spMk id="14" creationId="{371DA1D1-888D-4F95-AAA6-6D23F7D7FDED}"/>
          </ac:spMkLst>
        </pc:spChg>
        <pc:spChg chg="add del">
          <ac:chgData name="Peter Spielhofer" userId="c457bf23-9644-4c33-9cae-dfa2c3ab533c" providerId="ADAL" clId="{17EE4F1D-BD4C-4B4D-8015-984589BA3091}" dt="2022-01-12T20:38:47.267" v="2780" actId="26606"/>
          <ac:spMkLst>
            <pc:docMk/>
            <pc:sldMk cId="351547896" sldId="267"/>
            <ac:spMk id="16" creationId="{8950AD4C-6AF3-49F8-94E1-DBCAFB39478B}"/>
          </ac:spMkLst>
        </pc:spChg>
        <pc:spChg chg="add del">
          <ac:chgData name="Peter Spielhofer" userId="c457bf23-9644-4c33-9cae-dfa2c3ab533c" providerId="ADAL" clId="{17EE4F1D-BD4C-4B4D-8015-984589BA3091}" dt="2022-01-12T20:38:47.267" v="2780" actId="26606"/>
          <ac:spMkLst>
            <pc:docMk/>
            <pc:sldMk cId="351547896" sldId="267"/>
            <ac:spMk id="17" creationId="{0ACBD85E-A404-45CB-B532-1039E479D4C6}"/>
          </ac:spMkLst>
        </pc:spChg>
        <pc:spChg chg="add del">
          <ac:chgData name="Peter Spielhofer" userId="c457bf23-9644-4c33-9cae-dfa2c3ab533c" providerId="ADAL" clId="{17EE4F1D-BD4C-4B4D-8015-984589BA3091}" dt="2022-01-12T20:38:47.267" v="2780" actId="26606"/>
          <ac:spMkLst>
            <pc:docMk/>
            <pc:sldMk cId="351547896" sldId="267"/>
            <ac:spMk id="18" creationId="{DB1626B1-BAC7-4893-A5AC-620597685187}"/>
          </ac:spMkLst>
        </pc:spChg>
        <pc:spChg chg="add del">
          <ac:chgData name="Peter Spielhofer" userId="c457bf23-9644-4c33-9cae-dfa2c3ab533c" providerId="ADAL" clId="{17EE4F1D-BD4C-4B4D-8015-984589BA3091}" dt="2022-01-12T20:38:47.267" v="2780" actId="26606"/>
          <ac:spMkLst>
            <pc:docMk/>
            <pc:sldMk cId="351547896" sldId="267"/>
            <ac:spMk id="19" creationId="{D64E9910-51FE-45BF-973D-9D2401FD3C63}"/>
          </ac:spMkLst>
        </pc:spChg>
        <pc:spChg chg="add del mod">
          <ac:chgData name="Peter Spielhofer" userId="c457bf23-9644-4c33-9cae-dfa2c3ab533c" providerId="ADAL" clId="{17EE4F1D-BD4C-4B4D-8015-984589BA3091}" dt="2022-01-12T20:39:36.949" v="2791" actId="21"/>
          <ac:spMkLst>
            <pc:docMk/>
            <pc:sldMk cId="351547896" sldId="267"/>
            <ac:spMk id="20" creationId="{B47D535B-4EF3-4EBE-90D3-E186912CC739}"/>
          </ac:spMkLst>
        </pc:spChg>
        <pc:spChg chg="add del">
          <ac:chgData name="Peter Spielhofer" userId="c457bf23-9644-4c33-9cae-dfa2c3ab533c" providerId="ADAL" clId="{17EE4F1D-BD4C-4B4D-8015-984589BA3091}" dt="2022-01-12T20:38:54.928" v="2782" actId="26606"/>
          <ac:spMkLst>
            <pc:docMk/>
            <pc:sldMk cId="351547896" sldId="267"/>
            <ac:spMk id="21" creationId="{07BFFC13-2799-44A2-A567-CEE04002BD2F}"/>
          </ac:spMkLst>
        </pc:spChg>
        <pc:spChg chg="add del">
          <ac:chgData name="Peter Spielhofer" userId="c457bf23-9644-4c33-9cae-dfa2c3ab533c" providerId="ADAL" clId="{17EE4F1D-BD4C-4B4D-8015-984589BA3091}" dt="2022-01-12T20:38:54.928" v="2782" actId="26606"/>
          <ac:spMkLst>
            <pc:docMk/>
            <pc:sldMk cId="351547896" sldId="267"/>
            <ac:spMk id="22" creationId="{1BDEA3FB-FE6D-4C6A-8E6F-630143E29511}"/>
          </ac:spMkLst>
        </pc:spChg>
        <pc:spChg chg="add del">
          <ac:chgData name="Peter Spielhofer" userId="c457bf23-9644-4c33-9cae-dfa2c3ab533c" providerId="ADAL" clId="{17EE4F1D-BD4C-4B4D-8015-984589BA3091}" dt="2022-01-12T20:38:54.928" v="2782" actId="26606"/>
          <ac:spMkLst>
            <pc:docMk/>
            <pc:sldMk cId="351547896" sldId="267"/>
            <ac:spMk id="23" creationId="{C3EF5342-2828-4B40-9776-872CF7FCAD37}"/>
          </ac:spMkLst>
        </pc:spChg>
        <pc:spChg chg="add del">
          <ac:chgData name="Peter Spielhofer" userId="c457bf23-9644-4c33-9cae-dfa2c3ab533c" providerId="ADAL" clId="{17EE4F1D-BD4C-4B4D-8015-984589BA3091}" dt="2022-01-12T20:38:54.928" v="2782" actId="26606"/>
          <ac:spMkLst>
            <pc:docMk/>
            <pc:sldMk cId="351547896" sldId="267"/>
            <ac:spMk id="24" creationId="{371DA1D1-888D-4F95-AAA6-6D23F7D7FDED}"/>
          </ac:spMkLst>
        </pc:spChg>
        <pc:spChg chg="add del mod">
          <ac:chgData name="Peter Spielhofer" userId="c457bf23-9644-4c33-9cae-dfa2c3ab533c" providerId="ADAL" clId="{17EE4F1D-BD4C-4B4D-8015-984589BA3091}" dt="2022-01-12T20:39:36.949" v="2791" actId="21"/>
          <ac:spMkLst>
            <pc:docMk/>
            <pc:sldMk cId="351547896" sldId="267"/>
            <ac:spMk id="25" creationId="{A816BC91-45F1-49A6-A634-A443139C9228}"/>
          </ac:spMkLst>
        </pc:spChg>
        <pc:spChg chg="add del mod">
          <ac:chgData name="Peter Spielhofer" userId="c457bf23-9644-4c33-9cae-dfa2c3ab533c" providerId="ADAL" clId="{17EE4F1D-BD4C-4B4D-8015-984589BA3091}" dt="2022-01-12T20:39:36.949" v="2791" actId="21"/>
          <ac:spMkLst>
            <pc:docMk/>
            <pc:sldMk cId="351547896" sldId="267"/>
            <ac:spMk id="26" creationId="{265C0715-8AB7-4BBF-8571-7CCDDD7CF43B}"/>
          </ac:spMkLst>
        </pc:spChg>
        <pc:spChg chg="add">
          <ac:chgData name="Peter Spielhofer" userId="c457bf23-9644-4c33-9cae-dfa2c3ab533c" providerId="ADAL" clId="{17EE4F1D-BD4C-4B4D-8015-984589BA3091}" dt="2022-01-12T20:41:28.853" v="2815" actId="26606"/>
          <ac:spMkLst>
            <pc:docMk/>
            <pc:sldMk cId="351547896" sldId="267"/>
            <ac:spMk id="34" creationId="{4F7B9026-36AD-42E4-B172-8D68F3A339B4}"/>
          </ac:spMkLst>
        </pc:spChg>
        <pc:picChg chg="add del mod ord">
          <ac:chgData name="Peter Spielhofer" userId="c457bf23-9644-4c33-9cae-dfa2c3ab533c" providerId="ADAL" clId="{17EE4F1D-BD4C-4B4D-8015-984589BA3091}" dt="2022-01-12T20:39:47.227" v="2793" actId="21"/>
          <ac:picMkLst>
            <pc:docMk/>
            <pc:sldMk cId="351547896" sldId="267"/>
            <ac:picMk id="2" creationId="{6AF7EA9B-C7FC-43B0-881A-2322B37DF8C7}"/>
          </ac:picMkLst>
        </pc:picChg>
        <pc:picChg chg="add del mod">
          <ac:chgData name="Peter Spielhofer" userId="c457bf23-9644-4c33-9cae-dfa2c3ab533c" providerId="ADAL" clId="{17EE4F1D-BD4C-4B4D-8015-984589BA3091}" dt="2022-01-12T20:39:47.227" v="2793" actId="21"/>
          <ac:picMkLst>
            <pc:docMk/>
            <pc:sldMk cId="351547896" sldId="267"/>
            <ac:picMk id="3" creationId="{53EA1545-5666-40FD-8949-6C4D1FB52AD0}"/>
          </ac:picMkLst>
        </pc:picChg>
        <pc:picChg chg="add del mod ord">
          <ac:chgData name="Peter Spielhofer" userId="c457bf23-9644-4c33-9cae-dfa2c3ab533c" providerId="ADAL" clId="{17EE4F1D-BD4C-4B4D-8015-984589BA3091}" dt="2022-01-12T20:41:44.748" v="2816" actId="21"/>
          <ac:picMkLst>
            <pc:docMk/>
            <pc:sldMk cId="351547896" sldId="267"/>
            <ac:picMk id="27" creationId="{BAFAE684-9F08-4FAD-A79F-5AF4AAAE266D}"/>
          </ac:picMkLst>
        </pc:picChg>
        <pc:picChg chg="add del mod">
          <ac:chgData name="Peter Spielhofer" userId="c457bf23-9644-4c33-9cae-dfa2c3ab533c" providerId="ADAL" clId="{17EE4F1D-BD4C-4B4D-8015-984589BA3091}" dt="2022-01-12T20:41:44.748" v="2816" actId="21"/>
          <ac:picMkLst>
            <pc:docMk/>
            <pc:sldMk cId="351547896" sldId="267"/>
            <ac:picMk id="28" creationId="{132FC5E1-8526-4DAE-B19B-86B3E1396D00}"/>
          </ac:picMkLst>
        </pc:picChg>
        <pc:picChg chg="add del mod">
          <ac:chgData name="Peter Spielhofer" userId="c457bf23-9644-4c33-9cae-dfa2c3ab533c" providerId="ADAL" clId="{17EE4F1D-BD4C-4B4D-8015-984589BA3091}" dt="2022-01-12T20:41:44.748" v="2816" actId="21"/>
          <ac:picMkLst>
            <pc:docMk/>
            <pc:sldMk cId="351547896" sldId="267"/>
            <ac:picMk id="29" creationId="{FC2B0F99-A502-4FC9-8071-174D375892CE}"/>
          </ac:picMkLst>
        </pc:picChg>
      </pc:sldChg>
      <pc:sldChg chg="addSp delSp modSp new mod setBg modNotesTx">
        <pc:chgData name="Peter Spielhofer" userId="c457bf23-9644-4c33-9cae-dfa2c3ab533c" providerId="ADAL" clId="{17EE4F1D-BD4C-4B4D-8015-984589BA3091}" dt="2022-01-13T11:28:49.819" v="2854" actId="20577"/>
        <pc:sldMkLst>
          <pc:docMk/>
          <pc:sldMk cId="3042223986" sldId="268"/>
        </pc:sldMkLst>
        <pc:spChg chg="del mod ord">
          <ac:chgData name="Peter Spielhofer" userId="c457bf23-9644-4c33-9cae-dfa2c3ab533c" providerId="ADAL" clId="{17EE4F1D-BD4C-4B4D-8015-984589BA3091}" dt="2022-01-12T20:42:29.076" v="2825" actId="478"/>
          <ac:spMkLst>
            <pc:docMk/>
            <pc:sldMk cId="3042223986" sldId="268"/>
            <ac:spMk id="2" creationId="{D08D9C7C-8BCC-42EA-870A-07809CB10023}"/>
          </ac:spMkLst>
        </pc:spChg>
        <pc:spChg chg="del mod ord">
          <ac:chgData name="Peter Spielhofer" userId="c457bf23-9644-4c33-9cae-dfa2c3ab533c" providerId="ADAL" clId="{17EE4F1D-BD4C-4B4D-8015-984589BA3091}" dt="2022-01-12T20:42:32.873" v="2826" actId="478"/>
          <ac:spMkLst>
            <pc:docMk/>
            <pc:sldMk cId="3042223986" sldId="268"/>
            <ac:spMk id="3" creationId="{4411985D-FC7E-4468-B830-9A881231A91F}"/>
          </ac:spMkLst>
        </pc:spChg>
        <pc:spChg chg="add">
          <ac:chgData name="Peter Spielhofer" userId="c457bf23-9644-4c33-9cae-dfa2c3ab533c" providerId="ADAL" clId="{17EE4F1D-BD4C-4B4D-8015-984589BA3091}" dt="2022-01-12T20:42:08.080" v="2821" actId="26606"/>
          <ac:spMkLst>
            <pc:docMk/>
            <pc:sldMk cId="3042223986" sldId="268"/>
            <ac:spMk id="11" creationId="{593B4D24-F4A8-4141-A20A-E0575D199633}"/>
          </ac:spMkLst>
        </pc:spChg>
        <pc:spChg chg="add">
          <ac:chgData name="Peter Spielhofer" userId="c457bf23-9644-4c33-9cae-dfa2c3ab533c" providerId="ADAL" clId="{17EE4F1D-BD4C-4B4D-8015-984589BA3091}" dt="2022-01-12T20:42:08.080" v="2821" actId="26606"/>
          <ac:spMkLst>
            <pc:docMk/>
            <pc:sldMk cId="3042223986" sldId="268"/>
            <ac:spMk id="13" creationId="{B0EBD930-13B6-4AA7-8442-D8477FE2C2AD}"/>
          </ac:spMkLst>
        </pc:spChg>
        <pc:spChg chg="add">
          <ac:chgData name="Peter Spielhofer" userId="c457bf23-9644-4c33-9cae-dfa2c3ab533c" providerId="ADAL" clId="{17EE4F1D-BD4C-4B4D-8015-984589BA3091}" dt="2022-01-12T20:42:08.080" v="2821" actId="26606"/>
          <ac:spMkLst>
            <pc:docMk/>
            <pc:sldMk cId="3042223986" sldId="268"/>
            <ac:spMk id="15" creationId="{6F4F5563-BEC8-4A69-A657-AC9457F33C7D}"/>
          </ac:spMkLst>
        </pc:spChg>
        <pc:spChg chg="add">
          <ac:chgData name="Peter Spielhofer" userId="c457bf23-9644-4c33-9cae-dfa2c3ab533c" providerId="ADAL" clId="{17EE4F1D-BD4C-4B4D-8015-984589BA3091}" dt="2022-01-12T20:42:08.080" v="2821" actId="26606"/>
          <ac:spMkLst>
            <pc:docMk/>
            <pc:sldMk cId="3042223986" sldId="268"/>
            <ac:spMk id="17" creationId="{6D29C94F-5927-45DF-8984-3D8402CB3D7A}"/>
          </ac:spMkLst>
        </pc:spChg>
        <pc:spChg chg="add mod">
          <ac:chgData name="Peter Spielhofer" userId="c457bf23-9644-4c33-9cae-dfa2c3ab533c" providerId="ADAL" clId="{17EE4F1D-BD4C-4B4D-8015-984589BA3091}" dt="2022-01-12T20:42:26.483" v="2824"/>
          <ac:spMkLst>
            <pc:docMk/>
            <pc:sldMk cId="3042223986" sldId="268"/>
            <ac:spMk id="18" creationId="{36A6CFCD-D6B3-4D02-9F3D-D291EE2BE6AD}"/>
          </ac:spMkLst>
        </pc:spChg>
        <pc:spChg chg="add">
          <ac:chgData name="Peter Spielhofer" userId="c457bf23-9644-4c33-9cae-dfa2c3ab533c" providerId="ADAL" clId="{17EE4F1D-BD4C-4B4D-8015-984589BA3091}" dt="2022-01-12T20:42:08.080" v="2821" actId="26606"/>
          <ac:spMkLst>
            <pc:docMk/>
            <pc:sldMk cId="3042223986" sldId="268"/>
            <ac:spMk id="19" creationId="{5FB4AC3B-162F-4BA3-9CAE-3917EA808CD0}"/>
          </ac:spMkLst>
        </pc:spChg>
        <pc:spChg chg="add mod">
          <ac:chgData name="Peter Spielhofer" userId="c457bf23-9644-4c33-9cae-dfa2c3ab533c" providerId="ADAL" clId="{17EE4F1D-BD4C-4B4D-8015-984589BA3091}" dt="2022-01-12T20:42:26.483" v="2824"/>
          <ac:spMkLst>
            <pc:docMk/>
            <pc:sldMk cId="3042223986" sldId="268"/>
            <ac:spMk id="20" creationId="{56F89D5E-3B94-4341-BCB0-8813F4CDCBEA}"/>
          </ac:spMkLst>
        </pc:spChg>
        <pc:spChg chg="add">
          <ac:chgData name="Peter Spielhofer" userId="c457bf23-9644-4c33-9cae-dfa2c3ab533c" providerId="ADAL" clId="{17EE4F1D-BD4C-4B4D-8015-984589BA3091}" dt="2022-01-12T20:42:08.080" v="2821" actId="26606"/>
          <ac:spMkLst>
            <pc:docMk/>
            <pc:sldMk cId="3042223986" sldId="268"/>
            <ac:spMk id="21" creationId="{10D1245A-B861-4943-B538-8696E6C77C10}"/>
          </ac:spMkLst>
        </pc:spChg>
        <pc:spChg chg="add mod">
          <ac:chgData name="Peter Spielhofer" userId="c457bf23-9644-4c33-9cae-dfa2c3ab533c" providerId="ADAL" clId="{17EE4F1D-BD4C-4B4D-8015-984589BA3091}" dt="2022-01-12T20:42:26.483" v="2824"/>
          <ac:spMkLst>
            <pc:docMk/>
            <pc:sldMk cId="3042223986" sldId="268"/>
            <ac:spMk id="22" creationId="{FFED70CE-A0EC-427C-830D-DBEB45548C37}"/>
          </ac:spMkLst>
        </pc:spChg>
        <pc:spChg chg="add">
          <ac:chgData name="Peter Spielhofer" userId="c457bf23-9644-4c33-9cae-dfa2c3ab533c" providerId="ADAL" clId="{17EE4F1D-BD4C-4B4D-8015-984589BA3091}" dt="2022-01-12T20:42:08.080" v="2821" actId="26606"/>
          <ac:spMkLst>
            <pc:docMk/>
            <pc:sldMk cId="3042223986" sldId="268"/>
            <ac:spMk id="23" creationId="{CD45A2DC-2F6D-4746-B816-E638849B0D72}"/>
          </ac:spMkLst>
        </pc:spChg>
        <pc:spChg chg="add">
          <ac:chgData name="Peter Spielhofer" userId="c457bf23-9644-4c33-9cae-dfa2c3ab533c" providerId="ADAL" clId="{17EE4F1D-BD4C-4B4D-8015-984589BA3091}" dt="2022-01-12T20:42:08.080" v="2821" actId="26606"/>
          <ac:spMkLst>
            <pc:docMk/>
            <pc:sldMk cId="3042223986" sldId="268"/>
            <ac:spMk id="25" creationId="{717CF268-BB2F-41B3-951C-FA3761CD282A}"/>
          </ac:spMkLst>
        </pc:spChg>
        <pc:spChg chg="add">
          <ac:chgData name="Peter Spielhofer" userId="c457bf23-9644-4c33-9cae-dfa2c3ab533c" providerId="ADAL" clId="{17EE4F1D-BD4C-4B4D-8015-984589BA3091}" dt="2022-01-12T20:42:08.080" v="2821" actId="26606"/>
          <ac:spMkLst>
            <pc:docMk/>
            <pc:sldMk cId="3042223986" sldId="268"/>
            <ac:spMk id="27" creationId="{DEB58610-1B82-4AC6-AD98-3834A9F092B5}"/>
          </ac:spMkLst>
        </pc:spChg>
        <pc:spChg chg="add">
          <ac:chgData name="Peter Spielhofer" userId="c457bf23-9644-4c33-9cae-dfa2c3ab533c" providerId="ADAL" clId="{17EE4F1D-BD4C-4B4D-8015-984589BA3091}" dt="2022-01-12T20:42:08.080" v="2821" actId="26606"/>
          <ac:spMkLst>
            <pc:docMk/>
            <pc:sldMk cId="3042223986" sldId="268"/>
            <ac:spMk id="29" creationId="{C03D20A8-4350-41F8-BED8-9E2FA91DF325}"/>
          </ac:spMkLst>
        </pc:spChg>
        <pc:picChg chg="add mod ord">
          <ac:chgData name="Peter Spielhofer" userId="c457bf23-9644-4c33-9cae-dfa2c3ab533c" providerId="ADAL" clId="{17EE4F1D-BD4C-4B4D-8015-984589BA3091}" dt="2022-01-12T20:43:28.903" v="2833"/>
          <ac:picMkLst>
            <pc:docMk/>
            <pc:sldMk cId="3042223986" sldId="268"/>
            <ac:picMk id="4" creationId="{BE1590A7-7D05-4FA1-81A3-DDA51B2013B7}"/>
          </ac:picMkLst>
        </pc:picChg>
        <pc:picChg chg="add mod">
          <ac:chgData name="Peter Spielhofer" userId="c457bf23-9644-4c33-9cae-dfa2c3ab533c" providerId="ADAL" clId="{17EE4F1D-BD4C-4B4D-8015-984589BA3091}" dt="2022-01-12T20:43:35.695" v="2837"/>
          <ac:picMkLst>
            <pc:docMk/>
            <pc:sldMk cId="3042223986" sldId="268"/>
            <ac:picMk id="5" creationId="{B01AE59A-5138-47DB-9B39-BA1485B5E865}"/>
          </ac:picMkLst>
        </pc:picChg>
        <pc:picChg chg="add mod">
          <ac:chgData name="Peter Spielhofer" userId="c457bf23-9644-4c33-9cae-dfa2c3ab533c" providerId="ADAL" clId="{17EE4F1D-BD4C-4B4D-8015-984589BA3091}" dt="2022-01-12T20:42:08.080" v="2821" actId="26606"/>
          <ac:picMkLst>
            <pc:docMk/>
            <pc:sldMk cId="3042223986" sldId="268"/>
            <ac:picMk id="6" creationId="{6BB0463B-AE28-4DE4-8A6B-C0A26F481C73}"/>
          </ac:picMkLst>
        </pc:picChg>
      </pc:sldChg>
      <pc:sldMasterChg chg="del delSldLayout">
        <pc:chgData name="Peter Spielhofer" userId="c457bf23-9644-4c33-9cae-dfa2c3ab533c" providerId="ADAL" clId="{17EE4F1D-BD4C-4B4D-8015-984589BA3091}" dt="2021-12-31T10:53:09.116" v="1" actId="26606"/>
        <pc:sldMasterMkLst>
          <pc:docMk/>
          <pc:sldMasterMk cId="3431123352" sldId="2147483648"/>
        </pc:sldMasterMkLst>
        <pc:sldLayoutChg chg="del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3431123352" sldId="2147483648"/>
            <pc:sldLayoutMk cId="1729219300" sldId="2147483649"/>
          </pc:sldLayoutMkLst>
        </pc:sldLayoutChg>
        <pc:sldLayoutChg chg="del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3431123352" sldId="2147483648"/>
            <pc:sldLayoutMk cId="1375053104" sldId="2147483650"/>
          </pc:sldLayoutMkLst>
        </pc:sldLayoutChg>
        <pc:sldLayoutChg chg="del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3431123352" sldId="2147483648"/>
            <pc:sldLayoutMk cId="2167196965" sldId="2147483651"/>
          </pc:sldLayoutMkLst>
        </pc:sldLayoutChg>
        <pc:sldLayoutChg chg="del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3431123352" sldId="2147483648"/>
            <pc:sldLayoutMk cId="4016571033" sldId="2147483652"/>
          </pc:sldLayoutMkLst>
        </pc:sldLayoutChg>
        <pc:sldLayoutChg chg="del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3431123352" sldId="2147483648"/>
            <pc:sldLayoutMk cId="3570981705" sldId="2147483653"/>
          </pc:sldLayoutMkLst>
        </pc:sldLayoutChg>
        <pc:sldLayoutChg chg="del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3431123352" sldId="2147483648"/>
            <pc:sldLayoutMk cId="2709483302" sldId="2147483654"/>
          </pc:sldLayoutMkLst>
        </pc:sldLayoutChg>
        <pc:sldLayoutChg chg="del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3431123352" sldId="2147483648"/>
            <pc:sldLayoutMk cId="1355532956" sldId="2147483655"/>
          </pc:sldLayoutMkLst>
        </pc:sldLayoutChg>
        <pc:sldLayoutChg chg="del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3431123352" sldId="2147483648"/>
            <pc:sldLayoutMk cId="842820924" sldId="2147483656"/>
          </pc:sldLayoutMkLst>
        </pc:sldLayoutChg>
        <pc:sldLayoutChg chg="del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3431123352" sldId="2147483648"/>
            <pc:sldLayoutMk cId="1084476333" sldId="2147483657"/>
          </pc:sldLayoutMkLst>
        </pc:sldLayoutChg>
        <pc:sldLayoutChg chg="del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3431123352" sldId="2147483648"/>
            <pc:sldLayoutMk cId="3165445919" sldId="2147483658"/>
          </pc:sldLayoutMkLst>
        </pc:sldLayoutChg>
        <pc:sldLayoutChg chg="del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3431123352" sldId="2147483648"/>
            <pc:sldLayoutMk cId="944268518" sldId="2147483659"/>
          </pc:sldLayoutMkLst>
        </pc:sldLayoutChg>
      </pc:sldMasterChg>
      <pc:sldMasterChg chg="add addSldLayout">
        <pc:chgData name="Peter Spielhofer" userId="c457bf23-9644-4c33-9cae-dfa2c3ab533c" providerId="ADAL" clId="{17EE4F1D-BD4C-4B4D-8015-984589BA3091}" dt="2021-12-31T10:53:09.116" v="1" actId="26606"/>
        <pc:sldMasterMkLst>
          <pc:docMk/>
          <pc:sldMasterMk cId="4265636631" sldId="2147483738"/>
        </pc:sldMasterMkLst>
        <pc:sldLayoutChg chg="add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4265636631" sldId="2147483738"/>
            <pc:sldLayoutMk cId="4209789265" sldId="2147483727"/>
          </pc:sldLayoutMkLst>
        </pc:sldLayoutChg>
        <pc:sldLayoutChg chg="add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4265636631" sldId="2147483738"/>
            <pc:sldLayoutMk cId="2271245997" sldId="2147483728"/>
          </pc:sldLayoutMkLst>
        </pc:sldLayoutChg>
        <pc:sldLayoutChg chg="add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4265636631" sldId="2147483738"/>
            <pc:sldLayoutMk cId="1811258870" sldId="2147483729"/>
          </pc:sldLayoutMkLst>
        </pc:sldLayoutChg>
        <pc:sldLayoutChg chg="add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4265636631" sldId="2147483738"/>
            <pc:sldLayoutMk cId="834032307" sldId="2147483730"/>
          </pc:sldLayoutMkLst>
        </pc:sldLayoutChg>
        <pc:sldLayoutChg chg="add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4265636631" sldId="2147483738"/>
            <pc:sldLayoutMk cId="1877771899" sldId="2147483731"/>
          </pc:sldLayoutMkLst>
        </pc:sldLayoutChg>
        <pc:sldLayoutChg chg="add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4265636631" sldId="2147483738"/>
            <pc:sldLayoutMk cId="4023138391" sldId="2147483732"/>
          </pc:sldLayoutMkLst>
        </pc:sldLayoutChg>
        <pc:sldLayoutChg chg="add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4265636631" sldId="2147483738"/>
            <pc:sldLayoutMk cId="4126189797" sldId="2147483733"/>
          </pc:sldLayoutMkLst>
        </pc:sldLayoutChg>
        <pc:sldLayoutChg chg="add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4265636631" sldId="2147483738"/>
            <pc:sldLayoutMk cId="2228589275" sldId="2147483734"/>
          </pc:sldLayoutMkLst>
        </pc:sldLayoutChg>
        <pc:sldLayoutChg chg="add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4265636631" sldId="2147483738"/>
            <pc:sldLayoutMk cId="3612411140" sldId="2147483735"/>
          </pc:sldLayoutMkLst>
        </pc:sldLayoutChg>
        <pc:sldLayoutChg chg="add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4265636631" sldId="2147483738"/>
            <pc:sldLayoutMk cId="3405591159" sldId="2147483736"/>
          </pc:sldLayoutMkLst>
        </pc:sldLayoutChg>
        <pc:sldLayoutChg chg="add">
          <pc:chgData name="Peter Spielhofer" userId="c457bf23-9644-4c33-9cae-dfa2c3ab533c" providerId="ADAL" clId="{17EE4F1D-BD4C-4B4D-8015-984589BA3091}" dt="2021-12-31T10:53:09.116" v="1" actId="26606"/>
          <pc:sldLayoutMkLst>
            <pc:docMk/>
            <pc:sldMasterMk cId="4265636631" sldId="2147483738"/>
            <pc:sldLayoutMk cId="3079160628" sldId="2147483737"/>
          </pc:sldLayoutMkLst>
        </pc:sldLayoutChg>
      </pc:sldMasterChg>
    </pc:docChg>
  </pc:docChgLst>
  <pc:docChgLst>
    <pc:chgData name="Marco Ris" userId="73a35c4d-7f92-4b4c-aad9-b4e9915103c4" providerId="ADAL" clId="{74F039EF-903C-46FD-B269-5F3A8E90FC26}"/>
    <pc:docChg chg="undo custSel addSld delSld modSld modMainMaster">
      <pc:chgData name="Marco Ris" userId="73a35c4d-7f92-4b4c-aad9-b4e9915103c4" providerId="ADAL" clId="{74F039EF-903C-46FD-B269-5F3A8E90FC26}" dt="2022-01-13T13:13:31.722" v="382" actId="20577"/>
      <pc:docMkLst>
        <pc:docMk/>
      </pc:docMkLst>
      <pc:sldChg chg="modSp mod setBg modNotesTx">
        <pc:chgData name="Marco Ris" userId="73a35c4d-7f92-4b4c-aad9-b4e9915103c4" providerId="ADAL" clId="{74F039EF-903C-46FD-B269-5F3A8E90FC26}" dt="2022-01-12T20:32:28.818" v="50" actId="1035"/>
        <pc:sldMkLst>
          <pc:docMk/>
          <pc:sldMk cId="2262507033" sldId="256"/>
        </pc:sldMkLst>
        <pc:picChg chg="mod">
          <ac:chgData name="Marco Ris" userId="73a35c4d-7f92-4b4c-aad9-b4e9915103c4" providerId="ADAL" clId="{74F039EF-903C-46FD-B269-5F3A8E90FC26}" dt="2022-01-12T20:32:28.818" v="50" actId="1035"/>
          <ac:picMkLst>
            <pc:docMk/>
            <pc:sldMk cId="2262507033" sldId="256"/>
            <ac:picMk id="4" creationId="{9DB94CA2-7253-4E94-BD19-6356C39240C9}"/>
          </ac:picMkLst>
        </pc:picChg>
      </pc:sldChg>
      <pc:sldChg chg="modSp mod">
        <pc:chgData name="Marco Ris" userId="73a35c4d-7f92-4b4c-aad9-b4e9915103c4" providerId="ADAL" clId="{74F039EF-903C-46FD-B269-5F3A8E90FC26}" dt="2022-01-12T20:32:39.358" v="52" actId="20577"/>
        <pc:sldMkLst>
          <pc:docMk/>
          <pc:sldMk cId="2273466963" sldId="257"/>
        </pc:sldMkLst>
        <pc:spChg chg="mod">
          <ac:chgData name="Marco Ris" userId="73a35c4d-7f92-4b4c-aad9-b4e9915103c4" providerId="ADAL" clId="{74F039EF-903C-46FD-B269-5F3A8E90FC26}" dt="2022-01-12T20:32:39.358" v="52" actId="20577"/>
          <ac:spMkLst>
            <pc:docMk/>
            <pc:sldMk cId="2273466963" sldId="257"/>
            <ac:spMk id="3" creationId="{0EE93B4A-ADC9-4AEC-89E9-3CB8E9F72429}"/>
          </ac:spMkLst>
        </pc:spChg>
      </pc:sldChg>
      <pc:sldChg chg="modSp setBg modNotesTx">
        <pc:chgData name="Marco Ris" userId="73a35c4d-7f92-4b4c-aad9-b4e9915103c4" providerId="ADAL" clId="{74F039EF-903C-46FD-B269-5F3A8E90FC26}" dt="2022-01-12T20:33:00.549" v="56" actId="20577"/>
        <pc:sldMkLst>
          <pc:docMk/>
          <pc:sldMk cId="3087193473" sldId="258"/>
        </pc:sldMkLst>
        <pc:picChg chg="mod">
          <ac:chgData name="Marco Ris" userId="73a35c4d-7f92-4b4c-aad9-b4e9915103c4" providerId="ADAL" clId="{74F039EF-903C-46FD-B269-5F3A8E90FC26}" dt="2022-01-12T20:27:45.603" v="29" actId="1076"/>
          <ac:picMkLst>
            <pc:docMk/>
            <pc:sldMk cId="3087193473" sldId="258"/>
            <ac:picMk id="2054" creationId="{368D5C25-C660-404B-80EA-E26726A01325}"/>
          </ac:picMkLst>
        </pc:picChg>
      </pc:sldChg>
      <pc:sldChg chg="modSp mod">
        <pc:chgData name="Marco Ris" userId="73a35c4d-7f92-4b4c-aad9-b4e9915103c4" providerId="ADAL" clId="{74F039EF-903C-46FD-B269-5F3A8E90FC26}" dt="2022-01-13T12:57:27.564" v="380" actId="20577"/>
        <pc:sldMkLst>
          <pc:docMk/>
          <pc:sldMk cId="2870700911" sldId="264"/>
        </pc:sldMkLst>
        <pc:spChg chg="mod">
          <ac:chgData name="Marco Ris" userId="73a35c4d-7f92-4b4c-aad9-b4e9915103c4" providerId="ADAL" clId="{74F039EF-903C-46FD-B269-5F3A8E90FC26}" dt="2022-01-13T12:57:27.564" v="380" actId="20577"/>
          <ac:spMkLst>
            <pc:docMk/>
            <pc:sldMk cId="2870700911" sldId="264"/>
            <ac:spMk id="3" creationId="{E94CC1F9-8883-46D5-83F7-B2486C065847}"/>
          </ac:spMkLst>
        </pc:spChg>
      </pc:sldChg>
      <pc:sldChg chg="modSp mod">
        <pc:chgData name="Marco Ris" userId="73a35c4d-7f92-4b4c-aad9-b4e9915103c4" providerId="ADAL" clId="{74F039EF-903C-46FD-B269-5F3A8E90FC26}" dt="2022-01-13T12:56:23.664" v="364" actId="20577"/>
        <pc:sldMkLst>
          <pc:docMk/>
          <pc:sldMk cId="966525464" sldId="265"/>
        </pc:sldMkLst>
        <pc:spChg chg="mod">
          <ac:chgData name="Marco Ris" userId="73a35c4d-7f92-4b4c-aad9-b4e9915103c4" providerId="ADAL" clId="{74F039EF-903C-46FD-B269-5F3A8E90FC26}" dt="2022-01-13T12:56:23.664" v="364" actId="20577"/>
          <ac:spMkLst>
            <pc:docMk/>
            <pc:sldMk cId="966525464" sldId="265"/>
            <ac:spMk id="3" creationId="{51CA6E4C-EBBD-4C6E-B84C-5DB632F94DB4}"/>
          </ac:spMkLst>
        </pc:spChg>
      </pc:sldChg>
      <pc:sldChg chg="addSp delSp modSp new del mod modClrScheme chgLayout">
        <pc:chgData name="Marco Ris" userId="73a35c4d-7f92-4b4c-aad9-b4e9915103c4" providerId="ADAL" clId="{74F039EF-903C-46FD-B269-5F3A8E90FC26}" dt="2022-01-12T20:28:53.031" v="33" actId="2696"/>
        <pc:sldMkLst>
          <pc:docMk/>
          <pc:sldMk cId="2390784864" sldId="266"/>
        </pc:sldMkLst>
        <pc:spChg chg="del mod ord">
          <ac:chgData name="Marco Ris" userId="73a35c4d-7f92-4b4c-aad9-b4e9915103c4" providerId="ADAL" clId="{74F039EF-903C-46FD-B269-5F3A8E90FC26}" dt="2022-01-12T20:28:35.736" v="31" actId="700"/>
          <ac:spMkLst>
            <pc:docMk/>
            <pc:sldMk cId="2390784864" sldId="266"/>
            <ac:spMk id="2" creationId="{6667534F-9BB1-48D1-B9CE-CA6779B92D3F}"/>
          </ac:spMkLst>
        </pc:spChg>
        <pc:spChg chg="del mod ord">
          <ac:chgData name="Marco Ris" userId="73a35c4d-7f92-4b4c-aad9-b4e9915103c4" providerId="ADAL" clId="{74F039EF-903C-46FD-B269-5F3A8E90FC26}" dt="2022-01-12T20:28:35.736" v="31" actId="700"/>
          <ac:spMkLst>
            <pc:docMk/>
            <pc:sldMk cId="2390784864" sldId="266"/>
            <ac:spMk id="3" creationId="{21A84126-56B7-4B7D-86D3-BC5DBA361730}"/>
          </ac:spMkLst>
        </pc:spChg>
        <pc:spChg chg="add mod ord">
          <ac:chgData name="Marco Ris" userId="73a35c4d-7f92-4b4c-aad9-b4e9915103c4" providerId="ADAL" clId="{74F039EF-903C-46FD-B269-5F3A8E90FC26}" dt="2022-01-12T20:28:35.736" v="31" actId="700"/>
          <ac:spMkLst>
            <pc:docMk/>
            <pc:sldMk cId="2390784864" sldId="266"/>
            <ac:spMk id="4" creationId="{F11D83F3-DA02-48FC-AAC3-8DCBA4B83916}"/>
          </ac:spMkLst>
        </pc:spChg>
        <pc:spChg chg="add mod ord">
          <ac:chgData name="Marco Ris" userId="73a35c4d-7f92-4b4c-aad9-b4e9915103c4" providerId="ADAL" clId="{74F039EF-903C-46FD-B269-5F3A8E90FC26}" dt="2022-01-12T20:28:35.767" v="32" actId="27636"/>
          <ac:spMkLst>
            <pc:docMk/>
            <pc:sldMk cId="2390784864" sldId="266"/>
            <ac:spMk id="5" creationId="{B8FB4960-55D3-41B2-B50D-3707808BBF9D}"/>
          </ac:spMkLst>
        </pc:spChg>
      </pc:sldChg>
      <pc:sldChg chg="modSp mod">
        <pc:chgData name="Marco Ris" userId="73a35c4d-7f92-4b4c-aad9-b4e9915103c4" providerId="ADAL" clId="{74F039EF-903C-46FD-B269-5F3A8E90FC26}" dt="2022-01-13T13:13:31.722" v="382" actId="20577"/>
        <pc:sldMkLst>
          <pc:docMk/>
          <pc:sldMk cId="3042223986" sldId="268"/>
        </pc:sldMkLst>
        <pc:spChg chg="mod">
          <ac:chgData name="Marco Ris" userId="73a35c4d-7f92-4b4c-aad9-b4e9915103c4" providerId="ADAL" clId="{74F039EF-903C-46FD-B269-5F3A8E90FC26}" dt="2022-01-13T10:43:23.885" v="184" actId="14100"/>
          <ac:spMkLst>
            <pc:docMk/>
            <pc:sldMk cId="3042223986" sldId="268"/>
            <ac:spMk id="18" creationId="{36A6CFCD-D6B3-4D02-9F3D-D291EE2BE6AD}"/>
          </ac:spMkLst>
        </pc:spChg>
        <pc:spChg chg="mod">
          <ac:chgData name="Marco Ris" userId="73a35c4d-7f92-4b4c-aad9-b4e9915103c4" providerId="ADAL" clId="{74F039EF-903C-46FD-B269-5F3A8E90FC26}" dt="2022-01-13T13:13:31.722" v="382" actId="20577"/>
          <ac:spMkLst>
            <pc:docMk/>
            <pc:sldMk cId="3042223986" sldId="268"/>
            <ac:spMk id="20" creationId="{56F89D5E-3B94-4341-BCB0-8813F4CDCBEA}"/>
          </ac:spMkLst>
        </pc:spChg>
        <pc:spChg chg="mod">
          <ac:chgData name="Marco Ris" userId="73a35c4d-7f92-4b4c-aad9-b4e9915103c4" providerId="ADAL" clId="{74F039EF-903C-46FD-B269-5F3A8E90FC26}" dt="2022-01-13T10:43:28.784" v="185" actId="14100"/>
          <ac:spMkLst>
            <pc:docMk/>
            <pc:sldMk cId="3042223986" sldId="268"/>
            <ac:spMk id="22" creationId="{FFED70CE-A0EC-427C-830D-DBEB45548C37}"/>
          </ac:spMkLst>
        </pc:spChg>
      </pc:sldChg>
      <pc:sldMasterChg chg="setBg modSldLayout">
        <pc:chgData name="Marco Ris" userId="73a35c4d-7f92-4b4c-aad9-b4e9915103c4" providerId="ADAL" clId="{74F039EF-903C-46FD-B269-5F3A8E90FC26}" dt="2022-01-12T20:26:29.804" v="23"/>
        <pc:sldMasterMkLst>
          <pc:docMk/>
          <pc:sldMasterMk cId="4265636631" sldId="2147483738"/>
        </pc:sldMasterMkLst>
        <pc:sldLayoutChg chg="setBg">
          <pc:chgData name="Marco Ris" userId="73a35c4d-7f92-4b4c-aad9-b4e9915103c4" providerId="ADAL" clId="{74F039EF-903C-46FD-B269-5F3A8E90FC26}" dt="2022-01-12T20:26:29.804" v="23"/>
          <pc:sldLayoutMkLst>
            <pc:docMk/>
            <pc:sldMasterMk cId="4265636631" sldId="2147483738"/>
            <pc:sldLayoutMk cId="4209789265" sldId="2147483727"/>
          </pc:sldLayoutMkLst>
        </pc:sldLayoutChg>
        <pc:sldLayoutChg chg="setBg">
          <pc:chgData name="Marco Ris" userId="73a35c4d-7f92-4b4c-aad9-b4e9915103c4" providerId="ADAL" clId="{74F039EF-903C-46FD-B269-5F3A8E90FC26}" dt="2022-01-12T20:26:29.804" v="23"/>
          <pc:sldLayoutMkLst>
            <pc:docMk/>
            <pc:sldMasterMk cId="4265636631" sldId="2147483738"/>
            <pc:sldLayoutMk cId="2271245997" sldId="2147483728"/>
          </pc:sldLayoutMkLst>
        </pc:sldLayoutChg>
        <pc:sldLayoutChg chg="setBg">
          <pc:chgData name="Marco Ris" userId="73a35c4d-7f92-4b4c-aad9-b4e9915103c4" providerId="ADAL" clId="{74F039EF-903C-46FD-B269-5F3A8E90FC26}" dt="2022-01-12T20:26:29.804" v="23"/>
          <pc:sldLayoutMkLst>
            <pc:docMk/>
            <pc:sldMasterMk cId="4265636631" sldId="2147483738"/>
            <pc:sldLayoutMk cId="1811258870" sldId="2147483729"/>
          </pc:sldLayoutMkLst>
        </pc:sldLayoutChg>
        <pc:sldLayoutChg chg="setBg">
          <pc:chgData name="Marco Ris" userId="73a35c4d-7f92-4b4c-aad9-b4e9915103c4" providerId="ADAL" clId="{74F039EF-903C-46FD-B269-5F3A8E90FC26}" dt="2022-01-12T20:26:29.804" v="23"/>
          <pc:sldLayoutMkLst>
            <pc:docMk/>
            <pc:sldMasterMk cId="4265636631" sldId="2147483738"/>
            <pc:sldLayoutMk cId="834032307" sldId="2147483730"/>
          </pc:sldLayoutMkLst>
        </pc:sldLayoutChg>
        <pc:sldLayoutChg chg="setBg">
          <pc:chgData name="Marco Ris" userId="73a35c4d-7f92-4b4c-aad9-b4e9915103c4" providerId="ADAL" clId="{74F039EF-903C-46FD-B269-5F3A8E90FC26}" dt="2022-01-12T20:26:29.804" v="23"/>
          <pc:sldLayoutMkLst>
            <pc:docMk/>
            <pc:sldMasterMk cId="4265636631" sldId="2147483738"/>
            <pc:sldLayoutMk cId="1877771899" sldId="2147483731"/>
          </pc:sldLayoutMkLst>
        </pc:sldLayoutChg>
        <pc:sldLayoutChg chg="setBg">
          <pc:chgData name="Marco Ris" userId="73a35c4d-7f92-4b4c-aad9-b4e9915103c4" providerId="ADAL" clId="{74F039EF-903C-46FD-B269-5F3A8E90FC26}" dt="2022-01-12T20:26:29.804" v="23"/>
          <pc:sldLayoutMkLst>
            <pc:docMk/>
            <pc:sldMasterMk cId="4265636631" sldId="2147483738"/>
            <pc:sldLayoutMk cId="4023138391" sldId="2147483732"/>
          </pc:sldLayoutMkLst>
        </pc:sldLayoutChg>
        <pc:sldLayoutChg chg="setBg">
          <pc:chgData name="Marco Ris" userId="73a35c4d-7f92-4b4c-aad9-b4e9915103c4" providerId="ADAL" clId="{74F039EF-903C-46FD-B269-5F3A8E90FC26}" dt="2022-01-12T20:26:29.804" v="23"/>
          <pc:sldLayoutMkLst>
            <pc:docMk/>
            <pc:sldMasterMk cId="4265636631" sldId="2147483738"/>
            <pc:sldLayoutMk cId="4126189797" sldId="2147483733"/>
          </pc:sldLayoutMkLst>
        </pc:sldLayoutChg>
        <pc:sldLayoutChg chg="setBg">
          <pc:chgData name="Marco Ris" userId="73a35c4d-7f92-4b4c-aad9-b4e9915103c4" providerId="ADAL" clId="{74F039EF-903C-46FD-B269-5F3A8E90FC26}" dt="2022-01-12T20:26:29.804" v="23"/>
          <pc:sldLayoutMkLst>
            <pc:docMk/>
            <pc:sldMasterMk cId="4265636631" sldId="2147483738"/>
            <pc:sldLayoutMk cId="2228589275" sldId="2147483734"/>
          </pc:sldLayoutMkLst>
        </pc:sldLayoutChg>
        <pc:sldLayoutChg chg="setBg">
          <pc:chgData name="Marco Ris" userId="73a35c4d-7f92-4b4c-aad9-b4e9915103c4" providerId="ADAL" clId="{74F039EF-903C-46FD-B269-5F3A8E90FC26}" dt="2022-01-12T20:26:29.804" v="23"/>
          <pc:sldLayoutMkLst>
            <pc:docMk/>
            <pc:sldMasterMk cId="4265636631" sldId="2147483738"/>
            <pc:sldLayoutMk cId="3612411140" sldId="2147483735"/>
          </pc:sldLayoutMkLst>
        </pc:sldLayoutChg>
        <pc:sldLayoutChg chg="setBg">
          <pc:chgData name="Marco Ris" userId="73a35c4d-7f92-4b4c-aad9-b4e9915103c4" providerId="ADAL" clId="{74F039EF-903C-46FD-B269-5F3A8E90FC26}" dt="2022-01-12T20:26:29.804" v="23"/>
          <pc:sldLayoutMkLst>
            <pc:docMk/>
            <pc:sldMasterMk cId="4265636631" sldId="2147483738"/>
            <pc:sldLayoutMk cId="3405591159" sldId="2147483736"/>
          </pc:sldLayoutMkLst>
        </pc:sldLayoutChg>
        <pc:sldLayoutChg chg="setBg">
          <pc:chgData name="Marco Ris" userId="73a35c4d-7f92-4b4c-aad9-b4e9915103c4" providerId="ADAL" clId="{74F039EF-903C-46FD-B269-5F3A8E90FC26}" dt="2022-01-12T20:26:29.804" v="23"/>
          <pc:sldLayoutMkLst>
            <pc:docMk/>
            <pc:sldMasterMk cId="4265636631" sldId="2147483738"/>
            <pc:sldLayoutMk cId="3079160628" sldId="2147483737"/>
          </pc:sldLayoutMkLst>
        </pc:sldLayoutChg>
      </pc:sldMasterChg>
    </pc:docChg>
  </pc:docChgLst>
  <pc:docChgLst>
    <pc:chgData name="Christoph Grossmann" userId="S::christoph.grossmann@students.ffhs.ch::5e88de43-9455-4924-b844-7f704e9dab83" providerId="AD" clId="Web-{9B8E7CC5-6B28-792F-10F0-C382508E27F8}"/>
    <pc:docChg chg="modSld">
      <pc:chgData name="Christoph Grossmann" userId="S::christoph.grossmann@students.ffhs.ch::5e88de43-9455-4924-b844-7f704e9dab83" providerId="AD" clId="Web-{9B8E7CC5-6B28-792F-10F0-C382508E27F8}" dt="2022-01-13T09:26:13.788" v="7" actId="14100"/>
      <pc:docMkLst>
        <pc:docMk/>
      </pc:docMkLst>
      <pc:sldChg chg="modSp">
        <pc:chgData name="Christoph Grossmann" userId="S::christoph.grossmann@students.ffhs.ch::5e88de43-9455-4924-b844-7f704e9dab83" providerId="AD" clId="Web-{9B8E7CC5-6B28-792F-10F0-C382508E27F8}" dt="2022-01-13T09:26:13.788" v="7" actId="14100"/>
        <pc:sldMkLst>
          <pc:docMk/>
          <pc:sldMk cId="3042223986" sldId="268"/>
        </pc:sldMkLst>
        <pc:picChg chg="mod">
          <ac:chgData name="Christoph Grossmann" userId="S::christoph.grossmann@students.ffhs.ch::5e88de43-9455-4924-b844-7f704e9dab83" providerId="AD" clId="Web-{9B8E7CC5-6B28-792F-10F0-C382508E27F8}" dt="2022-01-13T09:26:13.788" v="7" actId="14100"/>
          <ac:picMkLst>
            <pc:docMk/>
            <pc:sldMk cId="3042223986" sldId="268"/>
            <ac:picMk id="5" creationId="{B01AE59A-5138-47DB-9B39-BA1485B5E865}"/>
          </ac:picMkLst>
        </pc:picChg>
      </pc:sldChg>
    </pc:docChg>
  </pc:docChgLst>
  <pc:docChgLst>
    <pc:chgData name="Christoph Grossmann" userId="5e88de43-9455-4924-b844-7f704e9dab83" providerId="ADAL" clId="{6FAF45C1-6C41-9D4D-B4C5-E164D54107D5}"/>
    <pc:docChg chg="undo custSel modSld">
      <pc:chgData name="Christoph Grossmann" userId="5e88de43-9455-4924-b844-7f704e9dab83" providerId="ADAL" clId="{6FAF45C1-6C41-9D4D-B4C5-E164D54107D5}" dt="2022-01-13T09:36:07.322" v="99" actId="1366"/>
      <pc:docMkLst>
        <pc:docMk/>
      </pc:docMkLst>
      <pc:sldChg chg="modSp mod">
        <pc:chgData name="Christoph Grossmann" userId="5e88de43-9455-4924-b844-7f704e9dab83" providerId="ADAL" clId="{6FAF45C1-6C41-9D4D-B4C5-E164D54107D5}" dt="2022-01-05T13:03:29.051" v="3" actId="3064"/>
        <pc:sldMkLst>
          <pc:docMk/>
          <pc:sldMk cId="2273466963" sldId="257"/>
        </pc:sldMkLst>
        <pc:spChg chg="mod">
          <ac:chgData name="Christoph Grossmann" userId="5e88de43-9455-4924-b844-7f704e9dab83" providerId="ADAL" clId="{6FAF45C1-6C41-9D4D-B4C5-E164D54107D5}" dt="2022-01-05T13:03:29.051" v="3" actId="3064"/>
          <ac:spMkLst>
            <pc:docMk/>
            <pc:sldMk cId="2273466963" sldId="257"/>
            <ac:spMk id="2" creationId="{15242383-9AA2-41C4-BEF6-E999C39191F4}"/>
          </ac:spMkLst>
        </pc:spChg>
      </pc:sldChg>
      <pc:sldChg chg="modSp">
        <pc:chgData name="Christoph Grossmann" userId="5e88de43-9455-4924-b844-7f704e9dab83" providerId="ADAL" clId="{6FAF45C1-6C41-9D4D-B4C5-E164D54107D5}" dt="2022-01-06T14:48:52.026" v="62" actId="18131"/>
        <pc:sldMkLst>
          <pc:docMk/>
          <pc:sldMk cId="3087193473" sldId="258"/>
        </pc:sldMkLst>
        <pc:picChg chg="mod">
          <ac:chgData name="Christoph Grossmann" userId="5e88de43-9455-4924-b844-7f704e9dab83" providerId="ADAL" clId="{6FAF45C1-6C41-9D4D-B4C5-E164D54107D5}" dt="2022-01-06T14:48:52.026" v="62" actId="18131"/>
          <ac:picMkLst>
            <pc:docMk/>
            <pc:sldMk cId="3087193473" sldId="258"/>
            <ac:picMk id="2054" creationId="{368D5C25-C660-404B-80EA-E26726A01325}"/>
          </ac:picMkLst>
        </pc:picChg>
      </pc:sldChg>
      <pc:sldChg chg="modSp mod">
        <pc:chgData name="Christoph Grossmann" userId="5e88de43-9455-4924-b844-7f704e9dab83" providerId="ADAL" clId="{6FAF45C1-6C41-9D4D-B4C5-E164D54107D5}" dt="2022-01-05T13:27:24.682" v="22" actId="14100"/>
        <pc:sldMkLst>
          <pc:docMk/>
          <pc:sldMk cId="2532801943" sldId="260"/>
        </pc:sldMkLst>
        <pc:spChg chg="mod">
          <ac:chgData name="Christoph Grossmann" userId="5e88de43-9455-4924-b844-7f704e9dab83" providerId="ADAL" clId="{6FAF45C1-6C41-9D4D-B4C5-E164D54107D5}" dt="2022-01-05T13:27:24.682" v="22" actId="14100"/>
          <ac:spMkLst>
            <pc:docMk/>
            <pc:sldMk cId="2532801943" sldId="260"/>
            <ac:spMk id="3" creationId="{51CA6E4C-EBBD-4C6E-B84C-5DB632F94DB4}"/>
          </ac:spMkLst>
        </pc:spChg>
        <pc:graphicFrameChg chg="mod">
          <ac:chgData name="Christoph Grossmann" userId="5e88de43-9455-4924-b844-7f704e9dab83" providerId="ADAL" clId="{6FAF45C1-6C41-9D4D-B4C5-E164D54107D5}" dt="2022-01-05T13:25:50.623" v="17" actId="1076"/>
          <ac:graphicFrameMkLst>
            <pc:docMk/>
            <pc:sldMk cId="2532801943" sldId="260"/>
            <ac:graphicFrameMk id="4" creationId="{2D282C03-BBA8-48D8-826D-747B648886C5}"/>
          </ac:graphicFrameMkLst>
        </pc:graphicFrameChg>
      </pc:sldChg>
      <pc:sldChg chg="modSp mod">
        <pc:chgData name="Christoph Grossmann" userId="5e88de43-9455-4924-b844-7f704e9dab83" providerId="ADAL" clId="{6FAF45C1-6C41-9D4D-B4C5-E164D54107D5}" dt="2022-01-05T13:27:55.220" v="24" actId="20577"/>
        <pc:sldMkLst>
          <pc:docMk/>
          <pc:sldMk cId="2870700911" sldId="264"/>
        </pc:sldMkLst>
        <pc:spChg chg="mod">
          <ac:chgData name="Christoph Grossmann" userId="5e88de43-9455-4924-b844-7f704e9dab83" providerId="ADAL" clId="{6FAF45C1-6C41-9D4D-B4C5-E164D54107D5}" dt="2022-01-05T13:27:55.220" v="24" actId="20577"/>
          <ac:spMkLst>
            <pc:docMk/>
            <pc:sldMk cId="2870700911" sldId="264"/>
            <ac:spMk id="3" creationId="{E94CC1F9-8883-46D5-83F7-B2486C065847}"/>
          </ac:spMkLst>
        </pc:spChg>
      </pc:sldChg>
      <pc:sldChg chg="modSp mod">
        <pc:chgData name="Christoph Grossmann" userId="5e88de43-9455-4924-b844-7f704e9dab83" providerId="ADAL" clId="{6FAF45C1-6C41-9D4D-B4C5-E164D54107D5}" dt="2022-01-13T09:36:07.322" v="99" actId="1366"/>
        <pc:sldMkLst>
          <pc:docMk/>
          <pc:sldMk cId="3042223986" sldId="268"/>
        </pc:sldMkLst>
        <pc:picChg chg="mod">
          <ac:chgData name="Christoph Grossmann" userId="5e88de43-9455-4924-b844-7f704e9dab83" providerId="ADAL" clId="{6FAF45C1-6C41-9D4D-B4C5-E164D54107D5}" dt="2022-01-13T09:36:07.322" v="99" actId="1366"/>
          <ac:picMkLst>
            <pc:docMk/>
            <pc:sldMk cId="3042223986" sldId="268"/>
            <ac:picMk id="5" creationId="{B01AE59A-5138-47DB-9B39-BA1485B5E865}"/>
          </ac:picMkLst>
        </pc:picChg>
      </pc:sldChg>
    </pc:docChg>
  </pc:docChgLst>
  <pc:docChgLst>
    <pc:chgData name="Christoph Grossmann" userId="S::christoph.grossmann@students.ffhs.ch::5e88de43-9455-4924-b844-7f704e9dab83" providerId="AD" clId="Web-{782DF3C4-3CEF-C7ED-2CAB-EE3BDC670F05}"/>
    <pc:docChg chg="modSld">
      <pc:chgData name="Christoph Grossmann" userId="S::christoph.grossmann@students.ffhs.ch::5e88de43-9455-4924-b844-7f704e9dab83" providerId="AD" clId="Web-{782DF3C4-3CEF-C7ED-2CAB-EE3BDC670F05}" dt="2022-01-05T13:00:38.141" v="1" actId="14100"/>
      <pc:docMkLst>
        <pc:docMk/>
      </pc:docMkLst>
      <pc:sldChg chg="modSp">
        <pc:chgData name="Christoph Grossmann" userId="S::christoph.grossmann@students.ffhs.ch::5e88de43-9455-4924-b844-7f704e9dab83" providerId="AD" clId="Web-{782DF3C4-3CEF-C7ED-2CAB-EE3BDC670F05}" dt="2022-01-05T13:00:38.141" v="1" actId="14100"/>
        <pc:sldMkLst>
          <pc:docMk/>
          <pc:sldMk cId="2273466963" sldId="257"/>
        </pc:sldMkLst>
        <pc:spChg chg="mod">
          <ac:chgData name="Christoph Grossmann" userId="S::christoph.grossmann@students.ffhs.ch::5e88de43-9455-4924-b844-7f704e9dab83" providerId="AD" clId="Web-{782DF3C4-3CEF-C7ED-2CAB-EE3BDC670F05}" dt="2022-01-05T13:00:38.141" v="1" actId="14100"/>
          <ac:spMkLst>
            <pc:docMk/>
            <pc:sldMk cId="2273466963" sldId="257"/>
            <ac:spMk id="2" creationId="{15242383-9AA2-41C4-BEF6-E999C39191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E8BC5-54E2-46C4-A097-00E25E89E5CE}" type="datetimeFigureOut">
              <a:rPr lang="de-CH" smtClean="0"/>
              <a:t>13.01.2022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02E1-B4B3-45F0-97E5-AC49812FF35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978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Marco - 30sek</a:t>
            </a:r>
          </a:p>
          <a:p>
            <a:r>
              <a:rPr lang="de-CH"/>
              <a:t>Wir begrüssen euch zu unserer Präsentation vom Projekt Study Buddy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800" b="1" i="1" spc="2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 dein Studium selbst - behalte den Überblick</a:t>
            </a:r>
            <a:endParaRPr lang="de-CH" sz="1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D02E1-B4B3-45F0-97E5-AC49812FF357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893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Marco - 30sek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D02E1-B4B3-45F0-97E5-AC49812FF35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491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Marco – 1-2min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D02E1-B4B3-45F0-97E5-AC49812FF35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648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Marco - 1 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D02E1-B4B3-45F0-97E5-AC49812FF35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2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Christoph – 3-4 min</a:t>
            </a:r>
            <a:br>
              <a:rPr lang="de-CH">
                <a:cs typeface="+mn-lt"/>
              </a:rPr>
            </a:br>
            <a:br>
              <a:rPr lang="de-CH">
                <a:cs typeface="+mn-lt"/>
              </a:rPr>
            </a:br>
            <a:r>
              <a:rPr lang="de-CH"/>
              <a:t>https://miro.com/app/board/uXjVOYKtRs4=/</a:t>
            </a:r>
            <a:endParaRPr lang="de-CH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D02E1-B4B3-45F0-97E5-AC49812FF35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8980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Peter -  ~7 min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Lauffähige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Applikation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zeigen</a:t>
            </a:r>
            <a:r>
              <a:rPr lang="en-US">
                <a:cs typeface="Calibri"/>
              </a:rPr>
              <a:t>: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Studienplan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erstellen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de-CH" b="1"/>
              <a:t>Einblick in die Software</a:t>
            </a:r>
            <a:endParaRPr lang="en-US" b="1">
              <a:cs typeface="Calibri"/>
            </a:endParaRPr>
          </a:p>
          <a:p>
            <a:endParaRPr lang="en-US" b="1">
              <a:cs typeface="Calibri"/>
            </a:endParaRPr>
          </a:p>
          <a:p>
            <a:r>
              <a:rPr lang="en-US" b="1">
                <a:cs typeface="Calibri"/>
              </a:rPr>
              <a:t>Frontend </a:t>
            </a:r>
            <a:r>
              <a:rPr lang="en-US" b="1" err="1">
                <a:cs typeface="Calibri"/>
              </a:rPr>
              <a:t>zeigen</a:t>
            </a:r>
            <a:r>
              <a:rPr lang="en-US" b="1">
                <a:cs typeface="Calibri"/>
              </a:rPr>
              <a:t> -&gt; Was </a:t>
            </a:r>
            <a:r>
              <a:rPr lang="en-US" b="1" err="1">
                <a:cs typeface="Calibri"/>
              </a:rPr>
              <a:t>kann</a:t>
            </a:r>
            <a:r>
              <a:rPr lang="en-US" b="1">
                <a:cs typeface="Calibri"/>
              </a:rPr>
              <a:t> wo </a:t>
            </a:r>
            <a:r>
              <a:rPr lang="en-US" b="1" err="1">
                <a:cs typeface="Calibri"/>
              </a:rPr>
              <a:t>gemacht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werden</a:t>
            </a:r>
            <a:r>
              <a:rPr lang="en-US" b="1">
                <a:cs typeface="Calibri"/>
              </a:rPr>
              <a:t> (3min)</a:t>
            </a:r>
          </a:p>
          <a:p>
            <a:r>
              <a:rPr lang="en-US" b="1">
                <a:cs typeface="Calibri"/>
              </a:rPr>
              <a:t>Backend/UI -&gt; </a:t>
            </a:r>
            <a:r>
              <a:rPr lang="en-US" b="1" err="1">
                <a:cs typeface="Calibri"/>
              </a:rPr>
              <a:t>Studienplan</a:t>
            </a:r>
            <a:r>
              <a:rPr lang="en-US" b="1">
                <a:cs typeface="Calibri"/>
              </a:rPr>
              <a:t> </a:t>
            </a:r>
            <a:r>
              <a:rPr lang="en-US" b="1" err="1">
                <a:cs typeface="Calibri"/>
              </a:rPr>
              <a:t>erstellen</a:t>
            </a:r>
            <a:r>
              <a:rPr lang="en-US" b="1">
                <a:cs typeface="Calibri"/>
              </a:rPr>
              <a:t> Code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D02E1-B4B3-45F0-97E5-AC49812FF35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215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Marco – 1 min</a:t>
            </a:r>
          </a:p>
          <a:p>
            <a:pPr marL="171450" indent="-171450">
              <a:buFontTx/>
              <a:buChar char="-"/>
            </a:pPr>
            <a:r>
              <a:rPr lang="de-CH"/>
              <a:t>Wie kommen wir zu den nötigen Daten wie Relevanz und ECTS-Punkte</a:t>
            </a:r>
          </a:p>
          <a:p>
            <a:pPr marL="171450" indent="-171450">
              <a:buFontTx/>
              <a:buChar char="-"/>
            </a:pPr>
            <a:r>
              <a:rPr lang="de-CH"/>
              <a:t>Layout für Desktop und Mobile Version – Z.B. Visualisierung der Tabelle</a:t>
            </a:r>
          </a:p>
          <a:p>
            <a:pPr marL="171450" indent="-171450">
              <a:buFontTx/>
              <a:buChar char="-"/>
            </a:pPr>
            <a:r>
              <a:rPr lang="de-CH"/>
              <a:t>Unterschiedlicher Wissensstand wegen Ausbildung und verschiedenen Anstellungen in den Firmen</a:t>
            </a:r>
          </a:p>
          <a:p>
            <a:pPr marL="171450" indent="-171450">
              <a:buFontTx/>
              <a:buChar char="-"/>
            </a:pPr>
            <a:r>
              <a:rPr lang="de-CH"/>
              <a:t>Wo können wir unsere SW deployen? Extern oder lokal</a:t>
            </a:r>
          </a:p>
          <a:p>
            <a:pPr marL="171450" indent="-171450">
              <a:buFontTx/>
              <a:buChar char="-"/>
            </a:pPr>
            <a:r>
              <a:rPr lang="de-CH"/>
              <a:t>Docker-Umgebung betreiben. Docker auf verschiedenen Systemen funktioniert doch nicht wie erwartet</a:t>
            </a:r>
          </a:p>
          <a:p>
            <a:pPr marL="171450" indent="-171450">
              <a:buFontTx/>
              <a:buChar char="-"/>
            </a:pPr>
            <a:r>
              <a:rPr lang="de-CH"/>
              <a:t>Zu viele Ideen (nice </a:t>
            </a: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have</a:t>
            </a:r>
            <a:r>
              <a:rPr lang="de-CH"/>
              <a:t> </a:t>
            </a:r>
            <a:r>
              <a:rPr lang="de-CH" err="1"/>
              <a:t>features</a:t>
            </a:r>
            <a:r>
              <a:rPr lang="de-CH"/>
              <a:t>) z.B. Inputs von Oliver Ittig dass man Module per </a:t>
            </a:r>
            <a:r>
              <a:rPr lang="de-CH" err="1"/>
              <a:t>drag</a:t>
            </a:r>
            <a:r>
              <a:rPr lang="de-CH"/>
              <a:t> and </a:t>
            </a:r>
            <a:r>
              <a:rPr lang="de-CH" err="1"/>
              <a:t>drop</a:t>
            </a:r>
            <a:r>
              <a:rPr lang="de-CH"/>
              <a:t> einfügen kann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D02E1-B4B3-45F0-97E5-AC49812FF35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5960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Marco - 2 min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D02E1-B4B3-45F0-97E5-AC49812FF35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8918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Marco - 1min</a:t>
            </a:r>
          </a:p>
          <a:p>
            <a:r>
              <a:rPr lang="de-CH"/>
              <a:t>Wir bedanken uns für Ihre Aufmerksamkeit und sind nun bereit für Ihre 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D02E1-B4B3-45F0-97E5-AC49812FF35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703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1/13/2022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58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7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8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1/13/2022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1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6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1/13/2022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978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1/13/2022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1/13/2022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1/13/2022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OYKtRs4=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9DB94CA2-7253-4E94-BD19-6356C39240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57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A0087C6-D6A2-4728-B8EB-ED751D2F0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/>
            <a:r>
              <a:rPr lang="de-CH" sz="4800">
                <a:solidFill>
                  <a:schemeClr val="tx1">
                    <a:lumMod val="75000"/>
                    <a:lumOff val="25000"/>
                  </a:schemeClr>
                </a:solidFill>
              </a:rPr>
              <a:t>PA5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23BA9F-097C-4FE7-AE9E-B28709AC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09" y="4048350"/>
            <a:ext cx="5406790" cy="816301"/>
          </a:xfrm>
        </p:spPr>
        <p:txBody>
          <a:bodyPr anchor="t">
            <a:normAutofit fontScale="25000" lnSpcReduction="20000"/>
          </a:bodyPr>
          <a:lstStyle/>
          <a:p>
            <a:pPr algn="ctr"/>
            <a:r>
              <a:rPr lang="de-CH" sz="8000" b="1">
                <a:solidFill>
                  <a:schemeClr val="tx1">
                    <a:lumMod val="75000"/>
                    <a:lumOff val="25000"/>
                  </a:schemeClr>
                </a:solidFill>
              </a:rPr>
              <a:t>Januar 2022 | Study Buddy</a:t>
            </a:r>
          </a:p>
          <a:p>
            <a:pPr algn="ctr"/>
            <a:r>
              <a:rPr lang="de-CH" sz="7200" b="1" i="1" spc="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Plane dein Studium selbst - behalte den Überblick</a:t>
            </a:r>
            <a:endParaRPr lang="de-CH" sz="7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de-CH">
              <a:solidFill>
                <a:schemeClr val="tx1">
                  <a:lumMod val="75000"/>
                  <a:lumOff val="25000"/>
                </a:schemeClr>
              </a:solidFill>
              <a:ea typeface="Meiryo"/>
            </a:endParaRPr>
          </a:p>
        </p:txBody>
      </p:sp>
      <p:pic>
        <p:nvPicPr>
          <p:cNvPr id="3074" name="Picture 2" descr="Ist möglicherweise ein Bild von Text „FFHS Fernfachhochschule Schweiz Mitglied der SUPSI“">
            <a:extLst>
              <a:ext uri="{FF2B5EF4-FFF2-40B4-BE49-F238E27FC236}">
                <a16:creationId xmlns:a16="http://schemas.microsoft.com/office/drawing/2014/main" id="{8FB28659-4F14-450B-8BEC-9E68969AB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142" y="5138775"/>
            <a:ext cx="1685677" cy="1685677"/>
          </a:xfrm>
          <a:prstGeom prst="ellipse">
            <a:avLst/>
          </a:prstGeom>
          <a:solidFill>
            <a:schemeClr val="tx1">
              <a:lumMod val="65000"/>
              <a:lumOff val="35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6250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42383-9AA2-41C4-BEF6-E999C391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Inhalte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93B4A-ADC9-4AEC-89E9-3CB8E9F7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/>
              <a:t>Vorstellung Projektmitglieder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/>
              <a:t>Auftrag</a:t>
            </a:r>
            <a:endParaRPr lang="de-CH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/>
              <a:t>Projektvorgehen</a:t>
            </a:r>
            <a:endParaRPr lang="de-CH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/>
              <a:t>Produktvorstellung</a:t>
            </a:r>
            <a:endParaRPr lang="de-CH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>
                <a:ea typeface="Meiryo"/>
              </a:rPr>
              <a:t>Herausforderungen und Probleme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 err="1"/>
              <a:t>Lessons</a:t>
            </a:r>
            <a:r>
              <a:rPr lang="de-CH"/>
              <a:t> </a:t>
            </a:r>
            <a:r>
              <a:rPr lang="de-CH" err="1"/>
              <a:t>Learned</a:t>
            </a:r>
            <a:r>
              <a:rPr lang="de-CH"/>
              <a:t> und Fazit</a:t>
            </a:r>
            <a:endParaRPr lang="de-CH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CH"/>
              <a:t>Fragen</a:t>
            </a:r>
            <a:endParaRPr lang="de-CH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27346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EBD930-13B6-4AA7-8442-D8477FE2C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567" y="775664"/>
            <a:ext cx="2829977" cy="260382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4F5563-BEC8-4A69-A657-AC9457F33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161" y="621282"/>
            <a:ext cx="3172430" cy="296008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D29C94F-5927-45DF-8984-3D8402CB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184" y="741164"/>
            <a:ext cx="3022088" cy="273734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1AE59A-5138-47DB-9B39-BA1485B5E86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" b="1587"/>
          <a:stretch/>
        </p:blipFill>
        <p:spPr>
          <a:xfrm>
            <a:off x="1330611" y="934360"/>
            <a:ext cx="2514215" cy="2285148"/>
          </a:xfrm>
          <a:custGeom>
            <a:avLst/>
            <a:gdLst/>
            <a:ahLst/>
            <a:cxnLst/>
            <a:rect l="l" t="t" r="r" b="b"/>
            <a:pathLst>
              <a:path w="2442835" h="2236365">
                <a:moveTo>
                  <a:pt x="1397973" y="0"/>
                </a:moveTo>
                <a:cubicBezTo>
                  <a:pt x="1558592" y="0"/>
                  <a:pt x="1706420" y="30080"/>
                  <a:pt x="1837422" y="89320"/>
                </a:cubicBezTo>
                <a:cubicBezTo>
                  <a:pt x="1960192" y="144883"/>
                  <a:pt x="2068023" y="225980"/>
                  <a:pt x="2157925" y="330315"/>
                </a:cubicBezTo>
                <a:cubicBezTo>
                  <a:pt x="2341663" y="543630"/>
                  <a:pt x="2442835" y="846776"/>
                  <a:pt x="2442835" y="1183934"/>
                </a:cubicBezTo>
                <a:cubicBezTo>
                  <a:pt x="2442835" y="1318451"/>
                  <a:pt x="2403676" y="1426410"/>
                  <a:pt x="2315923" y="1534012"/>
                </a:cubicBezTo>
                <a:cubicBezTo>
                  <a:pt x="2224133" y="1646569"/>
                  <a:pt x="2086213" y="1750240"/>
                  <a:pt x="1940168" y="1859987"/>
                </a:cubicBezTo>
                <a:cubicBezTo>
                  <a:pt x="1913222" y="1880210"/>
                  <a:pt x="1885386" y="1901149"/>
                  <a:pt x="1857551" y="1922342"/>
                </a:cubicBezTo>
                <a:cubicBezTo>
                  <a:pt x="1608393" y="2112012"/>
                  <a:pt x="1426542" y="2236365"/>
                  <a:pt x="1178694" y="2236365"/>
                </a:cubicBezTo>
                <a:cubicBezTo>
                  <a:pt x="801051" y="2236365"/>
                  <a:pt x="533598" y="2083719"/>
                  <a:pt x="284438" y="1725930"/>
                </a:cubicBezTo>
                <a:cubicBezTo>
                  <a:pt x="251833" y="1679100"/>
                  <a:pt x="219960" y="1636509"/>
                  <a:pt x="189137" y="1595346"/>
                </a:cubicBezTo>
                <a:cubicBezTo>
                  <a:pt x="61386" y="1424674"/>
                  <a:pt x="0" y="1335916"/>
                  <a:pt x="0" y="1183934"/>
                </a:cubicBezTo>
                <a:cubicBezTo>
                  <a:pt x="0" y="1033026"/>
                  <a:pt x="38477" y="883954"/>
                  <a:pt x="114279" y="740859"/>
                </a:cubicBezTo>
                <a:cubicBezTo>
                  <a:pt x="188455" y="600878"/>
                  <a:pt x="294503" y="472747"/>
                  <a:pt x="429436" y="360139"/>
                </a:cubicBezTo>
                <a:cubicBezTo>
                  <a:pt x="562062" y="249422"/>
                  <a:pt x="719588" y="158111"/>
                  <a:pt x="885082" y="96112"/>
                </a:cubicBezTo>
                <a:cubicBezTo>
                  <a:pt x="1055033" y="32328"/>
                  <a:pt x="1227656" y="0"/>
                  <a:pt x="1397973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FB4AC3B-162F-4BA3-9CAE-3917EA80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699832" y="774377"/>
            <a:ext cx="2792336" cy="255632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D1245A-B861-4943-B538-8696E6C7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09785" y="572497"/>
            <a:ext cx="3172430" cy="296008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D45A2DC-2F6D-4746-B816-E638849B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645419" y="664866"/>
            <a:ext cx="2942196" cy="27753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1590A7-7D05-4FA1-81A3-DDA51B201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26" b="4226"/>
          <a:stretch/>
        </p:blipFill>
        <p:spPr>
          <a:xfrm>
            <a:off x="4874583" y="934359"/>
            <a:ext cx="2442835" cy="2236365"/>
          </a:xfrm>
          <a:custGeom>
            <a:avLst/>
            <a:gdLst/>
            <a:ahLst/>
            <a:cxnLst/>
            <a:rect l="l" t="t" r="r" b="b"/>
            <a:pathLst>
              <a:path w="2442835" h="2236365">
                <a:moveTo>
                  <a:pt x="1178694" y="0"/>
                </a:moveTo>
                <a:cubicBezTo>
                  <a:pt x="1426542" y="0"/>
                  <a:pt x="1608393" y="124353"/>
                  <a:pt x="1857551" y="314024"/>
                </a:cubicBezTo>
                <a:cubicBezTo>
                  <a:pt x="1885386" y="335216"/>
                  <a:pt x="1913222" y="356156"/>
                  <a:pt x="1940168" y="376379"/>
                </a:cubicBezTo>
                <a:cubicBezTo>
                  <a:pt x="2086213" y="486125"/>
                  <a:pt x="2224133" y="589796"/>
                  <a:pt x="2315923" y="702353"/>
                </a:cubicBezTo>
                <a:cubicBezTo>
                  <a:pt x="2403676" y="809955"/>
                  <a:pt x="2442835" y="917915"/>
                  <a:pt x="2442835" y="1052431"/>
                </a:cubicBezTo>
                <a:cubicBezTo>
                  <a:pt x="2442835" y="1389589"/>
                  <a:pt x="2341663" y="1692735"/>
                  <a:pt x="2157925" y="1906050"/>
                </a:cubicBezTo>
                <a:cubicBezTo>
                  <a:pt x="2068023" y="2010385"/>
                  <a:pt x="1960192" y="2091482"/>
                  <a:pt x="1837422" y="2147045"/>
                </a:cubicBezTo>
                <a:cubicBezTo>
                  <a:pt x="1706420" y="2206285"/>
                  <a:pt x="1558592" y="2236365"/>
                  <a:pt x="1397973" y="2236365"/>
                </a:cubicBezTo>
                <a:cubicBezTo>
                  <a:pt x="1227656" y="2236365"/>
                  <a:pt x="1055033" y="2204038"/>
                  <a:pt x="885082" y="2140253"/>
                </a:cubicBezTo>
                <a:cubicBezTo>
                  <a:pt x="719588" y="2078255"/>
                  <a:pt x="562062" y="1986944"/>
                  <a:pt x="429436" y="1876226"/>
                </a:cubicBezTo>
                <a:cubicBezTo>
                  <a:pt x="294504" y="1763618"/>
                  <a:pt x="188455" y="1635487"/>
                  <a:pt x="114279" y="1495506"/>
                </a:cubicBezTo>
                <a:cubicBezTo>
                  <a:pt x="38477" y="1352411"/>
                  <a:pt x="0" y="1203340"/>
                  <a:pt x="0" y="1052431"/>
                </a:cubicBezTo>
                <a:cubicBezTo>
                  <a:pt x="0" y="900449"/>
                  <a:pt x="61386" y="811692"/>
                  <a:pt x="189137" y="641019"/>
                </a:cubicBezTo>
                <a:cubicBezTo>
                  <a:pt x="219961" y="599856"/>
                  <a:pt x="251833" y="557266"/>
                  <a:pt x="284438" y="510435"/>
                </a:cubicBezTo>
                <a:cubicBezTo>
                  <a:pt x="533598" y="152646"/>
                  <a:pt x="801051" y="0"/>
                  <a:pt x="1178694" y="0"/>
                </a:cubicBezTo>
                <a:close/>
              </a:path>
            </a:pathLst>
          </a:custGeom>
          <a:solidFill>
            <a:schemeClr val="bg2"/>
          </a:solidFill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17CF268-BB2F-41B3-951C-FA3761CD2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76458" y="823162"/>
            <a:ext cx="2792336" cy="255632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EB58610-1B82-4AC6-AD98-3834A9F09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86411" y="621282"/>
            <a:ext cx="3172430" cy="296008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03D20A8-4350-41F8-BED8-9E2FA91D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35425" y="741164"/>
            <a:ext cx="2943390" cy="2696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 descr="Ein Bild, das Wand, Person, Mann, drinnen enthält.&#10;&#10;Automatisch generierte Beschreibung">
            <a:extLst>
              <a:ext uri="{FF2B5EF4-FFF2-40B4-BE49-F238E27FC236}">
                <a16:creationId xmlns:a16="http://schemas.microsoft.com/office/drawing/2014/main" id="{6BB0463B-AE28-4DE4-8A6B-C0A26F481C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" r="13222" b="1"/>
          <a:stretch/>
        </p:blipFill>
        <p:spPr>
          <a:xfrm>
            <a:off x="8351209" y="983142"/>
            <a:ext cx="2442835" cy="2236365"/>
          </a:xfrm>
          <a:custGeom>
            <a:avLst/>
            <a:gdLst/>
            <a:ahLst/>
            <a:cxnLst/>
            <a:rect l="l" t="t" r="r" b="b"/>
            <a:pathLst>
              <a:path w="2442835" h="2236365">
                <a:moveTo>
                  <a:pt x="1044862" y="0"/>
                </a:moveTo>
                <a:cubicBezTo>
                  <a:pt x="1215179" y="0"/>
                  <a:pt x="1387802" y="32328"/>
                  <a:pt x="1557753" y="96112"/>
                </a:cubicBezTo>
                <a:cubicBezTo>
                  <a:pt x="1723247" y="158111"/>
                  <a:pt x="1880773" y="249422"/>
                  <a:pt x="2013399" y="360139"/>
                </a:cubicBezTo>
                <a:cubicBezTo>
                  <a:pt x="2148332" y="472747"/>
                  <a:pt x="2254380" y="600878"/>
                  <a:pt x="2328556" y="740859"/>
                </a:cubicBezTo>
                <a:cubicBezTo>
                  <a:pt x="2404358" y="883954"/>
                  <a:pt x="2442835" y="1033026"/>
                  <a:pt x="2442835" y="1183934"/>
                </a:cubicBezTo>
                <a:cubicBezTo>
                  <a:pt x="2442835" y="1335916"/>
                  <a:pt x="2381449" y="1424674"/>
                  <a:pt x="2253698" y="1595346"/>
                </a:cubicBezTo>
                <a:cubicBezTo>
                  <a:pt x="2222875" y="1636509"/>
                  <a:pt x="2191002" y="1679100"/>
                  <a:pt x="2158397" y="1725930"/>
                </a:cubicBezTo>
                <a:cubicBezTo>
                  <a:pt x="1909237" y="2083719"/>
                  <a:pt x="1641784" y="2236365"/>
                  <a:pt x="1264141" y="2236365"/>
                </a:cubicBezTo>
                <a:cubicBezTo>
                  <a:pt x="1016293" y="2236365"/>
                  <a:pt x="834443" y="2112012"/>
                  <a:pt x="585284" y="1922342"/>
                </a:cubicBezTo>
                <a:cubicBezTo>
                  <a:pt x="557449" y="1901149"/>
                  <a:pt x="529613" y="1880210"/>
                  <a:pt x="502667" y="1859987"/>
                </a:cubicBezTo>
                <a:cubicBezTo>
                  <a:pt x="356623" y="1750240"/>
                  <a:pt x="218702" y="1646569"/>
                  <a:pt x="126912" y="1534012"/>
                </a:cubicBezTo>
                <a:cubicBezTo>
                  <a:pt x="39159" y="1426410"/>
                  <a:pt x="0" y="1318451"/>
                  <a:pt x="0" y="1183934"/>
                </a:cubicBezTo>
                <a:cubicBezTo>
                  <a:pt x="0" y="846776"/>
                  <a:pt x="101173" y="543630"/>
                  <a:pt x="284911" y="330315"/>
                </a:cubicBezTo>
                <a:cubicBezTo>
                  <a:pt x="374812" y="225981"/>
                  <a:pt x="482643" y="144883"/>
                  <a:pt x="605414" y="89320"/>
                </a:cubicBezTo>
                <a:cubicBezTo>
                  <a:pt x="736415" y="30080"/>
                  <a:pt x="884243" y="0"/>
                  <a:pt x="1044862" y="0"/>
                </a:cubicBezTo>
                <a:close/>
              </a:path>
            </a:pathLst>
          </a:cu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36A6CFCD-D6B3-4D02-9F3D-D291EE2BE6AD}"/>
              </a:ext>
            </a:extLst>
          </p:cNvPr>
          <p:cNvSpPr txBox="1">
            <a:spLocks/>
          </p:cNvSpPr>
          <p:nvPr/>
        </p:nvSpPr>
        <p:spPr>
          <a:xfrm>
            <a:off x="4509785" y="3861882"/>
            <a:ext cx="2982384" cy="2939088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400" b="1"/>
              <a:t>Marco Ris</a:t>
            </a:r>
          </a:p>
          <a:p>
            <a:pPr algn="ctr"/>
            <a:r>
              <a:rPr lang="de-CH" sz="1400"/>
              <a:t>37 Jahre</a:t>
            </a:r>
          </a:p>
          <a:p>
            <a:pPr algn="ctr"/>
            <a:r>
              <a:rPr lang="de-CH" sz="1400"/>
              <a:t>Softwareentwickler </a:t>
            </a:r>
            <a:r>
              <a:rPr lang="de-CH" sz="1400" err="1"/>
              <a:t>Fullstack</a:t>
            </a:r>
            <a:r>
              <a:rPr lang="de-CH" sz="1400"/>
              <a:t> PHP</a:t>
            </a:r>
          </a:p>
          <a:p>
            <a:pPr algn="ctr"/>
            <a:r>
              <a:rPr lang="de-CH" sz="1400"/>
              <a:t>FFHS Student seit 2020</a:t>
            </a:r>
          </a:p>
          <a:p>
            <a:pPr algn="ctr"/>
            <a:r>
              <a:rPr lang="de-CH" sz="1400"/>
              <a:t>Informationssicherheit</a:t>
            </a:r>
          </a:p>
          <a:p>
            <a:pPr algn="ctr"/>
            <a:endParaRPr lang="de-CH" sz="1400" b="1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56F89D5E-3B94-4341-BCB0-8813F4CDCBEA}"/>
              </a:ext>
            </a:extLst>
          </p:cNvPr>
          <p:cNvSpPr txBox="1">
            <a:spLocks/>
          </p:cNvSpPr>
          <p:nvPr/>
        </p:nvSpPr>
        <p:spPr>
          <a:xfrm>
            <a:off x="843114" y="3861882"/>
            <a:ext cx="3172430" cy="2944057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400" b="1"/>
              <a:t>Christoph Grossmann</a:t>
            </a:r>
          </a:p>
          <a:p>
            <a:pPr algn="ctr"/>
            <a:r>
              <a:rPr lang="de-CH" sz="1400"/>
              <a:t>32 Jahre</a:t>
            </a:r>
            <a:endParaRPr lang="de-CH" sz="1400">
              <a:ea typeface="Meiryo"/>
            </a:endParaRPr>
          </a:p>
          <a:p>
            <a:pPr algn="ctr"/>
            <a:r>
              <a:rPr lang="de-CH" sz="1400">
                <a:ea typeface="Meiryo"/>
              </a:rPr>
              <a:t>Info-Sec Consultant          -</a:t>
            </a:r>
          </a:p>
          <a:p>
            <a:pPr algn="ctr"/>
            <a:r>
              <a:rPr lang="de-CH" sz="1400"/>
              <a:t>FFHS Student seit 2020</a:t>
            </a:r>
          </a:p>
          <a:p>
            <a:pPr algn="ctr"/>
            <a:r>
              <a:rPr lang="de-CH" sz="1400"/>
              <a:t>Informationssicherheit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FFED70CE-A0EC-427C-830D-DBEB45548C37}"/>
              </a:ext>
            </a:extLst>
          </p:cNvPr>
          <p:cNvSpPr txBox="1">
            <a:spLocks/>
          </p:cNvSpPr>
          <p:nvPr/>
        </p:nvSpPr>
        <p:spPr>
          <a:xfrm>
            <a:off x="8052017" y="3861882"/>
            <a:ext cx="3172431" cy="296008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400" b="1"/>
              <a:t>Peter Spielhofer</a:t>
            </a:r>
          </a:p>
          <a:p>
            <a:pPr algn="ctr"/>
            <a:r>
              <a:rPr lang="de-CH" sz="1400"/>
              <a:t>36 Jahre</a:t>
            </a:r>
          </a:p>
          <a:p>
            <a:pPr algn="ctr"/>
            <a:r>
              <a:rPr lang="de-CH" sz="1400"/>
              <a:t>Softwareentwickler </a:t>
            </a:r>
            <a:r>
              <a:rPr lang="de-CH" sz="1400" err="1"/>
              <a:t>Fullstack</a:t>
            </a:r>
            <a:r>
              <a:rPr lang="de-CH" sz="1400"/>
              <a:t> C# </a:t>
            </a:r>
          </a:p>
          <a:p>
            <a:pPr algn="ctr"/>
            <a:r>
              <a:rPr lang="de-CH" sz="1400"/>
              <a:t>FFHS Student seit 2020</a:t>
            </a:r>
          </a:p>
          <a:p>
            <a:pPr algn="ctr"/>
            <a:r>
              <a:rPr lang="de-CH" sz="1400"/>
              <a:t>Enterprise Computing</a:t>
            </a:r>
          </a:p>
        </p:txBody>
      </p:sp>
    </p:spTree>
    <p:extLst>
      <p:ext uri="{BB962C8B-B14F-4D97-AF65-F5344CB8AC3E}">
        <p14:creationId xmlns:p14="http://schemas.microsoft.com/office/powerpoint/2010/main" val="304222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68185-2350-411C-A0F6-3F241C5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Auftrag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A6E4C-EBBD-4C6E-B84C-5DB632F9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/>
              <a:t>Projekt selbständig erarbeiten</a:t>
            </a:r>
            <a:endParaRPr lang="de-DE" sz="1600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/>
              <a:t>Arbeiten mit erlernter Projektmanagement Methoden</a:t>
            </a:r>
            <a:endParaRPr lang="de-DE" sz="1600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/>
              <a:t>Modulübergreifende Anwendung und Vertiefung von Fachkompetenzen</a:t>
            </a:r>
            <a:endParaRPr lang="de-DE" sz="1600">
              <a:ea typeface="Meiryo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/>
              <a:t>Einhaltung der Rahmenbedingungen </a:t>
            </a:r>
            <a:r>
              <a:rPr lang="de-CH" sz="1600"/>
              <a:t>gemäss</a:t>
            </a:r>
            <a:r>
              <a:rPr lang="de-DE" sz="1600"/>
              <a:t> Arbeitsmappe</a:t>
            </a:r>
            <a:endParaRPr lang="de-DE" sz="1600">
              <a:ea typeface="Meiryo"/>
            </a:endParaRPr>
          </a:p>
          <a:p>
            <a:pPr marL="285750" indent="-285750">
              <a:buFontTx/>
              <a:buChar char="-"/>
            </a:pPr>
            <a:endParaRPr lang="de-DE" b="0" i="0"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280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F20EE-92D6-434F-BD2A-1CB0B89A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Projektvorgehen</a:t>
            </a:r>
          </a:p>
        </p:txBody>
      </p:sp>
      <p:pic>
        <p:nvPicPr>
          <p:cNvPr id="1026" name="Picture 2" descr="Miro API: REST API, webhooks &amp;amp; web plugins for team collaboration">
            <a:hlinkClick r:id="rId3"/>
            <a:extLst>
              <a:ext uri="{FF2B5EF4-FFF2-40B4-BE49-F238E27FC236}">
                <a16:creationId xmlns:a16="http://schemas.microsoft.com/office/drawing/2014/main" id="{1D0BC84B-1AE3-4296-931E-2193586DE5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708" y="2976505"/>
            <a:ext cx="3988584" cy="2094007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77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B7F5D-A764-4BBA-AE32-9686284D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Produktvorstellung</a:t>
            </a:r>
          </a:p>
        </p:txBody>
      </p:sp>
      <p:pic>
        <p:nvPicPr>
          <p:cNvPr id="5" name="Inhaltsplatzhalter 4">
            <a:hlinkClick r:id="rId3"/>
            <a:extLst>
              <a:ext uri="{FF2B5EF4-FFF2-40B4-BE49-F238E27FC236}">
                <a16:creationId xmlns:a16="http://schemas.microsoft.com/office/drawing/2014/main" id="{CF531165-07BC-4791-95F9-91CEEBC1C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7" y="3429000"/>
            <a:ext cx="5605286" cy="1345269"/>
          </a:xfrm>
          <a:prstGeom prst="snip2DiagRect">
            <a:avLst/>
          </a:prstGeom>
          <a:solidFill>
            <a:schemeClr val="accent3">
              <a:hueOff val="0"/>
              <a:satOff val="0"/>
              <a:lumOff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635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68185-2350-411C-A0F6-3F241C5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Herausforderungen/Probleme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A6E4C-EBBD-4C6E-B84C-5DB632F9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075371" cy="41035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>
                <a:latin typeface="Arial"/>
                <a:cs typeface="Arial"/>
              </a:rPr>
              <a:t>Wie</a:t>
            </a:r>
            <a:r>
              <a:rPr lang="de-DE" b="0" i="0">
                <a:effectLst/>
                <a:latin typeface="Arial"/>
                <a:cs typeface="Arial"/>
              </a:rPr>
              <a:t> kommen wir zu den benötigten Daten?</a:t>
            </a:r>
            <a:endParaRPr lang="de-DE"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b="0" i="0">
                <a:effectLst/>
                <a:latin typeface="Arial" panose="020B0604020202020204" pitchFamily="34" charset="0"/>
              </a:rPr>
              <a:t>Layout Desktop und Mobile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>
                <a:latin typeface="Arial"/>
                <a:cs typeface="Arial"/>
              </a:rPr>
              <a:t>Unterschiedlicher Wissenstand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b="0" i="0">
                <a:effectLst/>
                <a:latin typeface="Arial"/>
                <a:cs typeface="Arial"/>
              </a:rPr>
              <a:t>Deployen vom Study Buddy?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>
                <a:latin typeface="Arial"/>
                <a:cs typeface="Arial"/>
              </a:rPr>
              <a:t>Docker-Umgebung betreiben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>
                <a:latin typeface="Arial"/>
                <a:cs typeface="Arial"/>
              </a:rPr>
              <a:t>Erschwertes arbeiten zu dritt mit Office365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>
                <a:latin typeface="Arial"/>
                <a:cs typeface="Arial"/>
              </a:rPr>
              <a:t>Zu viele Ideen</a:t>
            </a:r>
          </a:p>
          <a:p>
            <a:pPr marL="285750" indent="-285750">
              <a:buFont typeface="Arial"/>
              <a:buChar char="•"/>
            </a:pPr>
            <a:endParaRPr lang="de-DE">
              <a:latin typeface="Arial"/>
              <a:ea typeface="Meiryo"/>
              <a:cs typeface="Arial"/>
            </a:endParaRPr>
          </a:p>
          <a:p>
            <a:pPr marL="285750" indent="-285750">
              <a:buFontTx/>
              <a:buChar char="-"/>
            </a:pPr>
            <a:endParaRPr lang="de-CH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96652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43FBC-7667-46FE-A64D-671B6B40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Lessons</a:t>
            </a:r>
            <a:r>
              <a:rPr lang="de-CH"/>
              <a:t> </a:t>
            </a:r>
            <a:r>
              <a:rPr lang="de-CH" err="1"/>
              <a:t>Learned</a:t>
            </a:r>
            <a:r>
              <a:rPr lang="de-CH"/>
              <a:t> und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CC1F9-8883-46D5-83F7-B2486C06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CH" sz="1800"/>
              <a:t>Genügend Zeit für Planung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CH"/>
              <a:t>Pair-</a:t>
            </a:r>
            <a:r>
              <a:rPr lang="de-CH" err="1"/>
              <a:t>Programming</a:t>
            </a:r>
            <a:r>
              <a:rPr lang="de-CH"/>
              <a:t> war hilfreich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CH"/>
              <a:t>Projekt dauerte 4 Monate – Kommunikation war gut und ist ein wichtiger Baustein für Projekterfolg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CH"/>
              <a:t>Grosser Aufwand aber auch grosser Erfahrungsgewinn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CH" sz="1800"/>
              <a:t>Projektmitglieder (und Chemie) ist entscheidend für Motivation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CH" sz="1800"/>
              <a:t>Pro</a:t>
            </a:r>
            <a:r>
              <a:rPr lang="de-CH"/>
              <a:t>jektidee war gut geeignet für den Projektrahmen</a:t>
            </a:r>
          </a:p>
          <a:p>
            <a:pPr marL="285750" indent="-285750">
              <a:buFontTx/>
              <a:buChar char="-"/>
            </a:pPr>
            <a:endParaRPr lang="de-CH"/>
          </a:p>
          <a:p>
            <a:pPr marL="285750" indent="-285750">
              <a:buFontTx/>
              <a:buChar char="-"/>
            </a:pPr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287070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43FBC-7667-46FE-A64D-671B6B40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CC1F9-8883-46D5-83F7-B2486C06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Offene Fragenrunde</a:t>
            </a:r>
          </a:p>
        </p:txBody>
      </p:sp>
    </p:spTree>
    <p:extLst>
      <p:ext uri="{BB962C8B-B14F-4D97-AF65-F5344CB8AC3E}">
        <p14:creationId xmlns:p14="http://schemas.microsoft.com/office/powerpoint/2010/main" val="22951519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SketchLinesVTI</vt:lpstr>
      <vt:lpstr>PA5</vt:lpstr>
      <vt:lpstr>Inhalte</vt:lpstr>
      <vt:lpstr>PowerPoint Presentation</vt:lpstr>
      <vt:lpstr>Auftrag</vt:lpstr>
      <vt:lpstr>Projektvorgehen</vt:lpstr>
      <vt:lpstr>Produktvorstellung</vt:lpstr>
      <vt:lpstr>Herausforderungen/Probleme</vt:lpstr>
      <vt:lpstr>Lessons Learned und Fazit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PA5</dc:title>
  <dc:creator>Peter Spielhofer</dc:creator>
  <cp:revision>1</cp:revision>
  <dcterms:created xsi:type="dcterms:W3CDTF">2021-12-31T10:52:36Z</dcterms:created>
  <dcterms:modified xsi:type="dcterms:W3CDTF">2022-01-13T13:13:41Z</dcterms:modified>
</cp:coreProperties>
</file>