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3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2FD39-3E54-7F23-9BB6-4DA4265EE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C1FFF9-98D0-8E55-9313-E5391227A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AD0FC2-3A5A-BC40-F859-AAA51F8D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57B2-AE77-421A-87C4-ED80E5E09925}" type="datetimeFigureOut">
              <a:rPr lang="de-DE" smtClean="0"/>
              <a:t>06.04.2023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FF23BD-8805-8310-39BD-816BB152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7D5AE3-CFC0-C987-4596-734061C4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FA47-8130-46DA-A451-A7AEB8439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0115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8ED6D6-8625-F975-AC60-0D3E5AD9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312ACB-2412-54F8-3412-52AA6C017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EC3266-053A-9A59-4FE9-71C24AB3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57B2-AE77-421A-87C4-ED80E5E09925}" type="datetimeFigureOut">
              <a:rPr lang="de-DE" smtClean="0"/>
              <a:t>06.04.2023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8C3851-D035-00A3-F9CB-D73C96C1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6FDA8C-39A2-6E5C-D080-77657A6C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FA47-8130-46DA-A451-A7AEB8439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64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45C9290-336B-2892-F8FE-2FBD6948F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511D2AE-7FAB-2DDA-D4CA-93258D5A0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29A5F1-D0F2-6175-1E6A-96B13491B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57B2-AE77-421A-87C4-ED80E5E09925}" type="datetimeFigureOut">
              <a:rPr lang="de-DE" smtClean="0"/>
              <a:t>06.04.2023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A6B8EC-2330-AC91-F9BE-0800EEEA1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68B0DA-C816-4211-4559-6A787197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FA47-8130-46DA-A451-A7AEB8439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5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BF671F-F87D-DB0B-D320-419FB918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7D97F8-C541-899F-5515-A238BB246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0493A9-09FB-B8DC-38FC-C5521400C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57B2-AE77-421A-87C4-ED80E5E09925}" type="datetimeFigureOut">
              <a:rPr lang="de-DE" smtClean="0"/>
              <a:t>06.04.2023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CA8D28-E3F5-DBC5-E534-9CE748153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47F398-F476-43C6-65EB-5946DB58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FA47-8130-46DA-A451-A7AEB8439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99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CA1C2-AB1A-A331-ED66-FD4AA500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7F1931-0C97-D79A-999A-6324E0905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35B7A5-F91C-F3FA-1775-918E48AF8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57B2-AE77-421A-87C4-ED80E5E09925}" type="datetimeFigureOut">
              <a:rPr lang="de-DE" smtClean="0"/>
              <a:t>06.04.2023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21575B-17B4-4AE0-0F16-641899F62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AB7150-0F0A-F1CD-FCE1-613473F82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FA47-8130-46DA-A451-A7AEB8439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97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6DDEE7-8CAD-BB2F-35F0-1986933E8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A62EEA-0F66-DC80-B3C0-6461A6876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4F994F-7FEA-463A-2743-0A6B2ACCA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BC4D05-17A3-30B5-A2AF-F16CD42DD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57B2-AE77-421A-87C4-ED80E5E09925}" type="datetimeFigureOut">
              <a:rPr lang="de-DE" smtClean="0"/>
              <a:t>06.04.2023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C067E9-00D7-2B1C-F7F1-BE4FB10D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107C51-DA57-8058-5529-3109D74D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FA47-8130-46DA-A451-A7AEB8439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564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D89FC-ED87-11E1-8783-104269A49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D37E57-A475-96CE-F387-1D4A0AD5F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68D27C-2BAE-C7C1-9948-868D7C66E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BE2DE7C-9F2A-40F8-368F-EDB5F9009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B29C42E-8AA0-A3A6-6E9C-BEF26549A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ACAF763-0E96-A802-521B-0351F90B9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57B2-AE77-421A-87C4-ED80E5E09925}" type="datetimeFigureOut">
              <a:rPr lang="de-DE" smtClean="0"/>
              <a:t>06.04.2023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5B67FEF-708B-A47E-E1EB-4A5325F52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E628B09-7012-466F-4B04-79EB1D3E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FA47-8130-46DA-A451-A7AEB8439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61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CD0595-18BD-528D-8A86-313777BF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189069-DE62-2492-9F39-8381F11A0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57B2-AE77-421A-87C4-ED80E5E09925}" type="datetimeFigureOut">
              <a:rPr lang="de-DE" smtClean="0"/>
              <a:t>06.04.2023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ED1454-EAC7-C774-F1A0-B7684C0C0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222105-BFFC-160A-D6B0-1D9666E0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FA47-8130-46DA-A451-A7AEB8439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1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D8940A0-AA97-D5BF-6465-026E275F1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57B2-AE77-421A-87C4-ED80E5E09925}" type="datetimeFigureOut">
              <a:rPr lang="de-DE" smtClean="0"/>
              <a:t>06.04.2023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54270D3-8C16-8E52-6CDB-9E5038D6A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E17246-2B04-EA8E-CDA0-2FFDB43CD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FA47-8130-46DA-A451-A7AEB8439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10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DF6E28-183E-5B2D-DCAA-41CBA498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54A842-1A5A-0CF7-286E-18B5CEA57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FECAE79-F762-70EB-0661-AB8E283BA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FAF097-0B58-5532-2A61-E621C2E8F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57B2-AE77-421A-87C4-ED80E5E09925}" type="datetimeFigureOut">
              <a:rPr lang="de-DE" smtClean="0"/>
              <a:t>06.04.2023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2B2D46-27B9-F547-C684-077E1D890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21FB6A-F4A9-50CE-0CE4-66E1AECA4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FA47-8130-46DA-A451-A7AEB8439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9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20DAFB-5627-8DCA-4E0F-F10B36299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9CCBD4D-102E-9CB1-9650-077BD6ADC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908A5A-4614-8F47-B050-4C633AFAC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C38F43-559C-912D-8BCB-F3CC8A3B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57B2-AE77-421A-87C4-ED80E5E09925}" type="datetimeFigureOut">
              <a:rPr lang="de-DE" smtClean="0"/>
              <a:t>06.04.2023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39AB51-0767-F27F-9A04-A6F6B17F7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0BF3AC-AE4B-59C4-A0BC-E678CB28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FA47-8130-46DA-A451-A7AEB8439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731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49D7A96-2E0D-7F17-0C38-01FCB4525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A6C143-1829-7D0C-F58C-B86983D4E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3DC638-90D6-14D4-7763-A32C4AD46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B57B2-AE77-421A-87C4-ED80E5E09925}" type="datetimeFigureOut">
              <a:rPr lang="de-DE" smtClean="0"/>
              <a:t>06.04.2023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6BB482-C1B7-DF21-1BAD-A0ECE2DA1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62DAE3-B828-03E0-8BC1-3349653C3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4FA47-8130-46DA-A451-A7AEB8439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160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eathericons/feather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B9DBC747-C6F2-13D7-4E75-B4791B22A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746502"/>
              </p:ext>
            </p:extLst>
          </p:nvPr>
        </p:nvGraphicFramePr>
        <p:xfrm>
          <a:off x="83127" y="72736"/>
          <a:ext cx="12032670" cy="6752281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406534">
                  <a:extLst>
                    <a:ext uri="{9D8B030D-6E8A-4147-A177-3AD203B41FA5}">
                      <a16:colId xmlns:a16="http://schemas.microsoft.com/office/drawing/2014/main" val="4079433417"/>
                    </a:ext>
                  </a:extLst>
                </a:gridCol>
                <a:gridCol w="2406534">
                  <a:extLst>
                    <a:ext uri="{9D8B030D-6E8A-4147-A177-3AD203B41FA5}">
                      <a16:colId xmlns:a16="http://schemas.microsoft.com/office/drawing/2014/main" val="3959535839"/>
                    </a:ext>
                  </a:extLst>
                </a:gridCol>
                <a:gridCol w="2406534">
                  <a:extLst>
                    <a:ext uri="{9D8B030D-6E8A-4147-A177-3AD203B41FA5}">
                      <a16:colId xmlns:a16="http://schemas.microsoft.com/office/drawing/2014/main" val="2189989401"/>
                    </a:ext>
                  </a:extLst>
                </a:gridCol>
                <a:gridCol w="2406534">
                  <a:extLst>
                    <a:ext uri="{9D8B030D-6E8A-4147-A177-3AD203B41FA5}">
                      <a16:colId xmlns:a16="http://schemas.microsoft.com/office/drawing/2014/main" val="3381064586"/>
                    </a:ext>
                  </a:extLst>
                </a:gridCol>
                <a:gridCol w="2406534">
                  <a:extLst>
                    <a:ext uri="{9D8B030D-6E8A-4147-A177-3AD203B41FA5}">
                      <a16:colId xmlns:a16="http://schemas.microsoft.com/office/drawing/2014/main" val="23918330"/>
                    </a:ext>
                  </a:extLst>
                </a:gridCol>
              </a:tblGrid>
              <a:tr h="1341038">
                <a:tc>
                  <a:txBody>
                    <a:bodyPr/>
                    <a:lstStyle/>
                    <a:p>
                      <a:endParaRPr lang="de-DE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882230"/>
                  </a:ext>
                </a:extLst>
              </a:tr>
              <a:tr h="1341038">
                <a:tc>
                  <a:txBody>
                    <a:bodyPr/>
                    <a:lstStyle/>
                    <a:p>
                      <a:endParaRPr lang="de-DE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4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883558"/>
                  </a:ext>
                </a:extLst>
              </a:tr>
              <a:tr h="1341038">
                <a:tc>
                  <a:txBody>
                    <a:bodyPr/>
                    <a:lstStyle/>
                    <a:p>
                      <a:endParaRPr lang="de-DE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414963"/>
                  </a:ext>
                </a:extLst>
              </a:tr>
              <a:tr h="1388129">
                <a:tc>
                  <a:txBody>
                    <a:bodyPr/>
                    <a:lstStyle/>
                    <a:p>
                      <a:endParaRPr lang="de-DE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213" indent="-176213" algn="l">
                        <a:buFontTx/>
                        <a:buChar char="-"/>
                      </a:pPr>
                      <a:endParaRPr lang="de-DE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213" indent="-176213" algn="l">
                        <a:buFontTx/>
                        <a:buChar char="-"/>
                      </a:pPr>
                      <a:endParaRPr lang="de-DE" sz="1400" b="1" dirty="0"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213" indent="-176213" algn="l">
                        <a:buFontTx/>
                        <a:buChar char="-"/>
                      </a:pPr>
                      <a:endParaRPr lang="de-DE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endParaRPr lang="de-DE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018093"/>
                  </a:ext>
                </a:extLst>
              </a:tr>
              <a:tr h="1341038">
                <a:tc>
                  <a:txBody>
                    <a:bodyPr/>
                    <a:lstStyle/>
                    <a:p>
                      <a:endParaRPr lang="de-DE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741571"/>
                  </a:ext>
                </a:extLst>
              </a:tr>
            </a:tbl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5C9FC152-78E0-E63F-CFC6-302C2645D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730" y="3094150"/>
            <a:ext cx="669698" cy="66969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D92B89D-9F16-4181-3B03-DC4F2912A8AF}"/>
              </a:ext>
            </a:extLst>
          </p:cNvPr>
          <p:cNvSpPr txBox="1"/>
          <p:nvPr/>
        </p:nvSpPr>
        <p:spPr>
          <a:xfrm>
            <a:off x="964095" y="2854383"/>
            <a:ext cx="15059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Ziel:</a:t>
            </a:r>
          </a:p>
          <a:p>
            <a:r>
              <a:rPr lang="de-DE" sz="1600" dirty="0"/>
              <a:t>Welchen Nutzen bietet das Ziel?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CA033BE-8A7E-2055-C980-FEC33E8DF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064" y="1737355"/>
            <a:ext cx="757030" cy="75703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44A2F7EA-8EF4-EA47-634C-9221644B4F44}"/>
              </a:ext>
            </a:extLst>
          </p:cNvPr>
          <p:cNvSpPr txBox="1"/>
          <p:nvPr/>
        </p:nvSpPr>
        <p:spPr>
          <a:xfrm>
            <a:off x="964094" y="1703575"/>
            <a:ext cx="15306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Name:</a:t>
            </a:r>
          </a:p>
          <a:p>
            <a:r>
              <a:rPr lang="de-DE" sz="1600" dirty="0"/>
              <a:t>Der Name des Releases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9038A23-3649-D989-1B0A-5E69D7F2CF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7064" y="427580"/>
            <a:ext cx="724407" cy="724407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FD957EDC-8292-2FB5-BCF7-50681950D56F}"/>
              </a:ext>
            </a:extLst>
          </p:cNvPr>
          <p:cNvSpPr txBox="1"/>
          <p:nvPr/>
        </p:nvSpPr>
        <p:spPr>
          <a:xfrm>
            <a:off x="964094" y="338899"/>
            <a:ext cx="15306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Deadline:</a:t>
            </a:r>
            <a:endParaRPr lang="de-DE" b="1" dirty="0"/>
          </a:p>
          <a:p>
            <a:r>
              <a:rPr lang="de-DE" sz="1600" dirty="0"/>
              <a:t>Das Release Date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1AADCB6-399E-CC9F-3581-79ED074C0C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3077" y="4398230"/>
            <a:ext cx="716356" cy="716356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66D163ED-1B43-CA99-A119-97C07DA2B6C2}"/>
              </a:ext>
            </a:extLst>
          </p:cNvPr>
          <p:cNvSpPr txBox="1"/>
          <p:nvPr/>
        </p:nvSpPr>
        <p:spPr>
          <a:xfrm>
            <a:off x="939433" y="4265237"/>
            <a:ext cx="15306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Funktionen:</a:t>
            </a:r>
          </a:p>
          <a:p>
            <a:r>
              <a:rPr lang="de-DE" sz="1600" dirty="0"/>
              <a:t>… um das Ziel zu erreichen.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7521A189-56F5-7522-9216-C76140CFB0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3078" y="5748968"/>
            <a:ext cx="716355" cy="716355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53E7CBF9-42A8-5F21-34DF-FD7647796C01}"/>
              </a:ext>
            </a:extLst>
          </p:cNvPr>
          <p:cNvSpPr txBox="1"/>
          <p:nvPr/>
        </p:nvSpPr>
        <p:spPr>
          <a:xfrm>
            <a:off x="964095" y="5498491"/>
            <a:ext cx="15059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Metriken:</a:t>
            </a:r>
          </a:p>
          <a:p>
            <a:r>
              <a:rPr lang="de-DE" sz="1600" dirty="0"/>
              <a:t>… zu erkennen das das Ziel erreicht wurde.</a:t>
            </a:r>
          </a:p>
        </p:txBody>
      </p:sp>
    </p:spTree>
    <p:extLst>
      <p:ext uri="{BB962C8B-B14F-4D97-AF65-F5344CB8AC3E}">
        <p14:creationId xmlns:p14="http://schemas.microsoft.com/office/powerpoint/2010/main" val="379866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4C83B1A-E904-E345-5F1B-C2D6721B50B4}"/>
              </a:ext>
            </a:extLst>
          </p:cNvPr>
          <p:cNvSpPr txBox="1"/>
          <p:nvPr/>
        </p:nvSpPr>
        <p:spPr>
          <a:xfrm>
            <a:off x="381000" y="535277"/>
            <a:ext cx="11589026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Folgende Quellen werden in dieser PowerPoint Datei verwendet: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b="1" dirty="0">
                <a:latin typeface="Consolas" panose="020B0609020204030204" pitchFamily="49" charset="0"/>
                <a:hlinkClick r:id="rId2"/>
              </a:rPr>
              <a:t>Feather Icons</a:t>
            </a:r>
            <a:endParaRPr lang="de-DE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The MIT License (MIT)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Copyright (c) 2013-2017 Cole Bemis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Permission is hereby granted, free of charge, to any person obtaining a copy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of this software and associated documentation files (the "Software"), to deal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in the Software without restriction, including without limitation the rights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to use, copy, modify, merge, publish, distribute, sublicense, and/or sell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copies of the Software, and to permit persons to whom the Software is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furnished to do so, subject to the following conditions: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The above copyright notice and this permission notice shall be included in all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copies or substantial portions of the Software.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THE SOFTWARE IS PROVIDED "AS IS", WITHOUT WARRANTY OF ANY KIND, EXPRESS OR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IMPLIED, INCLUDING BUT NOT LIMITED TO THE WARRANTIES OF MERCHANTABILITY,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FITNESS FOR A PARTICULAR PURPOSE AND NONINFRINGEMENT. IN NO EVENT SHALL THE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AUTHORS OR COPYRIGHT HOLDERS BE LIABLE FOR ANY CLAIM, DAMAGES OR OTHER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LIABILITY, WHETHER IN AN ACTION OF CONTRACT, TORT OR OTHERWISE, ARISING FROM,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OUT OF OR IN CONNECTION WITH THE SOFTWARE OR THE USE OR OTHER DEALINGS IN THE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SOFTWARE.</a:t>
            </a: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83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Breitbild</PresentationFormat>
  <Paragraphs>34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2023-04-06T04:44:57Z</dcterms:created>
  <dcterms:modified xsi:type="dcterms:W3CDTF">2023-04-06T04:45:16Z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c86c25f-31f1-46f7-b4f9-3c53b1ed0b07_Enabled">
    <vt:lpwstr>true</vt:lpwstr>
  </property>
  <property fmtid="{D5CDD505-2E9C-101B-9397-08002B2CF9AE}" pid="3" name="MSIP_Label_9c86c25f-31f1-46f7-b4f9-3c53b1ed0b07_SetDate">
    <vt:lpwstr>2023-04-06T04:45:16Z</vt:lpwstr>
  </property>
  <property fmtid="{D5CDD505-2E9C-101B-9397-08002B2CF9AE}" pid="4" name="MSIP_Label_9c86c25f-31f1-46f7-b4f9-3c53b1ed0b07_Method">
    <vt:lpwstr>Standard</vt:lpwstr>
  </property>
  <property fmtid="{D5CDD505-2E9C-101B-9397-08002B2CF9AE}" pid="5" name="MSIP_Label_9c86c25f-31f1-46f7-b4f9-3c53b1ed0b07_Name">
    <vt:lpwstr>Internal</vt:lpwstr>
  </property>
  <property fmtid="{D5CDD505-2E9C-101B-9397-08002B2CF9AE}" pid="6" name="MSIP_Label_9c86c25f-31f1-46f7-b4f9-3c53b1ed0b07_SiteId">
    <vt:lpwstr>a1ae89fb-21b9-40bf-9d82-a10ae85a2407</vt:lpwstr>
  </property>
  <property fmtid="{D5CDD505-2E9C-101B-9397-08002B2CF9AE}" pid="7" name="MSIP_Label_9c86c25f-31f1-46f7-b4f9-3c53b1ed0b07_ActionId">
    <vt:lpwstr>a1304980-dfd6-4262-a170-78e3db12802d</vt:lpwstr>
  </property>
  <property fmtid="{D5CDD505-2E9C-101B-9397-08002B2CF9AE}" pid="8" name="MSIP_Label_9c86c25f-31f1-46f7-b4f9-3c53b1ed0b07_ContentBits">
    <vt:lpwstr>0</vt:lpwstr>
  </property>
</Properties>
</file>