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</p14:sldIdLst>
        </p14:section>
        <p14:section name="자세한 정보" id="{2CC34DB2-6590-42C0-AD4B-A04C6060184E}">
          <p14:sldIdLst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2020-10-10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2020-10-10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04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17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2020-10-10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3976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2D </a:t>
            </a:r>
            <a:r>
              <a:rPr lang="ko-KR" altLang="en-US" sz="4800" dirty="0">
                <a:solidFill>
                  <a:schemeClr val="bg1"/>
                </a:solidFill>
              </a:rPr>
              <a:t>게임프로그래밍</a:t>
            </a:r>
            <a:br>
              <a:rPr lang="en-US" altLang="ko-KR" sz="4800" dirty="0">
                <a:solidFill>
                  <a:schemeClr val="bg1"/>
                </a:solidFill>
              </a:rPr>
            </a:br>
            <a:r>
              <a:rPr lang="en-US" altLang="ko-KR" sz="4800" dirty="0">
                <a:solidFill>
                  <a:schemeClr val="bg1"/>
                </a:solidFill>
              </a:rPr>
              <a:t>1</a:t>
            </a:r>
            <a:r>
              <a:rPr lang="ko-KR" altLang="en-US" sz="4800" dirty="0">
                <a:solidFill>
                  <a:schemeClr val="bg1"/>
                </a:solidFill>
              </a:rPr>
              <a:t>차 발표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1170408" y="4157897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2019180041 </a:t>
            </a:r>
            <a:r>
              <a:rPr lang="ko-KR" altLang="en-US" sz="2400" dirty="0">
                <a:solidFill>
                  <a:schemeClr val="bg1"/>
                </a:solidFill>
              </a:rPr>
              <a:t>최현호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소개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968085" cy="474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lvl="0" indent="-514350" rtl="0">
              <a:spcAft>
                <a:spcPts val="600"/>
              </a:spcAft>
              <a:buAutoNum type="arabicPeriod"/>
              <a:defRPr/>
            </a:pP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게임의 장르는 러닝게임이다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달리기에 많은 비중을 가지고 있는 게임이다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장애물들을 피하면서 많은 점수를 획득하면 되는 직관적인 게임이다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“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적재적소의 장애물 이용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＂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컨셉을 가진 게임이다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공중에서 와이어를 이용해서 장애물을 지나가야 하는 구간이 존재한다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-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점프와 슬라이드를 통해 장애물들을 통과해야 하는 구간도 존재한다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-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플레이어의 판단을 통해 장애물을 피해야 하거나 장애물을 이용하여 </a:t>
            </a:r>
            <a:r>
              <a:rPr lang="ko-KR" altLang="en-US" sz="1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지나가야한다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범위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968085" cy="474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4975B64-69F4-4D05-A3AF-8E8CE97B6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71679"/>
              </p:ext>
            </p:extLst>
          </p:nvPr>
        </p:nvGraphicFramePr>
        <p:xfrm>
          <a:off x="682306" y="1574799"/>
          <a:ext cx="10827387" cy="403743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153173">
                  <a:extLst>
                    <a:ext uri="{9D8B030D-6E8A-4147-A177-3AD203B41FA5}">
                      <a16:colId xmlns:a16="http://schemas.microsoft.com/office/drawing/2014/main" val="313812110"/>
                    </a:ext>
                  </a:extLst>
                </a:gridCol>
                <a:gridCol w="5065085">
                  <a:extLst>
                    <a:ext uri="{9D8B030D-6E8A-4147-A177-3AD203B41FA5}">
                      <a16:colId xmlns:a16="http://schemas.microsoft.com/office/drawing/2014/main" val="89202891"/>
                    </a:ext>
                  </a:extLst>
                </a:gridCol>
                <a:gridCol w="3609129">
                  <a:extLst>
                    <a:ext uri="{9D8B030D-6E8A-4147-A177-3AD203B41FA5}">
                      <a16:colId xmlns:a16="http://schemas.microsoft.com/office/drawing/2014/main" val="4258137442"/>
                    </a:ext>
                  </a:extLst>
                </a:gridCol>
              </a:tblGrid>
              <a:tr h="486221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bg1"/>
                        </a:solidFill>
                        <a:ea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  <a:ea typeface="함초롬바탕" panose="02030604000101010101" pitchFamily="18" charset="-127"/>
                        </a:rPr>
                        <a:t>기본 구현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  <a:ea typeface="함초롬바탕" panose="02030604000101010101" pitchFamily="18" charset="-127"/>
                        </a:rPr>
                        <a:t>추가 구현 내용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  <a:ea typeface="함초롬바탕" panose="02030604000101010101" pitchFamily="18" charset="-127"/>
                        </a:rPr>
                        <a:t>여유가 있을 시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90514"/>
                  </a:ext>
                </a:extLst>
              </a:tr>
              <a:tr h="887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기본 이동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점프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와이어 액션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장애물을 파괴하는 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32146"/>
                  </a:ext>
                </a:extLst>
              </a:tr>
              <a:tr h="887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하나의 스테이지로 계속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난이도 별로 스테이지 분할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925255"/>
                  </a:ext>
                </a:extLst>
              </a:tr>
              <a:tr h="887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점프 횟수 추가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장애물 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회 방어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장애물을 파괴하는 아이템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57476"/>
                  </a:ext>
                </a:extLst>
              </a:tr>
              <a:tr h="887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동전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점수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), 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장애물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err="1">
                          <a:solidFill>
                            <a:schemeClr val="tx1"/>
                          </a:solidFill>
                          <a:ea typeface="함초롬바탕" panose="02030604000101010101" pitchFamily="18" charset="-127"/>
                        </a:rPr>
                        <a:t>점프대</a:t>
                      </a:r>
                      <a:endParaRPr lang="ko-KR" altLang="en-US" b="1" baseline="0" dirty="0">
                        <a:solidFill>
                          <a:schemeClr val="tx1"/>
                        </a:solidFill>
                        <a:ea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14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진행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968085" cy="474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03D1F-F4B7-42DB-B8B2-0DD5CAB0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6" y="1400787"/>
            <a:ext cx="6134100" cy="461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6409A-0EA3-4130-B8A6-7AFA660D8261}"/>
              </a:ext>
            </a:extLst>
          </p:cNvPr>
          <p:cNvSpPr txBox="1"/>
          <p:nvPr/>
        </p:nvSpPr>
        <p:spPr>
          <a:xfrm>
            <a:off x="6946084" y="1524707"/>
            <a:ext cx="439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 </a:t>
            </a:r>
            <a:r>
              <a:rPr lang="ko-KR" altLang="en-US" dirty="0"/>
              <a:t>모티브가 된 게임의 진행 장면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장애물을 이용하여 지나가야 하는 구간</a:t>
            </a:r>
          </a:p>
        </p:txBody>
      </p:sp>
    </p:spTree>
    <p:extLst>
      <p:ext uri="{BB962C8B-B14F-4D97-AF65-F5344CB8AC3E}">
        <p14:creationId xmlns:p14="http://schemas.microsoft.com/office/powerpoint/2010/main" val="35251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A28F-8E54-492A-A01C-2E2DE9F8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E1E260-35EB-4F04-9658-8A1B03D9883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00633813"/>
              </p:ext>
            </p:extLst>
          </p:nvPr>
        </p:nvGraphicFramePr>
        <p:xfrm>
          <a:off x="539750" y="1435099"/>
          <a:ext cx="9300537" cy="46049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7498">
                  <a:extLst>
                    <a:ext uri="{9D8B030D-6E8A-4147-A177-3AD203B41FA5}">
                      <a16:colId xmlns:a16="http://schemas.microsoft.com/office/drawing/2014/main" val="236174317"/>
                    </a:ext>
                  </a:extLst>
                </a:gridCol>
                <a:gridCol w="2810312">
                  <a:extLst>
                    <a:ext uri="{9D8B030D-6E8A-4147-A177-3AD203B41FA5}">
                      <a16:colId xmlns:a16="http://schemas.microsoft.com/office/drawing/2014/main" val="2083584914"/>
                    </a:ext>
                  </a:extLst>
                </a:gridCol>
                <a:gridCol w="4932727">
                  <a:extLst>
                    <a:ext uri="{9D8B030D-6E8A-4147-A177-3AD203B41FA5}">
                      <a16:colId xmlns:a16="http://schemas.microsoft.com/office/drawing/2014/main" val="862408105"/>
                    </a:ext>
                  </a:extLst>
                </a:gridCol>
              </a:tblGrid>
              <a:tr h="45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개발 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구체적인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215514"/>
                  </a:ext>
                </a:extLst>
              </a:tr>
              <a:tr h="518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게임에 사용될 리소스를 수집한다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필요시에는 제작까지 고려할 수 있도록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78507"/>
                  </a:ext>
                </a:extLst>
              </a:tr>
              <a:tr h="518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프레임워크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제작을 편하게 할 수 있도록 하기 위해 게임의 틀이 되는 프레임워크를 제작한다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게임의 요소들을 관리할 수 있도록 한다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sz="12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41773"/>
                  </a:ext>
                </a:extLst>
              </a:tr>
              <a:tr h="518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맵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게임의 진행이 되는 </a:t>
                      </a:r>
                      <a:r>
                        <a:rPr lang="ko-KR" altLang="en-US" sz="1200" b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맵을</a:t>
                      </a:r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제작한다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sz="12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145793"/>
                  </a:ext>
                </a:extLst>
              </a:tr>
              <a:tr h="518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캐릭터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캐릭터의 이동을 구현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b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맵과의</a:t>
                      </a:r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상호작용을 확인한다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sz="12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82876"/>
                  </a:ext>
                </a:extLst>
              </a:tr>
              <a:tr h="518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오브젝트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캐릭터와의 충돌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상호작용 등을 구현한다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endParaRPr lang="ko-KR" altLang="en-US" sz="12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773146"/>
                  </a:ext>
                </a:extLst>
              </a:tr>
              <a:tr h="518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주차에서 진행한 내용을 정리한 후 수정한다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sz="12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45640"/>
                  </a:ext>
                </a:extLst>
              </a:tr>
              <a:tr h="518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아이템 제작</a:t>
                      </a:r>
                      <a:r>
                        <a:rPr lang="en-US" altLang="ko-KR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아이템을 제작 후 제대로 작동하는지 확인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이후 추가 구현 여부를 결정하고 추가 구현을 하지 못하면 기존의 내용들을 유지 보수한다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sz="12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683241"/>
                  </a:ext>
                </a:extLst>
              </a:tr>
              <a:tr h="518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최종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게임의 진행이 제대로 되는지 최종적으로 한번 더 확인한다</a:t>
                      </a:r>
                      <a:r>
                        <a:rPr lang="en-US" altLang="ko-KR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sz="12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8180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{48282364-C844-467D-AAE1-D8D0436B17B3}tf10001108_win32</Template>
  <TotalTime>70</TotalTime>
  <Words>282</Words>
  <Application>Microsoft Office PowerPoint</Application>
  <PresentationFormat>와이드스크린</PresentationFormat>
  <Paragraphs>65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함초롬바탕</vt:lpstr>
      <vt:lpstr>Arial</vt:lpstr>
      <vt:lpstr>Segoe UI</vt:lpstr>
      <vt:lpstr>WelcomeDoc</vt:lpstr>
      <vt:lpstr>2D 게임프로그래밍 1차 발표</vt:lpstr>
      <vt:lpstr>게임 소개</vt:lpstr>
      <vt:lpstr>개발 범위</vt:lpstr>
      <vt:lpstr>게임 진행</vt:lpstr>
      <vt:lpstr>게임 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최 현호</dc:creator>
  <cp:keywords/>
  <cp:lastModifiedBy>최 현호</cp:lastModifiedBy>
  <cp:revision>7</cp:revision>
  <dcterms:created xsi:type="dcterms:W3CDTF">2020-10-10T02:23:19Z</dcterms:created>
  <dcterms:modified xsi:type="dcterms:W3CDTF">2020-10-10T03:33:59Z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