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1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9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9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2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7627-1B82-4F9C-9B8D-689EFB887DB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9E41-120C-40DB-873C-DD83369C9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2791" y="1246909"/>
            <a:ext cx="1895304" cy="1895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3365" y="1932951"/>
            <a:ext cx="1031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ALU</a:t>
            </a:r>
            <a:endParaRPr lang="ko-KR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962696" y="1562792"/>
            <a:ext cx="1014153" cy="1014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2262" y="4455620"/>
            <a:ext cx="1014153" cy="1014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01062" y="4778030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291157" y="985300"/>
            <a:ext cx="1246910" cy="46984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99718" y="264221"/>
            <a:ext cx="142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Memory</a:t>
            </a:r>
            <a:endParaRPr lang="ko-KR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4962696" y="3474716"/>
            <a:ext cx="1014153" cy="1014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96139" y="379712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IR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74373" y="1562792"/>
            <a:ext cx="1014153" cy="1014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0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차현호</dc:creator>
  <cp:lastModifiedBy>차현호</cp:lastModifiedBy>
  <cp:revision>2</cp:revision>
  <dcterms:created xsi:type="dcterms:W3CDTF">2019-03-24T08:40:27Z</dcterms:created>
  <dcterms:modified xsi:type="dcterms:W3CDTF">2019-03-24T08:49:01Z</dcterms:modified>
</cp:coreProperties>
</file>