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8" autoAdjust="0"/>
    <p:restoredTop sz="94660"/>
  </p:normalViewPr>
  <p:slideViewPr>
    <p:cSldViewPr snapToGrid="0">
      <p:cViewPr varScale="1">
        <p:scale>
          <a:sx n="213" d="100"/>
          <a:sy n="213" d="100"/>
        </p:scale>
        <p:origin x="19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1ABB-2346-46E0-B6D2-BEA788172956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E12-BBA3-4473-AA20-4A7E4F3B7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40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1ABB-2346-46E0-B6D2-BEA788172956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E12-BBA3-4473-AA20-4A7E4F3B7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9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1ABB-2346-46E0-B6D2-BEA788172956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E12-BBA3-4473-AA20-4A7E4F3B7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5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1ABB-2346-46E0-B6D2-BEA788172956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E12-BBA3-4473-AA20-4A7E4F3B7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10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1ABB-2346-46E0-B6D2-BEA788172956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E12-BBA3-4473-AA20-4A7E4F3B7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8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1ABB-2346-46E0-B6D2-BEA788172956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E12-BBA3-4473-AA20-4A7E4F3B7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56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1ABB-2346-46E0-B6D2-BEA788172956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E12-BBA3-4473-AA20-4A7E4F3B7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1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1ABB-2346-46E0-B6D2-BEA788172956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E12-BBA3-4473-AA20-4A7E4F3B7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94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1ABB-2346-46E0-B6D2-BEA788172956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E12-BBA3-4473-AA20-4A7E4F3B7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29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1ABB-2346-46E0-B6D2-BEA788172956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E12-BBA3-4473-AA20-4A7E4F3B7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4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1ABB-2346-46E0-B6D2-BEA788172956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9E12-BBA3-4473-AA20-4A7E4F3B7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32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D1ABB-2346-46E0-B6D2-BEA788172956}" type="datetimeFigureOut">
              <a:rPr lang="ko-KR" altLang="en-US" smtClean="0"/>
              <a:t>2022-10-08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89E12-BBA3-4473-AA20-4A7E4F3B7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3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1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0800000">
            <a:off x="0" y="630"/>
            <a:ext cx="3600450" cy="3600450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>
            <a:off x="0" y="0"/>
            <a:ext cx="3600450" cy="3600450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02542" y="1456765"/>
            <a:ext cx="977153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9600" b="1" dirty="0" err="1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BIOS-SYS" panose="02040509040204000000" pitchFamily="17" charset="-127"/>
                <a:ea typeface="HBIOS-SYS" panose="02040509040204000000" pitchFamily="17" charset="-127"/>
                <a:cs typeface="HBIOS-SYS" panose="02040509040204000000" pitchFamily="17" charset="-127"/>
              </a:rPr>
              <a:t>래</a:t>
            </a:r>
            <a:endParaRPr lang="ko-KR" altLang="en-US" sz="9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BIOS-SYS" panose="02040509040204000000" pitchFamily="17" charset="-127"/>
              <a:ea typeface="HBIOS-SYS" panose="02040509040204000000" pitchFamily="17" charset="-127"/>
              <a:cs typeface="HBIOS-SYS" panose="02040509040204000000" pitchFamily="17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9565" y="484930"/>
            <a:ext cx="1255059" cy="15696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ko-KR" altLang="en-US" sz="9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BIOS-SYS" panose="02040509040204000000" pitchFamily="17" charset="-127"/>
                <a:ea typeface="HBIOS-SYS" panose="02040509040204000000" pitchFamily="17" charset="-127"/>
                <a:cs typeface="HBIOS-SYS" panose="02040509040204000000" pitchFamily="17" charset="-127"/>
              </a:rPr>
              <a:t>노</a:t>
            </a:r>
            <a:endParaRPr lang="ko-KR" altLang="en-US" sz="96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BIOS-SYS" panose="02040509040204000000" pitchFamily="17" charset="-127"/>
              <a:ea typeface="HBIOS-SYS" panose="02040509040204000000" pitchFamily="17" charset="-127"/>
              <a:cs typeface="HBIOS-SYS" panose="02040509040204000000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545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2</Words>
  <Application>Microsoft Office PowerPoint</Application>
  <PresentationFormat>사용자 지정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HBIOS-SYS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CHOBOJJAL</dc:creator>
  <cp:lastModifiedBy>CHOBOJJAL</cp:lastModifiedBy>
  <cp:revision>2</cp:revision>
  <dcterms:created xsi:type="dcterms:W3CDTF">2022-10-08T07:19:14Z</dcterms:created>
  <dcterms:modified xsi:type="dcterms:W3CDTF">2022-10-08T07:28:20Z</dcterms:modified>
</cp:coreProperties>
</file>