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
      <p:font typeface="Bebas Neue"/>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0" roundtripDataSignature="AMtx7miqF3gVzoPK3VY+pp6881+XwARD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1AC28F-8089-4F5B-B116-B62F53D97D03}">
  <a:tblStyle styleId="{A31AC28F-8089-4F5B-B116-B62F53D97D03}"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BebasNeue-regular.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7" name="Shape 1847"/>
        <p:cNvGrpSpPr/>
        <p:nvPr/>
      </p:nvGrpSpPr>
      <p:grpSpPr>
        <a:xfrm>
          <a:off x="0" y="0"/>
          <a:ext cx="0" cy="0"/>
          <a:chOff x="0" y="0"/>
          <a:chExt cx="0" cy="0"/>
        </a:xfrm>
      </p:grpSpPr>
      <p:sp>
        <p:nvSpPr>
          <p:cNvPr id="1848" name="Google Shape;1848;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9" name="Google Shape;18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9" name="Shape 1919"/>
        <p:cNvGrpSpPr/>
        <p:nvPr/>
      </p:nvGrpSpPr>
      <p:grpSpPr>
        <a:xfrm>
          <a:off x="0" y="0"/>
          <a:ext cx="0" cy="0"/>
          <a:chOff x="0" y="0"/>
          <a:chExt cx="0" cy="0"/>
        </a:xfrm>
      </p:grpSpPr>
      <p:sp>
        <p:nvSpPr>
          <p:cNvPr id="1920" name="Google Shape;1920;g2309f50535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1" name="Google Shape;1921;g2309f50535d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5" name="Shape 1925"/>
        <p:cNvGrpSpPr/>
        <p:nvPr/>
      </p:nvGrpSpPr>
      <p:grpSpPr>
        <a:xfrm>
          <a:off x="0" y="0"/>
          <a:ext cx="0" cy="0"/>
          <a:chOff x="0" y="0"/>
          <a:chExt cx="0" cy="0"/>
        </a:xfrm>
      </p:grpSpPr>
      <p:sp>
        <p:nvSpPr>
          <p:cNvPr id="1926" name="Google Shape;192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7" name="Google Shape;192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8" name="Shape 1938"/>
        <p:cNvGrpSpPr/>
        <p:nvPr/>
      </p:nvGrpSpPr>
      <p:grpSpPr>
        <a:xfrm>
          <a:off x="0" y="0"/>
          <a:ext cx="0" cy="0"/>
          <a:chOff x="0" y="0"/>
          <a:chExt cx="0" cy="0"/>
        </a:xfrm>
      </p:grpSpPr>
      <p:sp>
        <p:nvSpPr>
          <p:cNvPr id="1939" name="Google Shape;1939;g219b36023c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0" name="Google Shape;1940;g219b36023c9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7" name="Shape 1947"/>
        <p:cNvGrpSpPr/>
        <p:nvPr/>
      </p:nvGrpSpPr>
      <p:grpSpPr>
        <a:xfrm>
          <a:off x="0" y="0"/>
          <a:ext cx="0" cy="0"/>
          <a:chOff x="0" y="0"/>
          <a:chExt cx="0" cy="0"/>
        </a:xfrm>
      </p:grpSpPr>
      <p:sp>
        <p:nvSpPr>
          <p:cNvPr id="1948" name="Google Shape;1948;g219b36023c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9" name="Google Shape;1949;g219b36023c9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4" name="Shape 1954"/>
        <p:cNvGrpSpPr/>
        <p:nvPr/>
      </p:nvGrpSpPr>
      <p:grpSpPr>
        <a:xfrm>
          <a:off x="0" y="0"/>
          <a:ext cx="0" cy="0"/>
          <a:chOff x="0" y="0"/>
          <a:chExt cx="0" cy="0"/>
        </a:xfrm>
      </p:grpSpPr>
      <p:sp>
        <p:nvSpPr>
          <p:cNvPr id="1955" name="Google Shape;1955;g219b36023c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6" name="Google Shape;1956;g219b36023c9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1" name="Shape 1961"/>
        <p:cNvGrpSpPr/>
        <p:nvPr/>
      </p:nvGrpSpPr>
      <p:grpSpPr>
        <a:xfrm>
          <a:off x="0" y="0"/>
          <a:ext cx="0" cy="0"/>
          <a:chOff x="0" y="0"/>
          <a:chExt cx="0" cy="0"/>
        </a:xfrm>
      </p:grpSpPr>
      <p:sp>
        <p:nvSpPr>
          <p:cNvPr id="1962" name="Google Shape;1962;g21f0bbfa5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3" name="Google Shape;1963;g21f0bbfa5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8" name="Shape 1968"/>
        <p:cNvGrpSpPr/>
        <p:nvPr/>
      </p:nvGrpSpPr>
      <p:grpSpPr>
        <a:xfrm>
          <a:off x="0" y="0"/>
          <a:ext cx="0" cy="0"/>
          <a:chOff x="0" y="0"/>
          <a:chExt cx="0" cy="0"/>
        </a:xfrm>
      </p:grpSpPr>
      <p:sp>
        <p:nvSpPr>
          <p:cNvPr id="1969" name="Google Shape;1969;g21024131f61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0" name="Google Shape;1970;g21024131f61_3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4" name="Shape 1974"/>
        <p:cNvGrpSpPr/>
        <p:nvPr/>
      </p:nvGrpSpPr>
      <p:grpSpPr>
        <a:xfrm>
          <a:off x="0" y="0"/>
          <a:ext cx="0" cy="0"/>
          <a:chOff x="0" y="0"/>
          <a:chExt cx="0" cy="0"/>
        </a:xfrm>
      </p:grpSpPr>
      <p:sp>
        <p:nvSpPr>
          <p:cNvPr id="1975" name="Google Shape;1975;g21024131f61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6" name="Google Shape;1976;g21024131f61_3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0" name="Shape 1980"/>
        <p:cNvGrpSpPr/>
        <p:nvPr/>
      </p:nvGrpSpPr>
      <p:grpSpPr>
        <a:xfrm>
          <a:off x="0" y="0"/>
          <a:ext cx="0" cy="0"/>
          <a:chOff x="0" y="0"/>
          <a:chExt cx="0" cy="0"/>
        </a:xfrm>
      </p:grpSpPr>
      <p:sp>
        <p:nvSpPr>
          <p:cNvPr id="1981" name="Google Shape;198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2" name="Google Shape;198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3" name="Shape 1853"/>
        <p:cNvGrpSpPr/>
        <p:nvPr/>
      </p:nvGrpSpPr>
      <p:grpSpPr>
        <a:xfrm>
          <a:off x="0" y="0"/>
          <a:ext cx="0" cy="0"/>
          <a:chOff x="0" y="0"/>
          <a:chExt cx="0" cy="0"/>
        </a:xfrm>
      </p:grpSpPr>
      <p:sp>
        <p:nvSpPr>
          <p:cNvPr id="1854" name="Google Shape;185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5" name="Google Shape;185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3" name="Shape 1873"/>
        <p:cNvGrpSpPr/>
        <p:nvPr/>
      </p:nvGrpSpPr>
      <p:grpSpPr>
        <a:xfrm>
          <a:off x="0" y="0"/>
          <a:ext cx="0" cy="0"/>
          <a:chOff x="0" y="0"/>
          <a:chExt cx="0" cy="0"/>
        </a:xfrm>
      </p:grpSpPr>
      <p:sp>
        <p:nvSpPr>
          <p:cNvPr id="1874" name="Google Shape;187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5" name="Google Shape;18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9" name="Shape 1879"/>
        <p:cNvGrpSpPr/>
        <p:nvPr/>
      </p:nvGrpSpPr>
      <p:grpSpPr>
        <a:xfrm>
          <a:off x="0" y="0"/>
          <a:ext cx="0" cy="0"/>
          <a:chOff x="0" y="0"/>
          <a:chExt cx="0" cy="0"/>
        </a:xfrm>
      </p:grpSpPr>
      <p:sp>
        <p:nvSpPr>
          <p:cNvPr id="1880" name="Google Shape;1880;g2309f50535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1" name="Google Shape;1881;g2309f50535d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5" name="Shape 1885"/>
        <p:cNvGrpSpPr/>
        <p:nvPr/>
      </p:nvGrpSpPr>
      <p:grpSpPr>
        <a:xfrm>
          <a:off x="0" y="0"/>
          <a:ext cx="0" cy="0"/>
          <a:chOff x="0" y="0"/>
          <a:chExt cx="0" cy="0"/>
        </a:xfrm>
      </p:grpSpPr>
      <p:sp>
        <p:nvSpPr>
          <p:cNvPr id="1886" name="Google Shape;1886;g21024131f6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7" name="Google Shape;1887;g21024131f61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1" name="Shape 1891"/>
        <p:cNvGrpSpPr/>
        <p:nvPr/>
      </p:nvGrpSpPr>
      <p:grpSpPr>
        <a:xfrm>
          <a:off x="0" y="0"/>
          <a:ext cx="0" cy="0"/>
          <a:chOff x="0" y="0"/>
          <a:chExt cx="0" cy="0"/>
        </a:xfrm>
      </p:grpSpPr>
      <p:sp>
        <p:nvSpPr>
          <p:cNvPr id="1892" name="Google Shape;1892;g22f4b3c3530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3" name="Google Shape;1893;g22f4b3c3530_3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8" name="Shape 1898"/>
        <p:cNvGrpSpPr/>
        <p:nvPr/>
      </p:nvGrpSpPr>
      <p:grpSpPr>
        <a:xfrm>
          <a:off x="0" y="0"/>
          <a:ext cx="0" cy="0"/>
          <a:chOff x="0" y="0"/>
          <a:chExt cx="0" cy="0"/>
        </a:xfrm>
      </p:grpSpPr>
      <p:sp>
        <p:nvSpPr>
          <p:cNvPr id="1899" name="Google Shape;1899;g22f4b3c3530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0" name="Google Shape;1900;g22f4b3c3530_3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5" name="Shape 1905"/>
        <p:cNvGrpSpPr/>
        <p:nvPr/>
      </p:nvGrpSpPr>
      <p:grpSpPr>
        <a:xfrm>
          <a:off x="0" y="0"/>
          <a:ext cx="0" cy="0"/>
          <a:chOff x="0" y="0"/>
          <a:chExt cx="0" cy="0"/>
        </a:xfrm>
      </p:grpSpPr>
      <p:sp>
        <p:nvSpPr>
          <p:cNvPr id="1906" name="Google Shape;1906;g22f4b3c3530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7" name="Google Shape;1907;g22f4b3c3530_3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2" name="Shape 1912"/>
        <p:cNvGrpSpPr/>
        <p:nvPr/>
      </p:nvGrpSpPr>
      <p:grpSpPr>
        <a:xfrm>
          <a:off x="0" y="0"/>
          <a:ext cx="0" cy="0"/>
          <a:chOff x="0" y="0"/>
          <a:chExt cx="0" cy="0"/>
        </a:xfrm>
      </p:grpSpPr>
      <p:sp>
        <p:nvSpPr>
          <p:cNvPr id="1913" name="Google Shape;1913;g2375145769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4" name="Google Shape;1914;g237514576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9"/>
          <p:cNvGrpSpPr/>
          <p:nvPr/>
        </p:nvGrpSpPr>
        <p:grpSpPr>
          <a:xfrm>
            <a:off x="1376525" y="-1521150"/>
            <a:ext cx="7767703" cy="3383025"/>
            <a:chOff x="24125" y="294775"/>
            <a:chExt cx="7767703" cy="3383025"/>
          </a:xfrm>
        </p:grpSpPr>
        <p:sp>
          <p:nvSpPr>
            <p:cNvPr id="10" name="Google Shape;10;p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 name="Google Shape;104;p9"/>
          <p:cNvGrpSpPr/>
          <p:nvPr/>
        </p:nvGrpSpPr>
        <p:grpSpPr>
          <a:xfrm>
            <a:off x="368162" y="1909134"/>
            <a:ext cx="352280" cy="353863"/>
            <a:chOff x="1448125" y="1450525"/>
            <a:chExt cx="133500" cy="134100"/>
          </a:xfrm>
        </p:grpSpPr>
        <p:sp>
          <p:nvSpPr>
            <p:cNvPr id="105" name="Google Shape;105;p9"/>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9"/>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 name="Google Shape;107;p9"/>
          <p:cNvGrpSpPr/>
          <p:nvPr/>
        </p:nvGrpSpPr>
        <p:grpSpPr>
          <a:xfrm>
            <a:off x="723674" y="1578426"/>
            <a:ext cx="552301" cy="552301"/>
            <a:chOff x="1582850" y="1325200"/>
            <a:chExt cx="209300" cy="209300"/>
          </a:xfrm>
        </p:grpSpPr>
        <p:sp>
          <p:nvSpPr>
            <p:cNvPr id="108" name="Google Shape;108;p9"/>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9"/>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9"/>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9"/>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 name="Google Shape;112;p9"/>
          <p:cNvGrpSpPr/>
          <p:nvPr/>
        </p:nvGrpSpPr>
        <p:grpSpPr>
          <a:xfrm>
            <a:off x="-64791" y="3334954"/>
            <a:ext cx="2438787" cy="1857516"/>
            <a:chOff x="-64791" y="3334954"/>
            <a:chExt cx="2438787" cy="1857516"/>
          </a:xfrm>
        </p:grpSpPr>
        <p:sp>
          <p:nvSpPr>
            <p:cNvPr id="113" name="Google Shape;113;p9"/>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9"/>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9"/>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9"/>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9"/>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9"/>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9"/>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9"/>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9"/>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9"/>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9"/>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9"/>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9"/>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9"/>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9"/>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9"/>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9"/>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9"/>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9"/>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9"/>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9"/>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4" name="Google Shape;134;p9"/>
            <p:cNvCxnSpPr/>
            <p:nvPr/>
          </p:nvCxnSpPr>
          <p:spPr>
            <a:xfrm rot="10800000">
              <a:off x="432450" y="3536025"/>
              <a:ext cx="0" cy="764700"/>
            </a:xfrm>
            <a:prstGeom prst="straightConnector1">
              <a:avLst/>
            </a:prstGeom>
            <a:noFill/>
            <a:ln cap="flat" cmpd="sng" w="19050">
              <a:solidFill>
                <a:schemeClr val="accent2"/>
              </a:solidFill>
              <a:prstDash val="solid"/>
              <a:round/>
              <a:headEnd len="sm" w="sm" type="none"/>
              <a:tailEnd len="sm" w="sm" type="none"/>
            </a:ln>
          </p:spPr>
        </p:cxnSp>
        <p:sp>
          <p:nvSpPr>
            <p:cNvPr id="135" name="Google Shape;135;p9"/>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9"/>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9"/>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9"/>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9"/>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9"/>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9"/>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9"/>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9"/>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9"/>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5" name="Google Shape;145;p9"/>
            <p:cNvCxnSpPr/>
            <p:nvPr/>
          </p:nvCxnSpPr>
          <p:spPr>
            <a:xfrm>
              <a:off x="809451" y="4631704"/>
              <a:ext cx="1366200" cy="0"/>
            </a:xfrm>
            <a:prstGeom prst="straightConnector1">
              <a:avLst/>
            </a:prstGeom>
            <a:noFill/>
            <a:ln cap="flat" cmpd="sng" w="19050">
              <a:solidFill>
                <a:schemeClr val="accent2"/>
              </a:solidFill>
              <a:prstDash val="solid"/>
              <a:round/>
              <a:headEnd len="sm" w="sm" type="none"/>
              <a:tailEnd len="sm" w="sm" type="none"/>
            </a:ln>
          </p:spPr>
        </p:cxnSp>
      </p:grpSp>
      <p:grpSp>
        <p:nvGrpSpPr>
          <p:cNvPr id="146" name="Google Shape;146;p9"/>
          <p:cNvGrpSpPr/>
          <p:nvPr/>
        </p:nvGrpSpPr>
        <p:grpSpPr>
          <a:xfrm>
            <a:off x="5266248" y="4230494"/>
            <a:ext cx="3157758" cy="296582"/>
            <a:chOff x="5266248" y="4230494"/>
            <a:chExt cx="3157758" cy="296582"/>
          </a:xfrm>
        </p:grpSpPr>
        <p:sp>
          <p:nvSpPr>
            <p:cNvPr id="147" name="Google Shape;147;p9"/>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9"/>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9"/>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9"/>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9"/>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9"/>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9"/>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9"/>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9"/>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9"/>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9"/>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9"/>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9"/>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9"/>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9"/>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9"/>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9"/>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 name="Google Shape;164;p9"/>
          <p:cNvSpPr txBox="1"/>
          <p:nvPr>
            <p:ph type="ctrTitle"/>
          </p:nvPr>
        </p:nvSpPr>
        <p:spPr>
          <a:xfrm>
            <a:off x="1009200" y="1741047"/>
            <a:ext cx="7125600" cy="1147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5200"/>
              <a:buNone/>
              <a:defRPr sz="6100">
                <a:solidFill>
                  <a:srgbClr val="FFFFFF"/>
                </a:solidFill>
                <a:latin typeface="Bebas Neue"/>
                <a:ea typeface="Bebas Neue"/>
                <a:cs typeface="Bebas Neue"/>
                <a:sym typeface="Bebas Neu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65" name="Google Shape;165;p9"/>
          <p:cNvSpPr txBox="1"/>
          <p:nvPr>
            <p:ph idx="1" type="subTitle"/>
          </p:nvPr>
        </p:nvSpPr>
        <p:spPr>
          <a:xfrm>
            <a:off x="1009200" y="2888246"/>
            <a:ext cx="7125600" cy="514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66" name="Google Shape;166;p9"/>
          <p:cNvGrpSpPr/>
          <p:nvPr/>
        </p:nvGrpSpPr>
        <p:grpSpPr>
          <a:xfrm>
            <a:off x="207789" y="1295745"/>
            <a:ext cx="552301" cy="552301"/>
            <a:chOff x="1387350" y="1218075"/>
            <a:chExt cx="209300" cy="209300"/>
          </a:xfrm>
        </p:grpSpPr>
        <p:sp>
          <p:nvSpPr>
            <p:cNvPr id="167" name="Google Shape;167;p9"/>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9"/>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9"/>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9"/>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2" name="Shape 832"/>
        <p:cNvGrpSpPr/>
        <p:nvPr/>
      </p:nvGrpSpPr>
      <p:grpSpPr>
        <a:xfrm>
          <a:off x="0" y="0"/>
          <a:ext cx="0" cy="0"/>
          <a:chOff x="0" y="0"/>
          <a:chExt cx="0" cy="0"/>
        </a:xfrm>
      </p:grpSpPr>
      <p:grpSp>
        <p:nvGrpSpPr>
          <p:cNvPr id="833" name="Google Shape;833;p18"/>
          <p:cNvGrpSpPr/>
          <p:nvPr/>
        </p:nvGrpSpPr>
        <p:grpSpPr>
          <a:xfrm flipH="1">
            <a:off x="1510279" y="-831315"/>
            <a:ext cx="8377976" cy="1614717"/>
            <a:chOff x="-566246" y="-831315"/>
            <a:chExt cx="8377976" cy="1614717"/>
          </a:xfrm>
        </p:grpSpPr>
        <p:sp>
          <p:nvSpPr>
            <p:cNvPr id="834" name="Google Shape;834;p18"/>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8"/>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8"/>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8"/>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8"/>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8"/>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8"/>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8"/>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8"/>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8"/>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8"/>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8"/>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8"/>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8"/>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8"/>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18"/>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8"/>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8"/>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8"/>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8"/>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8"/>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8"/>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8"/>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8"/>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8"/>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8"/>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18"/>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8"/>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8"/>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3" name="Google Shape;863;p18"/>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864" name="Google Shape;864;p18"/>
          <p:cNvGrpSpPr/>
          <p:nvPr/>
        </p:nvGrpSpPr>
        <p:grpSpPr>
          <a:xfrm flipH="1" rot="5400000">
            <a:off x="-113625" y="3210625"/>
            <a:ext cx="536425" cy="3475150"/>
            <a:chOff x="327125" y="2375600"/>
            <a:chExt cx="536425" cy="3475150"/>
          </a:xfrm>
        </p:grpSpPr>
        <p:sp>
          <p:nvSpPr>
            <p:cNvPr id="865" name="Google Shape;865;p18"/>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18"/>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8"/>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8"/>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8"/>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8"/>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18"/>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18"/>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8"/>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18"/>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8"/>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8"/>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8"/>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78" name="Shape 878"/>
        <p:cNvGrpSpPr/>
        <p:nvPr/>
      </p:nvGrpSpPr>
      <p:grpSpPr>
        <a:xfrm>
          <a:off x="0" y="0"/>
          <a:ext cx="0" cy="0"/>
          <a:chOff x="0" y="0"/>
          <a:chExt cx="0" cy="0"/>
        </a:xfrm>
      </p:grpSpPr>
      <p:grpSp>
        <p:nvGrpSpPr>
          <p:cNvPr id="879" name="Google Shape;879;p19"/>
          <p:cNvGrpSpPr/>
          <p:nvPr/>
        </p:nvGrpSpPr>
        <p:grpSpPr>
          <a:xfrm>
            <a:off x="5266248" y="4568869"/>
            <a:ext cx="3157758" cy="296582"/>
            <a:chOff x="5266248" y="4230494"/>
            <a:chExt cx="3157758" cy="296582"/>
          </a:xfrm>
        </p:grpSpPr>
        <p:sp>
          <p:nvSpPr>
            <p:cNvPr id="880" name="Google Shape;880;p19"/>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9"/>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19"/>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9"/>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9"/>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9"/>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9"/>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19"/>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9"/>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19"/>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9"/>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9"/>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19"/>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9"/>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9"/>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9"/>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9"/>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7" name="Google Shape;897;p19"/>
          <p:cNvGrpSpPr/>
          <p:nvPr/>
        </p:nvGrpSpPr>
        <p:grpSpPr>
          <a:xfrm>
            <a:off x="-364925" y="-1720950"/>
            <a:ext cx="9644000" cy="3383025"/>
            <a:chOff x="-364925" y="-1720950"/>
            <a:chExt cx="9644000" cy="3383025"/>
          </a:xfrm>
        </p:grpSpPr>
        <p:grpSp>
          <p:nvGrpSpPr>
            <p:cNvPr id="898" name="Google Shape;898;p19"/>
            <p:cNvGrpSpPr/>
            <p:nvPr/>
          </p:nvGrpSpPr>
          <p:grpSpPr>
            <a:xfrm flipH="1">
              <a:off x="-364925" y="-1720950"/>
              <a:ext cx="7767703" cy="3383025"/>
              <a:chOff x="24125" y="294775"/>
              <a:chExt cx="7767703" cy="3383025"/>
            </a:xfrm>
          </p:grpSpPr>
          <p:sp>
            <p:nvSpPr>
              <p:cNvPr id="899" name="Google Shape;899;p1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1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1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1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1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1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1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1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1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1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1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1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1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1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1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1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1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1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1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1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1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1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1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1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1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1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1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1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1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1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1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1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1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1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1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1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1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1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1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1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1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1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1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1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1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1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1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1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1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1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1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1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1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1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1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1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1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1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1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93" name="Google Shape;993;p19"/>
            <p:cNvCxnSpPr/>
            <p:nvPr/>
          </p:nvCxnSpPr>
          <p:spPr>
            <a:xfrm>
              <a:off x="7315575" y="705500"/>
              <a:ext cx="1963500" cy="0"/>
            </a:xfrm>
            <a:prstGeom prst="straightConnector1">
              <a:avLst/>
            </a:prstGeom>
            <a:noFill/>
            <a:ln cap="flat" cmpd="sng" w="19050">
              <a:solidFill>
                <a:schemeClr val="accent1"/>
              </a:solidFill>
              <a:prstDash val="solid"/>
              <a:round/>
              <a:headEnd len="sm" w="sm" type="none"/>
              <a:tailEnd len="sm" w="sm" type="none"/>
            </a:ln>
          </p:spPr>
        </p:cxnSp>
      </p:grpSp>
      <p:sp>
        <p:nvSpPr>
          <p:cNvPr id="994" name="Google Shape;994;p19"/>
          <p:cNvSpPr txBox="1"/>
          <p:nvPr>
            <p:ph hasCustomPrompt="1" type="title"/>
          </p:nvPr>
        </p:nvSpPr>
        <p:spPr>
          <a:xfrm>
            <a:off x="311700" y="1106125"/>
            <a:ext cx="8520600" cy="19635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95" name="Google Shape;995;p19"/>
          <p:cNvSpPr txBox="1"/>
          <p:nvPr>
            <p:ph idx="1" type="subTitle"/>
          </p:nvPr>
        </p:nvSpPr>
        <p:spPr>
          <a:xfrm>
            <a:off x="2549400" y="2893950"/>
            <a:ext cx="4045200" cy="12351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996" name="Shape 99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
    <p:spTree>
      <p:nvGrpSpPr>
        <p:cNvPr id="997" name="Shape 997"/>
        <p:cNvGrpSpPr/>
        <p:nvPr/>
      </p:nvGrpSpPr>
      <p:grpSpPr>
        <a:xfrm>
          <a:off x="0" y="0"/>
          <a:ext cx="0" cy="0"/>
          <a:chOff x="0" y="0"/>
          <a:chExt cx="0" cy="0"/>
        </a:xfrm>
      </p:grpSpPr>
      <p:grpSp>
        <p:nvGrpSpPr>
          <p:cNvPr id="998" name="Google Shape;998;p21"/>
          <p:cNvGrpSpPr/>
          <p:nvPr/>
        </p:nvGrpSpPr>
        <p:grpSpPr>
          <a:xfrm>
            <a:off x="392675" y="1621008"/>
            <a:ext cx="3009700" cy="1564193"/>
            <a:chOff x="392675" y="1513033"/>
            <a:chExt cx="3009700" cy="1564193"/>
          </a:xfrm>
        </p:grpSpPr>
        <p:sp>
          <p:nvSpPr>
            <p:cNvPr id="999" name="Google Shape;999;p21"/>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21"/>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21"/>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21"/>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21"/>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21"/>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21"/>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21"/>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21"/>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21"/>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09" name="Google Shape;1009;p21"/>
            <p:cNvCxnSpPr/>
            <p:nvPr/>
          </p:nvCxnSpPr>
          <p:spPr>
            <a:xfrm>
              <a:off x="1612275" y="1922650"/>
              <a:ext cx="1790100" cy="0"/>
            </a:xfrm>
            <a:prstGeom prst="straightConnector1">
              <a:avLst/>
            </a:prstGeom>
            <a:noFill/>
            <a:ln cap="flat" cmpd="sng" w="9525">
              <a:solidFill>
                <a:schemeClr val="dk2"/>
              </a:solidFill>
              <a:prstDash val="solid"/>
              <a:round/>
              <a:headEnd len="sm" w="sm" type="none"/>
              <a:tailEnd len="med" w="med" type="oval"/>
            </a:ln>
          </p:spPr>
        </p:cxnSp>
        <p:sp>
          <p:nvSpPr>
            <p:cNvPr id="1010" name="Google Shape;1010;p21"/>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21"/>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21"/>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3" name="Google Shape;1013;p21"/>
            <p:cNvGrpSpPr/>
            <p:nvPr/>
          </p:nvGrpSpPr>
          <p:grpSpPr>
            <a:xfrm>
              <a:off x="392675" y="1922525"/>
              <a:ext cx="336300" cy="1154701"/>
              <a:chOff x="392675" y="1955343"/>
              <a:chExt cx="336300" cy="1116300"/>
            </a:xfrm>
          </p:grpSpPr>
          <p:cxnSp>
            <p:nvCxnSpPr>
              <p:cNvPr id="1014" name="Google Shape;1014;p21"/>
              <p:cNvCxnSpPr/>
              <p:nvPr/>
            </p:nvCxnSpPr>
            <p:spPr>
              <a:xfrm>
                <a:off x="420900" y="1955343"/>
                <a:ext cx="0" cy="1116300"/>
              </a:xfrm>
              <a:prstGeom prst="straightConnector1">
                <a:avLst/>
              </a:prstGeom>
              <a:noFill/>
              <a:ln cap="flat" cmpd="sng" w="9525">
                <a:solidFill>
                  <a:schemeClr val="dk2"/>
                </a:solidFill>
                <a:prstDash val="solid"/>
                <a:round/>
                <a:headEnd len="sm" w="sm" type="none"/>
                <a:tailEnd len="sm" w="sm" type="none"/>
              </a:ln>
            </p:spPr>
          </p:cxnSp>
          <p:cxnSp>
            <p:nvCxnSpPr>
              <p:cNvPr id="1015" name="Google Shape;1015;p21"/>
              <p:cNvCxnSpPr/>
              <p:nvPr/>
            </p:nvCxnSpPr>
            <p:spPr>
              <a:xfrm>
                <a:off x="418775" y="3067534"/>
                <a:ext cx="227100" cy="0"/>
              </a:xfrm>
              <a:prstGeom prst="straightConnector1">
                <a:avLst/>
              </a:prstGeom>
              <a:noFill/>
              <a:ln cap="flat" cmpd="sng" w="9525">
                <a:solidFill>
                  <a:schemeClr val="dk2"/>
                </a:solidFill>
                <a:prstDash val="solid"/>
                <a:round/>
                <a:headEnd len="sm" w="sm" type="none"/>
                <a:tailEnd len="med" w="med" type="oval"/>
              </a:ln>
            </p:spPr>
          </p:cxnSp>
          <p:cxnSp>
            <p:nvCxnSpPr>
              <p:cNvPr id="1016" name="Google Shape;1016;p21"/>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sm" w="sm" type="none"/>
              </a:ln>
            </p:spPr>
          </p:cxnSp>
        </p:grpSp>
        <p:sp>
          <p:nvSpPr>
            <p:cNvPr id="1017" name="Google Shape;1017;p21"/>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21"/>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21"/>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21"/>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1" name="Google Shape;1021;p21"/>
          <p:cNvGrpSpPr/>
          <p:nvPr/>
        </p:nvGrpSpPr>
        <p:grpSpPr>
          <a:xfrm>
            <a:off x="3363525" y="1622521"/>
            <a:ext cx="3042600" cy="1562680"/>
            <a:chOff x="3363525" y="1622521"/>
            <a:chExt cx="3042600" cy="1562680"/>
          </a:xfrm>
        </p:grpSpPr>
        <p:grpSp>
          <p:nvGrpSpPr>
            <p:cNvPr id="1022" name="Google Shape;1022;p21"/>
            <p:cNvGrpSpPr/>
            <p:nvPr/>
          </p:nvGrpSpPr>
          <p:grpSpPr>
            <a:xfrm>
              <a:off x="3363525" y="1622521"/>
              <a:ext cx="3042600" cy="877163"/>
              <a:chOff x="3363525" y="1503696"/>
              <a:chExt cx="3042600" cy="877163"/>
            </a:xfrm>
          </p:grpSpPr>
          <p:sp>
            <p:nvSpPr>
              <p:cNvPr id="1023" name="Google Shape;1023;p21"/>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21"/>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21"/>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21"/>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21"/>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21"/>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21"/>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21"/>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21"/>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21"/>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21"/>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21"/>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21"/>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36" name="Google Shape;1036;p21"/>
              <p:cNvCxnSpPr/>
              <p:nvPr/>
            </p:nvCxnSpPr>
            <p:spPr>
              <a:xfrm>
                <a:off x="3363525" y="1913003"/>
                <a:ext cx="315600" cy="0"/>
              </a:xfrm>
              <a:prstGeom prst="straightConnector1">
                <a:avLst/>
              </a:prstGeom>
              <a:noFill/>
              <a:ln cap="flat" cmpd="sng" w="9525">
                <a:solidFill>
                  <a:schemeClr val="dk2"/>
                </a:solidFill>
                <a:prstDash val="solid"/>
                <a:round/>
                <a:headEnd len="sm" w="sm" type="none"/>
                <a:tailEnd len="sm" w="sm" type="none"/>
              </a:ln>
            </p:spPr>
          </p:cxnSp>
          <p:sp>
            <p:nvSpPr>
              <p:cNvPr id="1037" name="Google Shape;1037;p21"/>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21"/>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21"/>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21"/>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41" name="Google Shape;1041;p21"/>
              <p:cNvCxnSpPr/>
              <p:nvPr/>
            </p:nvCxnSpPr>
            <p:spPr>
              <a:xfrm>
                <a:off x="4565325" y="1922925"/>
                <a:ext cx="1840800" cy="0"/>
              </a:xfrm>
              <a:prstGeom prst="straightConnector1">
                <a:avLst/>
              </a:prstGeom>
              <a:noFill/>
              <a:ln cap="flat" cmpd="sng" w="9525">
                <a:solidFill>
                  <a:schemeClr val="dk2"/>
                </a:solidFill>
                <a:prstDash val="solid"/>
                <a:round/>
                <a:headEnd len="sm" w="sm" type="none"/>
                <a:tailEnd len="med" w="med" type="oval"/>
              </a:ln>
            </p:spPr>
          </p:cxnSp>
        </p:grpSp>
        <p:grpSp>
          <p:nvGrpSpPr>
            <p:cNvPr id="1042" name="Google Shape;1042;p21"/>
            <p:cNvGrpSpPr/>
            <p:nvPr/>
          </p:nvGrpSpPr>
          <p:grpSpPr>
            <a:xfrm>
              <a:off x="3369450" y="2030500"/>
              <a:ext cx="227100" cy="1154701"/>
              <a:chOff x="418775" y="1955343"/>
              <a:chExt cx="227100" cy="1116300"/>
            </a:xfrm>
          </p:grpSpPr>
          <p:cxnSp>
            <p:nvCxnSpPr>
              <p:cNvPr id="1043" name="Google Shape;1043;p21"/>
              <p:cNvCxnSpPr/>
              <p:nvPr/>
            </p:nvCxnSpPr>
            <p:spPr>
              <a:xfrm>
                <a:off x="420900" y="1955343"/>
                <a:ext cx="0" cy="1116300"/>
              </a:xfrm>
              <a:prstGeom prst="straightConnector1">
                <a:avLst/>
              </a:prstGeom>
              <a:noFill/>
              <a:ln cap="flat" cmpd="sng" w="9525">
                <a:solidFill>
                  <a:schemeClr val="dk2"/>
                </a:solidFill>
                <a:prstDash val="solid"/>
                <a:round/>
                <a:headEnd len="sm" w="sm" type="none"/>
                <a:tailEnd len="sm" w="sm" type="none"/>
              </a:ln>
            </p:spPr>
          </p:cxnSp>
          <p:cxnSp>
            <p:nvCxnSpPr>
              <p:cNvPr id="1044" name="Google Shape;1044;p21"/>
              <p:cNvCxnSpPr/>
              <p:nvPr/>
            </p:nvCxnSpPr>
            <p:spPr>
              <a:xfrm>
                <a:off x="418775" y="3067534"/>
                <a:ext cx="227100" cy="0"/>
              </a:xfrm>
              <a:prstGeom prst="straightConnector1">
                <a:avLst/>
              </a:prstGeom>
              <a:noFill/>
              <a:ln cap="flat" cmpd="sng" w="9525">
                <a:solidFill>
                  <a:schemeClr val="dk2"/>
                </a:solidFill>
                <a:prstDash val="solid"/>
                <a:round/>
                <a:headEnd len="sm" w="sm" type="none"/>
                <a:tailEnd len="med" w="med" type="oval"/>
              </a:ln>
            </p:spPr>
          </p:cxnSp>
        </p:grpSp>
      </p:grpSp>
      <p:grpSp>
        <p:nvGrpSpPr>
          <p:cNvPr id="1045" name="Google Shape;1045;p21"/>
          <p:cNvGrpSpPr/>
          <p:nvPr/>
        </p:nvGrpSpPr>
        <p:grpSpPr>
          <a:xfrm>
            <a:off x="6368275" y="1619796"/>
            <a:ext cx="3003300" cy="1565405"/>
            <a:chOff x="6368275" y="1619796"/>
            <a:chExt cx="3003300" cy="1565405"/>
          </a:xfrm>
        </p:grpSpPr>
        <p:grpSp>
          <p:nvGrpSpPr>
            <p:cNvPr id="1046" name="Google Shape;1046;p21"/>
            <p:cNvGrpSpPr/>
            <p:nvPr/>
          </p:nvGrpSpPr>
          <p:grpSpPr>
            <a:xfrm>
              <a:off x="6368275" y="1619796"/>
              <a:ext cx="3003300" cy="877163"/>
              <a:chOff x="3363525" y="1503696"/>
              <a:chExt cx="3003300" cy="877163"/>
            </a:xfrm>
          </p:grpSpPr>
          <p:cxnSp>
            <p:nvCxnSpPr>
              <p:cNvPr id="1047" name="Google Shape;1047;p21"/>
              <p:cNvCxnSpPr/>
              <p:nvPr/>
            </p:nvCxnSpPr>
            <p:spPr>
              <a:xfrm>
                <a:off x="4565325" y="1925200"/>
                <a:ext cx="1801500" cy="0"/>
              </a:xfrm>
              <a:prstGeom prst="straightConnector1">
                <a:avLst/>
              </a:prstGeom>
              <a:noFill/>
              <a:ln cap="flat" cmpd="sng" w="9525">
                <a:solidFill>
                  <a:schemeClr val="dk2"/>
                </a:solidFill>
                <a:prstDash val="solid"/>
                <a:round/>
                <a:headEnd len="sm" w="sm" type="none"/>
                <a:tailEnd len="med" w="med" type="oval"/>
              </a:ln>
            </p:spPr>
          </p:cxnSp>
          <p:sp>
            <p:nvSpPr>
              <p:cNvPr id="1048" name="Google Shape;1048;p21"/>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21"/>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21"/>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21"/>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21"/>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21"/>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21"/>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21"/>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21"/>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21"/>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21"/>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21"/>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21"/>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61" name="Google Shape;1061;p21"/>
              <p:cNvCxnSpPr/>
              <p:nvPr/>
            </p:nvCxnSpPr>
            <p:spPr>
              <a:xfrm>
                <a:off x="3363525" y="1925203"/>
                <a:ext cx="315600" cy="0"/>
              </a:xfrm>
              <a:prstGeom prst="straightConnector1">
                <a:avLst/>
              </a:prstGeom>
              <a:noFill/>
              <a:ln cap="flat" cmpd="sng" w="9525">
                <a:solidFill>
                  <a:schemeClr val="dk2"/>
                </a:solidFill>
                <a:prstDash val="solid"/>
                <a:round/>
                <a:headEnd len="sm" w="sm" type="none"/>
                <a:tailEnd len="sm" w="sm" type="none"/>
              </a:ln>
            </p:spPr>
          </p:cxnSp>
          <p:sp>
            <p:nvSpPr>
              <p:cNvPr id="1062" name="Google Shape;1062;p21"/>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21"/>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21"/>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21"/>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6" name="Google Shape;1066;p21"/>
            <p:cNvGrpSpPr/>
            <p:nvPr/>
          </p:nvGrpSpPr>
          <p:grpSpPr>
            <a:xfrm>
              <a:off x="6374325" y="2030500"/>
              <a:ext cx="227100" cy="1154701"/>
              <a:chOff x="418775" y="1955343"/>
              <a:chExt cx="227100" cy="1116300"/>
            </a:xfrm>
          </p:grpSpPr>
          <p:cxnSp>
            <p:nvCxnSpPr>
              <p:cNvPr id="1067" name="Google Shape;1067;p21"/>
              <p:cNvCxnSpPr/>
              <p:nvPr/>
            </p:nvCxnSpPr>
            <p:spPr>
              <a:xfrm>
                <a:off x="420900" y="1955343"/>
                <a:ext cx="0" cy="1116300"/>
              </a:xfrm>
              <a:prstGeom prst="straightConnector1">
                <a:avLst/>
              </a:prstGeom>
              <a:noFill/>
              <a:ln cap="flat" cmpd="sng" w="9525">
                <a:solidFill>
                  <a:schemeClr val="dk2"/>
                </a:solidFill>
                <a:prstDash val="solid"/>
                <a:round/>
                <a:headEnd len="sm" w="sm" type="none"/>
                <a:tailEnd len="sm" w="sm" type="none"/>
              </a:ln>
            </p:spPr>
          </p:cxnSp>
          <p:cxnSp>
            <p:nvCxnSpPr>
              <p:cNvPr id="1068" name="Google Shape;1068;p21"/>
              <p:cNvCxnSpPr/>
              <p:nvPr/>
            </p:nvCxnSpPr>
            <p:spPr>
              <a:xfrm>
                <a:off x="418775" y="3067534"/>
                <a:ext cx="227100" cy="0"/>
              </a:xfrm>
              <a:prstGeom prst="straightConnector1">
                <a:avLst/>
              </a:prstGeom>
              <a:noFill/>
              <a:ln cap="flat" cmpd="sng" w="9525">
                <a:solidFill>
                  <a:schemeClr val="dk2"/>
                </a:solidFill>
                <a:prstDash val="solid"/>
                <a:round/>
                <a:headEnd len="sm" w="sm" type="none"/>
                <a:tailEnd len="med" w="med" type="oval"/>
              </a:ln>
            </p:spPr>
          </p:cxnSp>
        </p:grpSp>
      </p:grpSp>
      <p:grpSp>
        <p:nvGrpSpPr>
          <p:cNvPr id="1069" name="Google Shape;1069;p21"/>
          <p:cNvGrpSpPr/>
          <p:nvPr/>
        </p:nvGrpSpPr>
        <p:grpSpPr>
          <a:xfrm>
            <a:off x="1463060" y="-2483486"/>
            <a:ext cx="7884219" cy="3433770"/>
            <a:chOff x="24125" y="294775"/>
            <a:chExt cx="7767703" cy="3383025"/>
          </a:xfrm>
        </p:grpSpPr>
        <p:sp>
          <p:nvSpPr>
            <p:cNvPr id="1070" name="Google Shape;1070;p21"/>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21"/>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21"/>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21"/>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21"/>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21"/>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21"/>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21"/>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21"/>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21"/>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21"/>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21"/>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21"/>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21"/>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21"/>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21"/>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21"/>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21"/>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21"/>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21"/>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21"/>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21"/>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21"/>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21"/>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21"/>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21"/>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21"/>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21"/>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21"/>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21"/>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21"/>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21"/>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21"/>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21"/>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21"/>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21"/>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21"/>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21"/>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21"/>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21"/>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21"/>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21"/>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21"/>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21"/>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21"/>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21"/>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21"/>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21"/>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21"/>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21"/>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21"/>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21"/>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21"/>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21"/>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21"/>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21"/>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21"/>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21"/>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21"/>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21"/>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21"/>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21"/>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21"/>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21"/>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21"/>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21"/>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21"/>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21"/>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21"/>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21"/>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21"/>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21"/>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21"/>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21"/>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21"/>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21"/>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21"/>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21"/>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21"/>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21"/>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21"/>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21"/>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21"/>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21"/>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21"/>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21"/>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21"/>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21"/>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21"/>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21"/>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21"/>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21"/>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21"/>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21"/>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4" name="Google Shape;1164;p21"/>
          <p:cNvGrpSpPr/>
          <p:nvPr/>
        </p:nvGrpSpPr>
        <p:grpSpPr>
          <a:xfrm>
            <a:off x="8757750" y="2728975"/>
            <a:ext cx="1552150" cy="3475150"/>
            <a:chOff x="327125" y="2375600"/>
            <a:chExt cx="1552150" cy="3475150"/>
          </a:xfrm>
        </p:grpSpPr>
        <p:sp>
          <p:nvSpPr>
            <p:cNvPr id="1165" name="Google Shape;1165;p21"/>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2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21"/>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2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2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2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21"/>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2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2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2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21"/>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2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2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21"/>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21"/>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21"/>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21"/>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21"/>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21"/>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21"/>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21"/>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86" name="Google Shape;1186;p21"/>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87" name="Google Shape;1187;p21"/>
          <p:cNvSpPr txBox="1"/>
          <p:nvPr>
            <p:ph idx="1" type="subTitle"/>
          </p:nvPr>
        </p:nvSpPr>
        <p:spPr>
          <a:xfrm>
            <a:off x="719988" y="3728592"/>
            <a:ext cx="17517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188" name="Google Shape;1188;p21"/>
          <p:cNvSpPr txBox="1"/>
          <p:nvPr>
            <p:ph idx="2" type="title"/>
          </p:nvPr>
        </p:nvSpPr>
        <p:spPr>
          <a:xfrm>
            <a:off x="720000" y="2868050"/>
            <a:ext cx="14667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89" name="Google Shape;1189;p21"/>
          <p:cNvSpPr txBox="1"/>
          <p:nvPr>
            <p:ph idx="3" type="title"/>
          </p:nvPr>
        </p:nvSpPr>
        <p:spPr>
          <a:xfrm>
            <a:off x="878350" y="1766925"/>
            <a:ext cx="584700" cy="585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190" name="Google Shape;1190;p21"/>
          <p:cNvSpPr txBox="1"/>
          <p:nvPr>
            <p:ph idx="4" type="subTitle"/>
          </p:nvPr>
        </p:nvSpPr>
        <p:spPr>
          <a:xfrm>
            <a:off x="3666713" y="3728575"/>
            <a:ext cx="17517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191" name="Google Shape;1191;p21"/>
          <p:cNvSpPr txBox="1"/>
          <p:nvPr>
            <p:ph idx="5" type="title"/>
          </p:nvPr>
        </p:nvSpPr>
        <p:spPr>
          <a:xfrm>
            <a:off x="3666725" y="2868050"/>
            <a:ext cx="14220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92" name="Google Shape;1192;p21"/>
          <p:cNvSpPr txBox="1"/>
          <p:nvPr>
            <p:ph idx="6" type="title"/>
          </p:nvPr>
        </p:nvSpPr>
        <p:spPr>
          <a:xfrm>
            <a:off x="3828350" y="1766950"/>
            <a:ext cx="584700" cy="585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193" name="Google Shape;1193;p21"/>
          <p:cNvSpPr txBox="1"/>
          <p:nvPr>
            <p:ph idx="7" type="subTitle"/>
          </p:nvPr>
        </p:nvSpPr>
        <p:spPr>
          <a:xfrm>
            <a:off x="6672288" y="3728575"/>
            <a:ext cx="17517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194" name="Google Shape;1194;p21"/>
          <p:cNvSpPr txBox="1"/>
          <p:nvPr>
            <p:ph idx="8" type="title"/>
          </p:nvPr>
        </p:nvSpPr>
        <p:spPr>
          <a:xfrm>
            <a:off x="6672300" y="2868050"/>
            <a:ext cx="13683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95" name="Google Shape;1195;p21"/>
          <p:cNvSpPr txBox="1"/>
          <p:nvPr>
            <p:ph idx="9" type="title"/>
          </p:nvPr>
        </p:nvSpPr>
        <p:spPr>
          <a:xfrm>
            <a:off x="6832500" y="1766950"/>
            <a:ext cx="584700" cy="585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196" name="Google Shape;1196;p21"/>
          <p:cNvSpPr/>
          <p:nvPr/>
        </p:nvSpPr>
        <p:spPr>
          <a:xfrm rot="5400000">
            <a:off x="5004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21"/>
          <p:cNvSpPr/>
          <p:nvPr/>
        </p:nvSpPr>
        <p:spPr>
          <a:xfrm rot="5400000">
            <a:off x="5019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21"/>
          <p:cNvSpPr/>
          <p:nvPr/>
        </p:nvSpPr>
        <p:spPr>
          <a:xfrm rot="5400000">
            <a:off x="5004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21"/>
          <p:cNvSpPr/>
          <p:nvPr/>
        </p:nvSpPr>
        <p:spPr>
          <a:xfrm rot="5400000">
            <a:off x="5019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21"/>
          <p:cNvSpPr/>
          <p:nvPr/>
        </p:nvSpPr>
        <p:spPr>
          <a:xfrm rot="5400000">
            <a:off x="5004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21"/>
          <p:cNvSpPr/>
          <p:nvPr/>
        </p:nvSpPr>
        <p:spPr>
          <a:xfrm rot="5400000">
            <a:off x="5019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
    <p:spTree>
      <p:nvGrpSpPr>
        <p:cNvPr id="1202" name="Shape 1202"/>
        <p:cNvGrpSpPr/>
        <p:nvPr/>
      </p:nvGrpSpPr>
      <p:grpSpPr>
        <a:xfrm>
          <a:off x="0" y="0"/>
          <a:ext cx="0" cy="0"/>
          <a:chOff x="0" y="0"/>
          <a:chExt cx="0" cy="0"/>
        </a:xfrm>
      </p:grpSpPr>
      <p:cxnSp>
        <p:nvCxnSpPr>
          <p:cNvPr id="1203" name="Google Shape;1203;p22"/>
          <p:cNvCxnSpPr/>
          <p:nvPr/>
        </p:nvCxnSpPr>
        <p:spPr>
          <a:xfrm>
            <a:off x="-13375" y="2030650"/>
            <a:ext cx="473400" cy="0"/>
          </a:xfrm>
          <a:prstGeom prst="straightConnector1">
            <a:avLst/>
          </a:prstGeom>
          <a:noFill/>
          <a:ln cap="flat" cmpd="sng" w="9525">
            <a:solidFill>
              <a:schemeClr val="dk2"/>
            </a:solidFill>
            <a:prstDash val="solid"/>
            <a:round/>
            <a:headEnd len="sm" w="sm" type="none"/>
            <a:tailEnd len="sm" w="sm" type="none"/>
          </a:ln>
        </p:spPr>
      </p:cxnSp>
      <p:grpSp>
        <p:nvGrpSpPr>
          <p:cNvPr id="1204" name="Google Shape;1204;p22"/>
          <p:cNvGrpSpPr/>
          <p:nvPr/>
        </p:nvGrpSpPr>
        <p:grpSpPr>
          <a:xfrm>
            <a:off x="392675" y="1621008"/>
            <a:ext cx="3009700" cy="1564193"/>
            <a:chOff x="392675" y="1513033"/>
            <a:chExt cx="3009700" cy="1564193"/>
          </a:xfrm>
        </p:grpSpPr>
        <p:sp>
          <p:nvSpPr>
            <p:cNvPr id="1205" name="Google Shape;1205;p22"/>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22"/>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22"/>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22"/>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22"/>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22"/>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22"/>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22"/>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22"/>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22"/>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15" name="Google Shape;1215;p22"/>
            <p:cNvCxnSpPr/>
            <p:nvPr/>
          </p:nvCxnSpPr>
          <p:spPr>
            <a:xfrm>
              <a:off x="1612275" y="1922650"/>
              <a:ext cx="1790100" cy="0"/>
            </a:xfrm>
            <a:prstGeom prst="straightConnector1">
              <a:avLst/>
            </a:prstGeom>
            <a:noFill/>
            <a:ln cap="flat" cmpd="sng" w="9525">
              <a:solidFill>
                <a:schemeClr val="dk2"/>
              </a:solidFill>
              <a:prstDash val="solid"/>
              <a:round/>
              <a:headEnd len="sm" w="sm" type="none"/>
              <a:tailEnd len="med" w="med" type="oval"/>
            </a:ln>
          </p:spPr>
        </p:cxnSp>
        <p:sp>
          <p:nvSpPr>
            <p:cNvPr id="1216" name="Google Shape;1216;p22"/>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22"/>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22"/>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9" name="Google Shape;1219;p22"/>
            <p:cNvGrpSpPr/>
            <p:nvPr/>
          </p:nvGrpSpPr>
          <p:grpSpPr>
            <a:xfrm>
              <a:off x="392675" y="1922525"/>
              <a:ext cx="336300" cy="1154701"/>
              <a:chOff x="392675" y="1955343"/>
              <a:chExt cx="336300" cy="1116300"/>
            </a:xfrm>
          </p:grpSpPr>
          <p:cxnSp>
            <p:nvCxnSpPr>
              <p:cNvPr id="1220" name="Google Shape;1220;p22"/>
              <p:cNvCxnSpPr/>
              <p:nvPr/>
            </p:nvCxnSpPr>
            <p:spPr>
              <a:xfrm>
                <a:off x="420900" y="1955343"/>
                <a:ext cx="0" cy="1116300"/>
              </a:xfrm>
              <a:prstGeom prst="straightConnector1">
                <a:avLst/>
              </a:prstGeom>
              <a:noFill/>
              <a:ln cap="flat" cmpd="sng" w="9525">
                <a:solidFill>
                  <a:schemeClr val="dk2"/>
                </a:solidFill>
                <a:prstDash val="solid"/>
                <a:round/>
                <a:headEnd len="sm" w="sm" type="none"/>
                <a:tailEnd len="sm" w="sm" type="none"/>
              </a:ln>
            </p:spPr>
          </p:cxnSp>
          <p:cxnSp>
            <p:nvCxnSpPr>
              <p:cNvPr id="1221" name="Google Shape;1221;p22"/>
              <p:cNvCxnSpPr/>
              <p:nvPr/>
            </p:nvCxnSpPr>
            <p:spPr>
              <a:xfrm>
                <a:off x="418775" y="3067534"/>
                <a:ext cx="227100" cy="0"/>
              </a:xfrm>
              <a:prstGeom prst="straightConnector1">
                <a:avLst/>
              </a:prstGeom>
              <a:noFill/>
              <a:ln cap="flat" cmpd="sng" w="9525">
                <a:solidFill>
                  <a:schemeClr val="dk2"/>
                </a:solidFill>
                <a:prstDash val="solid"/>
                <a:round/>
                <a:headEnd len="sm" w="sm" type="none"/>
                <a:tailEnd len="med" w="med" type="oval"/>
              </a:ln>
            </p:spPr>
          </p:cxnSp>
          <p:cxnSp>
            <p:nvCxnSpPr>
              <p:cNvPr id="1222" name="Google Shape;1222;p22"/>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sm" w="sm" type="none"/>
              </a:ln>
            </p:spPr>
          </p:cxnSp>
        </p:grpSp>
        <p:sp>
          <p:nvSpPr>
            <p:cNvPr id="1223" name="Google Shape;1223;p22"/>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22"/>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22"/>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22"/>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7" name="Google Shape;1227;p22"/>
          <p:cNvGrpSpPr/>
          <p:nvPr/>
        </p:nvGrpSpPr>
        <p:grpSpPr>
          <a:xfrm>
            <a:off x="3363525" y="1622521"/>
            <a:ext cx="3042600" cy="1562680"/>
            <a:chOff x="3363525" y="1622521"/>
            <a:chExt cx="3042600" cy="1562680"/>
          </a:xfrm>
        </p:grpSpPr>
        <p:grpSp>
          <p:nvGrpSpPr>
            <p:cNvPr id="1228" name="Google Shape;1228;p22"/>
            <p:cNvGrpSpPr/>
            <p:nvPr/>
          </p:nvGrpSpPr>
          <p:grpSpPr>
            <a:xfrm>
              <a:off x="3363525" y="1622521"/>
              <a:ext cx="3042600" cy="877163"/>
              <a:chOff x="3363525" y="1503696"/>
              <a:chExt cx="3042600" cy="877163"/>
            </a:xfrm>
          </p:grpSpPr>
          <p:sp>
            <p:nvSpPr>
              <p:cNvPr id="1229" name="Google Shape;1229;p22"/>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22"/>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22"/>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22"/>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22"/>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22"/>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22"/>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22"/>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22"/>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22"/>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22"/>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22"/>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22"/>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42" name="Google Shape;1242;p22"/>
              <p:cNvCxnSpPr/>
              <p:nvPr/>
            </p:nvCxnSpPr>
            <p:spPr>
              <a:xfrm>
                <a:off x="3363525" y="1913003"/>
                <a:ext cx="315600" cy="0"/>
              </a:xfrm>
              <a:prstGeom prst="straightConnector1">
                <a:avLst/>
              </a:prstGeom>
              <a:noFill/>
              <a:ln cap="flat" cmpd="sng" w="9525">
                <a:solidFill>
                  <a:schemeClr val="dk2"/>
                </a:solidFill>
                <a:prstDash val="solid"/>
                <a:round/>
                <a:headEnd len="sm" w="sm" type="none"/>
                <a:tailEnd len="sm" w="sm" type="none"/>
              </a:ln>
            </p:spPr>
          </p:cxnSp>
          <p:sp>
            <p:nvSpPr>
              <p:cNvPr id="1243" name="Google Shape;1243;p22"/>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22"/>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22"/>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22"/>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47" name="Google Shape;1247;p22"/>
              <p:cNvCxnSpPr/>
              <p:nvPr/>
            </p:nvCxnSpPr>
            <p:spPr>
              <a:xfrm>
                <a:off x="4565325" y="1922925"/>
                <a:ext cx="1840800" cy="0"/>
              </a:xfrm>
              <a:prstGeom prst="straightConnector1">
                <a:avLst/>
              </a:prstGeom>
              <a:noFill/>
              <a:ln cap="flat" cmpd="sng" w="9525">
                <a:solidFill>
                  <a:schemeClr val="dk2"/>
                </a:solidFill>
                <a:prstDash val="solid"/>
                <a:round/>
                <a:headEnd len="sm" w="sm" type="none"/>
                <a:tailEnd len="med" w="med" type="oval"/>
              </a:ln>
            </p:spPr>
          </p:cxnSp>
        </p:grpSp>
        <p:grpSp>
          <p:nvGrpSpPr>
            <p:cNvPr id="1248" name="Google Shape;1248;p22"/>
            <p:cNvGrpSpPr/>
            <p:nvPr/>
          </p:nvGrpSpPr>
          <p:grpSpPr>
            <a:xfrm>
              <a:off x="3369450" y="2030500"/>
              <a:ext cx="227100" cy="1154701"/>
              <a:chOff x="418775" y="1955343"/>
              <a:chExt cx="227100" cy="1116300"/>
            </a:xfrm>
          </p:grpSpPr>
          <p:cxnSp>
            <p:nvCxnSpPr>
              <p:cNvPr id="1249" name="Google Shape;1249;p22"/>
              <p:cNvCxnSpPr/>
              <p:nvPr/>
            </p:nvCxnSpPr>
            <p:spPr>
              <a:xfrm>
                <a:off x="420900" y="1955343"/>
                <a:ext cx="0" cy="1116300"/>
              </a:xfrm>
              <a:prstGeom prst="straightConnector1">
                <a:avLst/>
              </a:prstGeom>
              <a:noFill/>
              <a:ln cap="flat" cmpd="sng" w="9525">
                <a:solidFill>
                  <a:schemeClr val="dk2"/>
                </a:solidFill>
                <a:prstDash val="solid"/>
                <a:round/>
                <a:headEnd len="sm" w="sm" type="none"/>
                <a:tailEnd len="sm" w="sm" type="none"/>
              </a:ln>
            </p:spPr>
          </p:cxnSp>
          <p:cxnSp>
            <p:nvCxnSpPr>
              <p:cNvPr id="1250" name="Google Shape;1250;p22"/>
              <p:cNvCxnSpPr/>
              <p:nvPr/>
            </p:nvCxnSpPr>
            <p:spPr>
              <a:xfrm>
                <a:off x="418775" y="3067534"/>
                <a:ext cx="227100" cy="0"/>
              </a:xfrm>
              <a:prstGeom prst="straightConnector1">
                <a:avLst/>
              </a:prstGeom>
              <a:noFill/>
              <a:ln cap="flat" cmpd="sng" w="9525">
                <a:solidFill>
                  <a:schemeClr val="dk2"/>
                </a:solidFill>
                <a:prstDash val="solid"/>
                <a:round/>
                <a:headEnd len="sm" w="sm" type="none"/>
                <a:tailEnd len="med" w="med" type="oval"/>
              </a:ln>
            </p:spPr>
          </p:cxnSp>
        </p:grpSp>
      </p:grpSp>
      <p:grpSp>
        <p:nvGrpSpPr>
          <p:cNvPr id="1251" name="Google Shape;1251;p22"/>
          <p:cNvGrpSpPr/>
          <p:nvPr/>
        </p:nvGrpSpPr>
        <p:grpSpPr>
          <a:xfrm>
            <a:off x="6368275" y="1619796"/>
            <a:ext cx="1299389" cy="1565405"/>
            <a:chOff x="6368275" y="1619796"/>
            <a:chExt cx="1299389" cy="1565405"/>
          </a:xfrm>
        </p:grpSpPr>
        <p:grpSp>
          <p:nvGrpSpPr>
            <p:cNvPr id="1252" name="Google Shape;1252;p22"/>
            <p:cNvGrpSpPr/>
            <p:nvPr/>
          </p:nvGrpSpPr>
          <p:grpSpPr>
            <a:xfrm>
              <a:off x="6368275" y="1619796"/>
              <a:ext cx="1299389" cy="877163"/>
              <a:chOff x="3363525" y="1503696"/>
              <a:chExt cx="1299389" cy="877163"/>
            </a:xfrm>
          </p:grpSpPr>
          <p:sp>
            <p:nvSpPr>
              <p:cNvPr id="1253" name="Google Shape;1253;p22"/>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22"/>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22"/>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22"/>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22"/>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22"/>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22"/>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22"/>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22"/>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22"/>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22"/>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22"/>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22"/>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66" name="Google Shape;1266;p22"/>
              <p:cNvCxnSpPr/>
              <p:nvPr/>
            </p:nvCxnSpPr>
            <p:spPr>
              <a:xfrm>
                <a:off x="3363525" y="1925203"/>
                <a:ext cx="315600" cy="0"/>
              </a:xfrm>
              <a:prstGeom prst="straightConnector1">
                <a:avLst/>
              </a:prstGeom>
              <a:noFill/>
              <a:ln cap="flat" cmpd="sng" w="9525">
                <a:solidFill>
                  <a:schemeClr val="dk2"/>
                </a:solidFill>
                <a:prstDash val="solid"/>
                <a:round/>
                <a:headEnd len="sm" w="sm" type="none"/>
                <a:tailEnd len="sm" w="sm" type="none"/>
              </a:ln>
            </p:spPr>
          </p:cxnSp>
          <p:sp>
            <p:nvSpPr>
              <p:cNvPr id="1267" name="Google Shape;1267;p22"/>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22"/>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22"/>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22"/>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1" name="Google Shape;1271;p22"/>
            <p:cNvGrpSpPr/>
            <p:nvPr/>
          </p:nvGrpSpPr>
          <p:grpSpPr>
            <a:xfrm>
              <a:off x="6374325" y="2030500"/>
              <a:ext cx="227100" cy="1154701"/>
              <a:chOff x="418775" y="1955343"/>
              <a:chExt cx="227100" cy="1116300"/>
            </a:xfrm>
          </p:grpSpPr>
          <p:cxnSp>
            <p:nvCxnSpPr>
              <p:cNvPr id="1272" name="Google Shape;1272;p22"/>
              <p:cNvCxnSpPr/>
              <p:nvPr/>
            </p:nvCxnSpPr>
            <p:spPr>
              <a:xfrm>
                <a:off x="420900" y="1955343"/>
                <a:ext cx="0" cy="1116300"/>
              </a:xfrm>
              <a:prstGeom prst="straightConnector1">
                <a:avLst/>
              </a:prstGeom>
              <a:noFill/>
              <a:ln cap="flat" cmpd="sng" w="9525">
                <a:solidFill>
                  <a:schemeClr val="dk2"/>
                </a:solidFill>
                <a:prstDash val="solid"/>
                <a:round/>
                <a:headEnd len="sm" w="sm" type="none"/>
                <a:tailEnd len="sm" w="sm" type="none"/>
              </a:ln>
            </p:spPr>
          </p:cxnSp>
          <p:cxnSp>
            <p:nvCxnSpPr>
              <p:cNvPr id="1273" name="Google Shape;1273;p22"/>
              <p:cNvCxnSpPr/>
              <p:nvPr/>
            </p:nvCxnSpPr>
            <p:spPr>
              <a:xfrm>
                <a:off x="418775" y="3067534"/>
                <a:ext cx="227100" cy="0"/>
              </a:xfrm>
              <a:prstGeom prst="straightConnector1">
                <a:avLst/>
              </a:prstGeom>
              <a:noFill/>
              <a:ln cap="flat" cmpd="sng" w="9525">
                <a:solidFill>
                  <a:schemeClr val="dk2"/>
                </a:solidFill>
                <a:prstDash val="solid"/>
                <a:round/>
                <a:headEnd len="sm" w="sm" type="none"/>
                <a:tailEnd len="med" w="med" type="oval"/>
              </a:ln>
            </p:spPr>
          </p:cxnSp>
        </p:grpSp>
      </p:grpSp>
      <p:grpSp>
        <p:nvGrpSpPr>
          <p:cNvPr id="1274" name="Google Shape;1274;p22"/>
          <p:cNvGrpSpPr/>
          <p:nvPr/>
        </p:nvGrpSpPr>
        <p:grpSpPr>
          <a:xfrm flipH="1">
            <a:off x="-274340" y="-2483486"/>
            <a:ext cx="7884219" cy="3433770"/>
            <a:chOff x="24125" y="294775"/>
            <a:chExt cx="7767703" cy="3383025"/>
          </a:xfrm>
        </p:grpSpPr>
        <p:sp>
          <p:nvSpPr>
            <p:cNvPr id="1275" name="Google Shape;1275;p22"/>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22"/>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22"/>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22"/>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22"/>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22"/>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22"/>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22"/>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22"/>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22"/>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22"/>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22"/>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22"/>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22"/>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22"/>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22"/>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22"/>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22"/>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22"/>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22"/>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22"/>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22"/>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22"/>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22"/>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22"/>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22"/>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22"/>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22"/>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22"/>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22"/>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22"/>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22"/>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22"/>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22"/>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22"/>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22"/>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22"/>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22"/>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22"/>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22"/>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22"/>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22"/>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22"/>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22"/>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22"/>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22"/>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22"/>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22"/>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22"/>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22"/>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22"/>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22"/>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22"/>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22"/>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22"/>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22"/>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22"/>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22"/>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22"/>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22"/>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22"/>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22"/>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22"/>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22"/>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22"/>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22"/>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22"/>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22"/>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22"/>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22"/>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22"/>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22"/>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22"/>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22"/>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22"/>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22"/>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22"/>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22"/>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22"/>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22"/>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22"/>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22"/>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22"/>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22"/>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22"/>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22"/>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22"/>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22"/>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22"/>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22"/>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22"/>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22"/>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22"/>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22"/>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9" name="Google Shape;1369;p22"/>
          <p:cNvGrpSpPr/>
          <p:nvPr/>
        </p:nvGrpSpPr>
        <p:grpSpPr>
          <a:xfrm>
            <a:off x="8757750" y="2728975"/>
            <a:ext cx="1552150" cy="3475150"/>
            <a:chOff x="327125" y="2375600"/>
            <a:chExt cx="1552150" cy="3475150"/>
          </a:xfrm>
        </p:grpSpPr>
        <p:sp>
          <p:nvSpPr>
            <p:cNvPr id="1370" name="Google Shape;1370;p22"/>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22"/>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22"/>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22"/>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22"/>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22"/>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22"/>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22"/>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22"/>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22"/>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22"/>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22"/>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22"/>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22"/>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22"/>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22"/>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22"/>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22"/>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22"/>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22"/>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22"/>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1" name="Google Shape;1391;p22"/>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92" name="Google Shape;1392;p22"/>
          <p:cNvSpPr txBox="1"/>
          <p:nvPr>
            <p:ph idx="1" type="subTitle"/>
          </p:nvPr>
        </p:nvSpPr>
        <p:spPr>
          <a:xfrm>
            <a:off x="719988" y="3728592"/>
            <a:ext cx="17517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393" name="Google Shape;1393;p22"/>
          <p:cNvSpPr txBox="1"/>
          <p:nvPr>
            <p:ph idx="2" type="title"/>
          </p:nvPr>
        </p:nvSpPr>
        <p:spPr>
          <a:xfrm>
            <a:off x="720000" y="2868050"/>
            <a:ext cx="9114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394" name="Google Shape;1394;p22"/>
          <p:cNvSpPr txBox="1"/>
          <p:nvPr>
            <p:ph idx="3" type="title"/>
          </p:nvPr>
        </p:nvSpPr>
        <p:spPr>
          <a:xfrm>
            <a:off x="878350" y="1768675"/>
            <a:ext cx="584700" cy="58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395" name="Google Shape;1395;p22"/>
          <p:cNvSpPr txBox="1"/>
          <p:nvPr>
            <p:ph idx="4" type="subTitle"/>
          </p:nvPr>
        </p:nvSpPr>
        <p:spPr>
          <a:xfrm>
            <a:off x="3666713" y="3728575"/>
            <a:ext cx="17517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396" name="Google Shape;1396;p22"/>
          <p:cNvSpPr txBox="1"/>
          <p:nvPr>
            <p:ph idx="5" type="title"/>
          </p:nvPr>
        </p:nvSpPr>
        <p:spPr>
          <a:xfrm>
            <a:off x="3666725" y="2868050"/>
            <a:ext cx="9114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397" name="Google Shape;1397;p22"/>
          <p:cNvSpPr txBox="1"/>
          <p:nvPr>
            <p:ph idx="6" type="title"/>
          </p:nvPr>
        </p:nvSpPr>
        <p:spPr>
          <a:xfrm>
            <a:off x="3828350" y="1768675"/>
            <a:ext cx="584700" cy="58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398" name="Google Shape;1398;p22"/>
          <p:cNvSpPr txBox="1"/>
          <p:nvPr>
            <p:ph idx="7" type="subTitle"/>
          </p:nvPr>
        </p:nvSpPr>
        <p:spPr>
          <a:xfrm>
            <a:off x="6672288" y="3728575"/>
            <a:ext cx="17517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399" name="Google Shape;1399;p22"/>
          <p:cNvSpPr txBox="1"/>
          <p:nvPr>
            <p:ph idx="8" type="title"/>
          </p:nvPr>
        </p:nvSpPr>
        <p:spPr>
          <a:xfrm>
            <a:off x="6672300" y="2868050"/>
            <a:ext cx="9114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400" name="Google Shape;1400;p22"/>
          <p:cNvSpPr txBox="1"/>
          <p:nvPr>
            <p:ph idx="9" type="title"/>
          </p:nvPr>
        </p:nvSpPr>
        <p:spPr>
          <a:xfrm>
            <a:off x="6832500" y="1768675"/>
            <a:ext cx="584700" cy="58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401" name="Google Shape;1401;p22"/>
          <p:cNvSpPr/>
          <p:nvPr/>
        </p:nvSpPr>
        <p:spPr>
          <a:xfrm rot="5400000">
            <a:off x="84951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22"/>
          <p:cNvSpPr/>
          <p:nvPr/>
        </p:nvSpPr>
        <p:spPr>
          <a:xfrm rot="5400000">
            <a:off x="84966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22"/>
          <p:cNvSpPr/>
          <p:nvPr/>
        </p:nvSpPr>
        <p:spPr>
          <a:xfrm rot="5400000">
            <a:off x="84951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22"/>
          <p:cNvSpPr/>
          <p:nvPr/>
        </p:nvSpPr>
        <p:spPr>
          <a:xfrm rot="5400000">
            <a:off x="84966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22"/>
          <p:cNvSpPr/>
          <p:nvPr/>
        </p:nvSpPr>
        <p:spPr>
          <a:xfrm rot="5400000">
            <a:off x="84951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22"/>
          <p:cNvSpPr/>
          <p:nvPr/>
        </p:nvSpPr>
        <p:spPr>
          <a:xfrm rot="5400000">
            <a:off x="84966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1407" name="Shape 1407"/>
        <p:cNvGrpSpPr/>
        <p:nvPr/>
      </p:nvGrpSpPr>
      <p:grpSpPr>
        <a:xfrm>
          <a:off x="0" y="0"/>
          <a:ext cx="0" cy="0"/>
          <a:chOff x="0" y="0"/>
          <a:chExt cx="0" cy="0"/>
        </a:xfrm>
      </p:grpSpPr>
      <p:sp>
        <p:nvSpPr>
          <p:cNvPr id="1408" name="Google Shape;1408;p23"/>
          <p:cNvSpPr txBox="1"/>
          <p:nvPr>
            <p:ph idx="1" type="subTitle"/>
          </p:nvPr>
        </p:nvSpPr>
        <p:spPr>
          <a:xfrm>
            <a:off x="2400600" y="2067413"/>
            <a:ext cx="4342800" cy="1135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sz="20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409" name="Google Shape;1409;p23"/>
          <p:cNvSpPr txBox="1"/>
          <p:nvPr>
            <p:ph type="title"/>
          </p:nvPr>
        </p:nvSpPr>
        <p:spPr>
          <a:xfrm>
            <a:off x="2400450" y="3332738"/>
            <a:ext cx="4342800" cy="3168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grpSp>
        <p:nvGrpSpPr>
          <p:cNvPr id="1410" name="Google Shape;1410;p23"/>
          <p:cNvGrpSpPr/>
          <p:nvPr/>
        </p:nvGrpSpPr>
        <p:grpSpPr>
          <a:xfrm>
            <a:off x="730516" y="4568877"/>
            <a:ext cx="1032712" cy="157579"/>
            <a:chOff x="1675453" y="-1233273"/>
            <a:chExt cx="1032712" cy="157579"/>
          </a:xfrm>
        </p:grpSpPr>
        <p:sp>
          <p:nvSpPr>
            <p:cNvPr id="1411" name="Google Shape;1411;p23"/>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23"/>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23"/>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23"/>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23"/>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23"/>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23"/>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23"/>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23"/>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23"/>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23"/>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2" name="Google Shape;1422;p23"/>
          <p:cNvGrpSpPr/>
          <p:nvPr/>
        </p:nvGrpSpPr>
        <p:grpSpPr>
          <a:xfrm>
            <a:off x="8757750" y="2728975"/>
            <a:ext cx="1552150" cy="3475150"/>
            <a:chOff x="327125" y="2375600"/>
            <a:chExt cx="1552150" cy="3475150"/>
          </a:xfrm>
        </p:grpSpPr>
        <p:sp>
          <p:nvSpPr>
            <p:cNvPr id="1423" name="Google Shape;1423;p23"/>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23"/>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23"/>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23"/>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23"/>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23"/>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23"/>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23"/>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23"/>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23"/>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23"/>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23"/>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23"/>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23"/>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23"/>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23"/>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23"/>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23"/>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23"/>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23"/>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23"/>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4" name="Google Shape;1444;p23"/>
          <p:cNvGrpSpPr/>
          <p:nvPr/>
        </p:nvGrpSpPr>
        <p:grpSpPr>
          <a:xfrm>
            <a:off x="-274468" y="-1001015"/>
            <a:ext cx="10129997" cy="2559475"/>
            <a:chOff x="-274468" y="-1001015"/>
            <a:chExt cx="10129997" cy="2559475"/>
          </a:xfrm>
        </p:grpSpPr>
        <p:grpSp>
          <p:nvGrpSpPr>
            <p:cNvPr id="1445" name="Google Shape;1445;p23"/>
            <p:cNvGrpSpPr/>
            <p:nvPr/>
          </p:nvGrpSpPr>
          <p:grpSpPr>
            <a:xfrm>
              <a:off x="-274468" y="-1001015"/>
              <a:ext cx="7806725" cy="2559475"/>
              <a:chOff x="-274468" y="-1001015"/>
              <a:chExt cx="7806725" cy="2559475"/>
            </a:xfrm>
          </p:grpSpPr>
          <p:sp>
            <p:nvSpPr>
              <p:cNvPr id="1446" name="Google Shape;1446;p23"/>
              <p:cNvSpPr/>
              <p:nvPr/>
            </p:nvSpPr>
            <p:spPr>
              <a:xfrm flipH="1">
                <a:off x="774235"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23"/>
              <p:cNvSpPr/>
              <p:nvPr/>
            </p:nvSpPr>
            <p:spPr>
              <a:xfrm flipH="1">
                <a:off x="660123" y="1064966"/>
                <a:ext cx="151768" cy="94420"/>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23"/>
              <p:cNvSpPr/>
              <p:nvPr/>
            </p:nvSpPr>
            <p:spPr>
              <a:xfrm flipH="1">
                <a:off x="546596"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23"/>
              <p:cNvSpPr/>
              <p:nvPr/>
            </p:nvSpPr>
            <p:spPr>
              <a:xfrm flipH="1">
                <a:off x="433093"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23"/>
              <p:cNvSpPr/>
              <p:nvPr/>
            </p:nvSpPr>
            <p:spPr>
              <a:xfrm flipH="1">
                <a:off x="318982" y="1064966"/>
                <a:ext cx="151768" cy="94420"/>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23"/>
              <p:cNvSpPr/>
              <p:nvPr/>
            </p:nvSpPr>
            <p:spPr>
              <a:xfrm flipH="1">
                <a:off x="205454"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23"/>
              <p:cNvSpPr/>
              <p:nvPr/>
            </p:nvSpPr>
            <p:spPr>
              <a:xfrm flipH="1">
                <a:off x="91368" y="1064966"/>
                <a:ext cx="151768" cy="94420"/>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23"/>
              <p:cNvSpPr/>
              <p:nvPr/>
            </p:nvSpPr>
            <p:spPr>
              <a:xfrm flipH="1">
                <a:off x="-274468" y="-93788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23"/>
              <p:cNvSpPr/>
              <p:nvPr/>
            </p:nvSpPr>
            <p:spPr>
              <a:xfrm flipH="1">
                <a:off x="-43602" y="-76411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23"/>
              <p:cNvSpPr/>
              <p:nvPr/>
            </p:nvSpPr>
            <p:spPr>
              <a:xfrm flipH="1">
                <a:off x="-274108" y="-170466"/>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23"/>
              <p:cNvSpPr/>
              <p:nvPr/>
            </p:nvSpPr>
            <p:spPr>
              <a:xfrm flipH="1">
                <a:off x="-38958" y="-38389"/>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23"/>
              <p:cNvSpPr/>
              <p:nvPr/>
            </p:nvSpPr>
            <p:spPr>
              <a:xfrm flipH="1">
                <a:off x="4070422" y="5194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23"/>
              <p:cNvSpPr/>
              <p:nvPr/>
            </p:nvSpPr>
            <p:spPr>
              <a:xfrm flipH="1">
                <a:off x="1455350" y="142173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23"/>
              <p:cNvSpPr/>
              <p:nvPr/>
            </p:nvSpPr>
            <p:spPr>
              <a:xfrm flipH="1">
                <a:off x="1479101" y="144549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23"/>
              <p:cNvSpPr/>
              <p:nvPr/>
            </p:nvSpPr>
            <p:spPr>
              <a:xfrm flipH="1">
                <a:off x="1995153" y="115662"/>
                <a:ext cx="136720" cy="136721"/>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23"/>
              <p:cNvSpPr/>
              <p:nvPr/>
            </p:nvSpPr>
            <p:spPr>
              <a:xfrm flipH="1">
                <a:off x="2018904" y="139413"/>
                <a:ext cx="89219" cy="89218"/>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23"/>
              <p:cNvSpPr/>
              <p:nvPr/>
            </p:nvSpPr>
            <p:spPr>
              <a:xfrm flipH="1">
                <a:off x="2737118" y="-209848"/>
                <a:ext cx="89219"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23"/>
              <p:cNvSpPr/>
              <p:nvPr/>
            </p:nvSpPr>
            <p:spPr>
              <a:xfrm flipH="1">
                <a:off x="394853" y="497937"/>
                <a:ext cx="89219"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23"/>
              <p:cNvSpPr/>
              <p:nvPr/>
            </p:nvSpPr>
            <p:spPr>
              <a:xfrm flipH="1">
                <a:off x="3942405" y="44926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23"/>
              <p:cNvSpPr/>
              <p:nvPr/>
            </p:nvSpPr>
            <p:spPr>
              <a:xfrm flipH="1">
                <a:off x="3966156" y="473018"/>
                <a:ext cx="89218" cy="89219"/>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23"/>
              <p:cNvSpPr/>
              <p:nvPr/>
            </p:nvSpPr>
            <p:spPr>
              <a:xfrm flipH="1">
                <a:off x="5181872" y="-100101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23"/>
              <p:cNvSpPr/>
              <p:nvPr/>
            </p:nvSpPr>
            <p:spPr>
              <a:xfrm flipH="1">
                <a:off x="5206207" y="-977264"/>
                <a:ext cx="88635" cy="89218"/>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23"/>
              <p:cNvSpPr/>
              <p:nvPr/>
            </p:nvSpPr>
            <p:spPr>
              <a:xfrm flipH="1">
                <a:off x="4591117" y="-98652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23"/>
              <p:cNvSpPr/>
              <p:nvPr/>
            </p:nvSpPr>
            <p:spPr>
              <a:xfrm flipH="1">
                <a:off x="983325" y="13015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23"/>
              <p:cNvSpPr/>
              <p:nvPr/>
            </p:nvSpPr>
            <p:spPr>
              <a:xfrm flipH="1">
                <a:off x="1211522" y="117557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23"/>
              <p:cNvSpPr/>
              <p:nvPr/>
            </p:nvSpPr>
            <p:spPr>
              <a:xfrm flipH="1">
                <a:off x="2746380" y="90162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23"/>
              <p:cNvSpPr/>
              <p:nvPr/>
            </p:nvSpPr>
            <p:spPr>
              <a:xfrm flipH="1">
                <a:off x="3865950" y="24540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23"/>
              <p:cNvSpPr/>
              <p:nvPr/>
            </p:nvSpPr>
            <p:spPr>
              <a:xfrm flipH="1">
                <a:off x="1991702" y="86572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23"/>
              <p:cNvSpPr/>
              <p:nvPr/>
            </p:nvSpPr>
            <p:spPr>
              <a:xfrm flipH="1">
                <a:off x="4207092" y="-36042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23"/>
              <p:cNvSpPr/>
              <p:nvPr/>
            </p:nvSpPr>
            <p:spPr>
              <a:xfrm flipH="1">
                <a:off x="3934310" y="-63264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23"/>
              <p:cNvSpPr/>
              <p:nvPr/>
            </p:nvSpPr>
            <p:spPr>
              <a:xfrm flipH="1">
                <a:off x="3959787" y="-60658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23"/>
              <p:cNvSpPr/>
              <p:nvPr/>
            </p:nvSpPr>
            <p:spPr>
              <a:xfrm flipH="1">
                <a:off x="4344954" y="-96972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23"/>
              <p:cNvSpPr/>
              <p:nvPr/>
            </p:nvSpPr>
            <p:spPr>
              <a:xfrm flipH="1">
                <a:off x="6303193" y="-79134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23"/>
              <p:cNvSpPr/>
              <p:nvPr/>
            </p:nvSpPr>
            <p:spPr>
              <a:xfrm flipH="1">
                <a:off x="451617" y="-1700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23"/>
              <p:cNvSpPr/>
              <p:nvPr/>
            </p:nvSpPr>
            <p:spPr>
              <a:xfrm flipH="1">
                <a:off x="3911701" y="-12065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23"/>
              <p:cNvSpPr/>
              <p:nvPr/>
            </p:nvSpPr>
            <p:spPr>
              <a:xfrm flipH="1">
                <a:off x="3798199" y="-12065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23"/>
              <p:cNvSpPr/>
              <p:nvPr/>
            </p:nvSpPr>
            <p:spPr>
              <a:xfrm flipH="1">
                <a:off x="3684087" y="-12065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23"/>
              <p:cNvSpPr/>
              <p:nvPr/>
            </p:nvSpPr>
            <p:spPr>
              <a:xfrm flipH="1">
                <a:off x="3570560"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23"/>
              <p:cNvSpPr/>
              <p:nvPr/>
            </p:nvSpPr>
            <p:spPr>
              <a:xfrm flipH="1">
                <a:off x="3457057" y="-12065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23"/>
              <p:cNvSpPr/>
              <p:nvPr/>
            </p:nvSpPr>
            <p:spPr>
              <a:xfrm flipH="1">
                <a:off x="3342946" y="-12065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23"/>
              <p:cNvSpPr/>
              <p:nvPr/>
            </p:nvSpPr>
            <p:spPr>
              <a:xfrm flipH="1">
                <a:off x="3229418"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23"/>
              <p:cNvSpPr/>
              <p:nvPr/>
            </p:nvSpPr>
            <p:spPr>
              <a:xfrm flipH="1">
                <a:off x="3115332" y="-12065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23"/>
              <p:cNvSpPr/>
              <p:nvPr/>
            </p:nvSpPr>
            <p:spPr>
              <a:xfrm flipH="1">
                <a:off x="4594568" y="66764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23"/>
              <p:cNvSpPr/>
              <p:nvPr/>
            </p:nvSpPr>
            <p:spPr>
              <a:xfrm flipH="1">
                <a:off x="4383752" y="66764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23"/>
              <p:cNvSpPr/>
              <p:nvPr/>
            </p:nvSpPr>
            <p:spPr>
              <a:xfrm flipH="1">
                <a:off x="4172937" y="66764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23"/>
              <p:cNvSpPr/>
              <p:nvPr/>
            </p:nvSpPr>
            <p:spPr>
              <a:xfrm flipH="1">
                <a:off x="3961512" y="66764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23"/>
              <p:cNvSpPr/>
              <p:nvPr/>
            </p:nvSpPr>
            <p:spPr>
              <a:xfrm flipH="1">
                <a:off x="3750697" y="66764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23"/>
              <p:cNvSpPr/>
              <p:nvPr/>
            </p:nvSpPr>
            <p:spPr>
              <a:xfrm flipH="1">
                <a:off x="3539881" y="66764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94" name="Google Shape;1494;p23"/>
            <p:cNvSpPr/>
            <p:nvPr/>
          </p:nvSpPr>
          <p:spPr>
            <a:xfrm flipH="1">
              <a:off x="7520192" y="-1272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s">
  <p:cSld name="CUSTOM_4">
    <p:spTree>
      <p:nvGrpSpPr>
        <p:cNvPr id="1495" name="Shape 1495"/>
        <p:cNvGrpSpPr/>
        <p:nvPr/>
      </p:nvGrpSpPr>
      <p:grpSpPr>
        <a:xfrm>
          <a:off x="0" y="0"/>
          <a:ext cx="0" cy="0"/>
          <a:chOff x="0" y="0"/>
          <a:chExt cx="0" cy="0"/>
        </a:xfrm>
      </p:grpSpPr>
      <p:grpSp>
        <p:nvGrpSpPr>
          <p:cNvPr id="1496" name="Google Shape;1496;p24"/>
          <p:cNvGrpSpPr/>
          <p:nvPr/>
        </p:nvGrpSpPr>
        <p:grpSpPr>
          <a:xfrm>
            <a:off x="-566246" y="-536790"/>
            <a:ext cx="8377976" cy="1614717"/>
            <a:chOff x="-566246" y="-831315"/>
            <a:chExt cx="8377976" cy="1614717"/>
          </a:xfrm>
        </p:grpSpPr>
        <p:sp>
          <p:nvSpPr>
            <p:cNvPr id="1497" name="Google Shape;1497;p24"/>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24"/>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24"/>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24"/>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24"/>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24"/>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24"/>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24"/>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24"/>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24"/>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24"/>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24"/>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24"/>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24"/>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24"/>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24"/>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24"/>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24"/>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24"/>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24"/>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24"/>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24"/>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24"/>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24"/>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24"/>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24"/>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24"/>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24"/>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24"/>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6" name="Google Shape;1526;p24"/>
          <p:cNvGrpSpPr/>
          <p:nvPr/>
        </p:nvGrpSpPr>
        <p:grpSpPr>
          <a:xfrm rot="5400000">
            <a:off x="617425" y="3321200"/>
            <a:ext cx="979800" cy="3475150"/>
            <a:chOff x="327125" y="2375600"/>
            <a:chExt cx="979800" cy="3475150"/>
          </a:xfrm>
        </p:grpSpPr>
        <p:sp>
          <p:nvSpPr>
            <p:cNvPr id="1527" name="Google Shape;1527;p24"/>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24"/>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24"/>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24"/>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24"/>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24"/>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24"/>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24"/>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24"/>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24"/>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24"/>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24"/>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24"/>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24"/>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24"/>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2" name="Google Shape;1542;p24"/>
          <p:cNvSpPr txBox="1"/>
          <p:nvPr>
            <p:ph type="title"/>
          </p:nvPr>
        </p:nvSpPr>
        <p:spPr>
          <a:xfrm>
            <a:off x="720125" y="1639950"/>
            <a:ext cx="3250500" cy="5088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43" name="Google Shape;1543;p24"/>
          <p:cNvSpPr txBox="1"/>
          <p:nvPr>
            <p:ph idx="1" type="subTitle"/>
          </p:nvPr>
        </p:nvSpPr>
        <p:spPr>
          <a:xfrm>
            <a:off x="886200" y="2735875"/>
            <a:ext cx="3084300" cy="14172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2100"/>
              <a:buNone/>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s 1">
  <p:cSld name="CUSTOM_4_1">
    <p:spTree>
      <p:nvGrpSpPr>
        <p:cNvPr id="1544" name="Shape 1544"/>
        <p:cNvGrpSpPr/>
        <p:nvPr/>
      </p:nvGrpSpPr>
      <p:grpSpPr>
        <a:xfrm>
          <a:off x="0" y="0"/>
          <a:ext cx="0" cy="0"/>
          <a:chOff x="0" y="0"/>
          <a:chExt cx="0" cy="0"/>
        </a:xfrm>
      </p:grpSpPr>
      <p:grpSp>
        <p:nvGrpSpPr>
          <p:cNvPr id="1545" name="Google Shape;1545;p25"/>
          <p:cNvGrpSpPr/>
          <p:nvPr/>
        </p:nvGrpSpPr>
        <p:grpSpPr>
          <a:xfrm flipH="1">
            <a:off x="1364650" y="-536790"/>
            <a:ext cx="8377976" cy="1614717"/>
            <a:chOff x="-566246" y="-831315"/>
            <a:chExt cx="8377976" cy="1614717"/>
          </a:xfrm>
        </p:grpSpPr>
        <p:sp>
          <p:nvSpPr>
            <p:cNvPr id="1546" name="Google Shape;1546;p25"/>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25"/>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25"/>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25"/>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25"/>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25"/>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25"/>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25"/>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25"/>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25"/>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25"/>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25"/>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25"/>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25"/>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25"/>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25"/>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25"/>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25"/>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25"/>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25"/>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25"/>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25"/>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25"/>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25"/>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25"/>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25"/>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25"/>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25"/>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25"/>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5" name="Google Shape;1575;p25"/>
          <p:cNvGrpSpPr/>
          <p:nvPr/>
        </p:nvGrpSpPr>
        <p:grpSpPr>
          <a:xfrm flipH="1" rot="-5400000">
            <a:off x="7579155" y="3321200"/>
            <a:ext cx="979800" cy="3475150"/>
            <a:chOff x="327125" y="2375600"/>
            <a:chExt cx="979800" cy="3475150"/>
          </a:xfrm>
        </p:grpSpPr>
        <p:sp>
          <p:nvSpPr>
            <p:cNvPr id="1576" name="Google Shape;1576;p25"/>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25"/>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25"/>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25"/>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25"/>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25"/>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25"/>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25"/>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25"/>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25"/>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25"/>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25"/>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25"/>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25"/>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25"/>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1" name="Google Shape;1591;p25"/>
          <p:cNvSpPr txBox="1"/>
          <p:nvPr>
            <p:ph type="title"/>
          </p:nvPr>
        </p:nvSpPr>
        <p:spPr>
          <a:xfrm>
            <a:off x="5173500" y="1639950"/>
            <a:ext cx="3250500" cy="508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92" name="Google Shape;1592;p25"/>
          <p:cNvSpPr txBox="1"/>
          <p:nvPr>
            <p:ph idx="1" type="subTitle"/>
          </p:nvPr>
        </p:nvSpPr>
        <p:spPr>
          <a:xfrm>
            <a:off x="5173375" y="2571750"/>
            <a:ext cx="3250500" cy="1503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100"/>
              <a:buNone/>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1593" name="Shape 1593"/>
        <p:cNvGrpSpPr/>
        <p:nvPr/>
      </p:nvGrpSpPr>
      <p:grpSpPr>
        <a:xfrm>
          <a:off x="0" y="0"/>
          <a:ext cx="0" cy="0"/>
          <a:chOff x="0" y="0"/>
          <a:chExt cx="0" cy="0"/>
        </a:xfrm>
      </p:grpSpPr>
      <p:grpSp>
        <p:nvGrpSpPr>
          <p:cNvPr id="1594" name="Google Shape;1594;p26"/>
          <p:cNvGrpSpPr/>
          <p:nvPr/>
        </p:nvGrpSpPr>
        <p:grpSpPr>
          <a:xfrm flipH="1">
            <a:off x="-370165" y="-2483486"/>
            <a:ext cx="7884219" cy="3433770"/>
            <a:chOff x="24125" y="294775"/>
            <a:chExt cx="7767703" cy="3383025"/>
          </a:xfrm>
        </p:grpSpPr>
        <p:sp>
          <p:nvSpPr>
            <p:cNvPr id="1595" name="Google Shape;1595;p26"/>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26"/>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26"/>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26"/>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26"/>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26"/>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26"/>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26"/>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26"/>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26"/>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26"/>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26"/>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26"/>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26"/>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26"/>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26"/>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26"/>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26"/>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26"/>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26"/>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26"/>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26"/>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26"/>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26"/>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26"/>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26"/>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26"/>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26"/>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26"/>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26"/>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26"/>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26"/>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26"/>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26"/>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26"/>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26"/>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26"/>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26"/>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26"/>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26"/>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26"/>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26"/>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26"/>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26"/>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26"/>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26"/>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26"/>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26"/>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26"/>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26"/>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26"/>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26"/>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26"/>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26"/>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26"/>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26"/>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26"/>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26"/>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26"/>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26"/>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26"/>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26"/>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26"/>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26"/>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26"/>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26"/>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26"/>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26"/>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26"/>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26"/>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26"/>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26"/>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26"/>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26"/>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26"/>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26"/>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26"/>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26"/>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26"/>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26"/>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26"/>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26"/>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26"/>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26"/>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26"/>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26"/>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26"/>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26"/>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26"/>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26"/>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26"/>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26"/>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26"/>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26"/>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9" name="Google Shape;1689;p26"/>
          <p:cNvGrpSpPr/>
          <p:nvPr/>
        </p:nvGrpSpPr>
        <p:grpSpPr>
          <a:xfrm>
            <a:off x="7222182" y="4568872"/>
            <a:ext cx="881035" cy="290677"/>
            <a:chOff x="7222182" y="4568872"/>
            <a:chExt cx="881035" cy="290677"/>
          </a:xfrm>
        </p:grpSpPr>
        <p:sp>
          <p:nvSpPr>
            <p:cNvPr id="1690" name="Google Shape;1690;p26"/>
            <p:cNvSpPr/>
            <p:nvPr/>
          </p:nvSpPr>
          <p:spPr>
            <a:xfrm>
              <a:off x="722218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26"/>
            <p:cNvSpPr/>
            <p:nvPr/>
          </p:nvSpPr>
          <p:spPr>
            <a:xfrm>
              <a:off x="7370543"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26"/>
            <p:cNvSpPr/>
            <p:nvPr/>
          </p:nvSpPr>
          <p:spPr>
            <a:xfrm>
              <a:off x="7515820"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26"/>
            <p:cNvSpPr/>
            <p:nvPr/>
          </p:nvSpPr>
          <p:spPr>
            <a:xfrm>
              <a:off x="7664180"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26"/>
            <p:cNvSpPr/>
            <p:nvPr/>
          </p:nvSpPr>
          <p:spPr>
            <a:xfrm>
              <a:off x="78094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26"/>
            <p:cNvSpPr/>
            <p:nvPr/>
          </p:nvSpPr>
          <p:spPr>
            <a:xfrm>
              <a:off x="7957817"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96" name="Google Shape;1696;p26"/>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97" name="Google Shape;1697;p26"/>
          <p:cNvSpPr txBox="1"/>
          <p:nvPr>
            <p:ph idx="1" type="subTitle"/>
          </p:nvPr>
        </p:nvSpPr>
        <p:spPr>
          <a:xfrm>
            <a:off x="720001" y="2142418"/>
            <a:ext cx="2166300" cy="645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698" name="Google Shape;1698;p26"/>
          <p:cNvSpPr txBox="1"/>
          <p:nvPr>
            <p:ph idx="2" type="title"/>
          </p:nvPr>
        </p:nvSpPr>
        <p:spPr>
          <a:xfrm>
            <a:off x="720009" y="1748275"/>
            <a:ext cx="2166300" cy="316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699" name="Google Shape;1699;p26"/>
          <p:cNvSpPr txBox="1"/>
          <p:nvPr>
            <p:ph idx="3" type="subTitle"/>
          </p:nvPr>
        </p:nvSpPr>
        <p:spPr>
          <a:xfrm>
            <a:off x="720001" y="3680298"/>
            <a:ext cx="2166300" cy="645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700" name="Google Shape;1700;p26"/>
          <p:cNvSpPr txBox="1"/>
          <p:nvPr>
            <p:ph idx="4" type="title"/>
          </p:nvPr>
        </p:nvSpPr>
        <p:spPr>
          <a:xfrm>
            <a:off x="720009" y="3286155"/>
            <a:ext cx="2166300" cy="316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701" name="Google Shape;1701;p26"/>
          <p:cNvSpPr txBox="1"/>
          <p:nvPr>
            <p:ph idx="5" type="subTitle"/>
          </p:nvPr>
        </p:nvSpPr>
        <p:spPr>
          <a:xfrm>
            <a:off x="3488851" y="2142418"/>
            <a:ext cx="2166300" cy="645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702" name="Google Shape;1702;p26"/>
          <p:cNvSpPr txBox="1"/>
          <p:nvPr>
            <p:ph idx="6" type="title"/>
          </p:nvPr>
        </p:nvSpPr>
        <p:spPr>
          <a:xfrm>
            <a:off x="3488859" y="1748275"/>
            <a:ext cx="2166300" cy="316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703" name="Google Shape;1703;p26"/>
          <p:cNvSpPr txBox="1"/>
          <p:nvPr>
            <p:ph idx="7" type="subTitle"/>
          </p:nvPr>
        </p:nvSpPr>
        <p:spPr>
          <a:xfrm>
            <a:off x="3488851" y="3680298"/>
            <a:ext cx="2166300" cy="645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704" name="Google Shape;1704;p26"/>
          <p:cNvSpPr txBox="1"/>
          <p:nvPr>
            <p:ph idx="8" type="title"/>
          </p:nvPr>
        </p:nvSpPr>
        <p:spPr>
          <a:xfrm>
            <a:off x="3488859" y="3286155"/>
            <a:ext cx="2166300" cy="316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705" name="Google Shape;1705;p26"/>
          <p:cNvSpPr txBox="1"/>
          <p:nvPr>
            <p:ph idx="9" type="subTitle"/>
          </p:nvPr>
        </p:nvSpPr>
        <p:spPr>
          <a:xfrm>
            <a:off x="6257701" y="2142418"/>
            <a:ext cx="2166300" cy="645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706" name="Google Shape;1706;p26"/>
          <p:cNvSpPr txBox="1"/>
          <p:nvPr>
            <p:ph idx="13" type="title"/>
          </p:nvPr>
        </p:nvSpPr>
        <p:spPr>
          <a:xfrm>
            <a:off x="6257709" y="1748275"/>
            <a:ext cx="2166300" cy="316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707" name="Google Shape;1707;p26"/>
          <p:cNvSpPr txBox="1"/>
          <p:nvPr>
            <p:ph idx="14" type="subTitle"/>
          </p:nvPr>
        </p:nvSpPr>
        <p:spPr>
          <a:xfrm>
            <a:off x="6257701" y="3680298"/>
            <a:ext cx="2166300" cy="645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708" name="Google Shape;1708;p26"/>
          <p:cNvSpPr txBox="1"/>
          <p:nvPr>
            <p:ph idx="15" type="title"/>
          </p:nvPr>
        </p:nvSpPr>
        <p:spPr>
          <a:xfrm>
            <a:off x="6257709" y="3286155"/>
            <a:ext cx="2166300" cy="316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1709" name="Shape 1709"/>
        <p:cNvGrpSpPr/>
        <p:nvPr/>
      </p:nvGrpSpPr>
      <p:grpSpPr>
        <a:xfrm>
          <a:off x="0" y="0"/>
          <a:ext cx="0" cy="0"/>
          <a:chOff x="0" y="0"/>
          <a:chExt cx="0" cy="0"/>
        </a:xfrm>
      </p:grpSpPr>
      <p:grpSp>
        <p:nvGrpSpPr>
          <p:cNvPr id="1710" name="Google Shape;1710;p27"/>
          <p:cNvGrpSpPr/>
          <p:nvPr/>
        </p:nvGrpSpPr>
        <p:grpSpPr>
          <a:xfrm>
            <a:off x="730476" y="4569012"/>
            <a:ext cx="1602149" cy="244468"/>
            <a:chOff x="1675453" y="-1233273"/>
            <a:chExt cx="1032712" cy="157579"/>
          </a:xfrm>
        </p:grpSpPr>
        <p:sp>
          <p:nvSpPr>
            <p:cNvPr id="1711" name="Google Shape;1711;p27"/>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27"/>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27"/>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27"/>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27"/>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27"/>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27"/>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27"/>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27"/>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27"/>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27"/>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22" name="Google Shape;1722;p27"/>
          <p:cNvGrpSpPr/>
          <p:nvPr/>
        </p:nvGrpSpPr>
        <p:grpSpPr>
          <a:xfrm>
            <a:off x="8488400" y="2728975"/>
            <a:ext cx="1552150" cy="3475150"/>
            <a:chOff x="327125" y="2375600"/>
            <a:chExt cx="1552150" cy="3475150"/>
          </a:xfrm>
        </p:grpSpPr>
        <p:sp>
          <p:nvSpPr>
            <p:cNvPr id="1723" name="Google Shape;1723;p27"/>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27"/>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27"/>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27"/>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27"/>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27"/>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27"/>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27"/>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27"/>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27"/>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27"/>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27"/>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27"/>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27"/>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27"/>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27"/>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27"/>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27"/>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27"/>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27"/>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27"/>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4" name="Google Shape;1744;p27"/>
          <p:cNvGrpSpPr/>
          <p:nvPr/>
        </p:nvGrpSpPr>
        <p:grpSpPr>
          <a:xfrm>
            <a:off x="-364925" y="-2353500"/>
            <a:ext cx="9644000" cy="3383025"/>
            <a:chOff x="-364925" y="-2353500"/>
            <a:chExt cx="9644000" cy="3383025"/>
          </a:xfrm>
        </p:grpSpPr>
        <p:grpSp>
          <p:nvGrpSpPr>
            <p:cNvPr id="1745" name="Google Shape;1745;p27"/>
            <p:cNvGrpSpPr/>
            <p:nvPr/>
          </p:nvGrpSpPr>
          <p:grpSpPr>
            <a:xfrm>
              <a:off x="-364925" y="-2353500"/>
              <a:ext cx="9644000" cy="3383025"/>
              <a:chOff x="-364925" y="-1720950"/>
              <a:chExt cx="9644000" cy="3383025"/>
            </a:xfrm>
          </p:grpSpPr>
          <p:grpSp>
            <p:nvGrpSpPr>
              <p:cNvPr id="1746" name="Google Shape;1746;p27"/>
              <p:cNvGrpSpPr/>
              <p:nvPr/>
            </p:nvGrpSpPr>
            <p:grpSpPr>
              <a:xfrm flipH="1">
                <a:off x="-364925" y="-1720950"/>
                <a:ext cx="8364453" cy="3383025"/>
                <a:chOff x="-572625" y="294775"/>
                <a:chExt cx="8364453" cy="3383025"/>
              </a:xfrm>
            </p:grpSpPr>
            <p:sp>
              <p:nvSpPr>
                <p:cNvPr id="1747" name="Google Shape;1747;p27"/>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27"/>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27"/>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27"/>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27"/>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27"/>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27"/>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27"/>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27"/>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27"/>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27"/>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27"/>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27"/>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27"/>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27"/>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27"/>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27"/>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27"/>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27"/>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27"/>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27"/>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27"/>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27"/>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27"/>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27"/>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27"/>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27"/>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27"/>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27"/>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27"/>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27"/>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27"/>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27"/>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27"/>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27"/>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27"/>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27"/>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27"/>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27"/>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27"/>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27"/>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27"/>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27"/>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27"/>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27"/>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27"/>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27"/>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27"/>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27"/>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27"/>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27"/>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27"/>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27"/>
                <p:cNvSpPr/>
                <p:nvPr/>
              </p:nvSpPr>
              <p:spPr>
                <a:xfrm>
                  <a:off x="-572625" y="2889150"/>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27"/>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27"/>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27"/>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27"/>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27"/>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27"/>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27"/>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27"/>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27"/>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27"/>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27"/>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27"/>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27"/>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27"/>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27"/>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27"/>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27"/>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27"/>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27"/>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27"/>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27"/>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27"/>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27"/>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27"/>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27"/>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27"/>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27"/>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27"/>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27"/>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27"/>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27"/>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27"/>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27"/>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27"/>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27"/>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27"/>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27"/>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27"/>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27"/>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27"/>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27"/>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841" name="Google Shape;1841;p27"/>
              <p:cNvCxnSpPr/>
              <p:nvPr/>
            </p:nvCxnSpPr>
            <p:spPr>
              <a:xfrm>
                <a:off x="7315575" y="705500"/>
                <a:ext cx="1963500" cy="0"/>
              </a:xfrm>
              <a:prstGeom prst="straightConnector1">
                <a:avLst/>
              </a:prstGeom>
              <a:noFill/>
              <a:ln cap="flat" cmpd="sng" w="19050">
                <a:solidFill>
                  <a:schemeClr val="accent1"/>
                </a:solidFill>
                <a:prstDash val="solid"/>
                <a:round/>
                <a:headEnd len="sm" w="sm" type="none"/>
                <a:tailEnd len="sm" w="sm" type="none"/>
              </a:ln>
            </p:spPr>
          </p:cxnSp>
        </p:grpSp>
        <p:sp>
          <p:nvSpPr>
            <p:cNvPr id="1842" name="Google Shape;1842;p27"/>
            <p:cNvSpPr/>
            <p:nvPr/>
          </p:nvSpPr>
          <p:spPr>
            <a:xfrm flipH="1">
              <a:off x="6008353" y="-398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43" name="Google Shape;1843;p27"/>
          <p:cNvSpPr txBox="1"/>
          <p:nvPr>
            <p:ph type="title"/>
          </p:nvPr>
        </p:nvSpPr>
        <p:spPr>
          <a:xfrm>
            <a:off x="720000" y="314175"/>
            <a:ext cx="7704000" cy="8934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sz="72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44" name="Google Shape;1844;p27"/>
          <p:cNvSpPr txBox="1"/>
          <p:nvPr>
            <p:ph idx="1" type="subTitle"/>
          </p:nvPr>
        </p:nvSpPr>
        <p:spPr>
          <a:xfrm>
            <a:off x="3488850" y="1978325"/>
            <a:ext cx="2166300" cy="15849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845" name="Google Shape;1845;p27"/>
          <p:cNvSpPr txBox="1"/>
          <p:nvPr/>
        </p:nvSpPr>
        <p:spPr>
          <a:xfrm>
            <a:off x="2493000" y="3787200"/>
            <a:ext cx="4158000" cy="525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000000"/>
              </a:buClr>
              <a:buSzPts val="1200"/>
              <a:buFont typeface="Arial"/>
              <a:buNone/>
            </a:pPr>
            <a:r>
              <a:rPr b="0" i="0" lang="en" sz="1200" u="none" cap="none" strike="noStrike">
                <a:solidFill>
                  <a:schemeClr val="dk1"/>
                </a:solidFill>
                <a:latin typeface="Roboto"/>
                <a:ea typeface="Roboto"/>
                <a:cs typeface="Roboto"/>
                <a:sym typeface="Roboto"/>
              </a:rPr>
              <a:t>CREDITS: This presentation template was created by </a:t>
            </a:r>
            <a:r>
              <a:rPr b="1" i="0" lang="en" sz="1200" u="none" cap="none" strike="noStrike">
                <a:solidFill>
                  <a:schemeClr val="dk2"/>
                </a:solidFill>
                <a:uFill>
                  <a:noFill/>
                </a:uFill>
                <a:latin typeface="Roboto"/>
                <a:ea typeface="Roboto"/>
                <a:cs typeface="Roboto"/>
                <a:sym typeface="Roboto"/>
                <a:hlinkClick r:id="rId2">
                  <a:extLst>
                    <a:ext uri="{A12FA001-AC4F-418D-AE19-62706E023703}">
                      <ahyp:hlinkClr val="tx"/>
                    </a:ext>
                  </a:extLst>
                </a:hlinkClick>
              </a:rPr>
              <a:t>Slidesgo</a:t>
            </a:r>
            <a:r>
              <a:rPr b="0" i="0" lang="en" sz="1200" u="none" cap="none" strike="noStrike">
                <a:solidFill>
                  <a:schemeClr val="dk1"/>
                </a:solidFill>
                <a:latin typeface="Roboto"/>
                <a:ea typeface="Roboto"/>
                <a:cs typeface="Roboto"/>
                <a:sym typeface="Roboto"/>
              </a:rPr>
              <a:t>, including icons by </a:t>
            </a:r>
            <a:r>
              <a:rPr b="1" i="0" lang="en" sz="1200" u="none" cap="none" strike="noStrike">
                <a:solidFill>
                  <a:schemeClr val="dk2"/>
                </a:solidFill>
                <a:uFill>
                  <a:noFill/>
                </a:uFill>
                <a:latin typeface="Roboto"/>
                <a:ea typeface="Roboto"/>
                <a:cs typeface="Roboto"/>
                <a:sym typeface="Roboto"/>
                <a:hlinkClick r:id="rId3">
                  <a:extLst>
                    <a:ext uri="{A12FA001-AC4F-418D-AE19-62706E023703}">
                      <ahyp:hlinkClr val="tx"/>
                    </a:ext>
                  </a:extLst>
                </a:hlinkClick>
              </a:rPr>
              <a:t>Flaticon</a:t>
            </a:r>
            <a:r>
              <a:rPr b="0" i="0" lang="en" sz="1200" u="none" cap="none" strike="noStrike">
                <a:solidFill>
                  <a:schemeClr val="dk1"/>
                </a:solidFill>
                <a:latin typeface="Roboto"/>
                <a:ea typeface="Roboto"/>
                <a:cs typeface="Roboto"/>
                <a:sym typeface="Roboto"/>
              </a:rPr>
              <a:t>, and infographics &amp; images by </a:t>
            </a:r>
            <a:r>
              <a:rPr b="1" i="0" lang="en" sz="1200" u="none" cap="none" strike="noStrike">
                <a:solidFill>
                  <a:schemeClr val="dk2"/>
                </a:solidFill>
                <a:uFill>
                  <a:noFill/>
                </a:uFill>
                <a:latin typeface="Roboto"/>
                <a:ea typeface="Roboto"/>
                <a:cs typeface="Roboto"/>
                <a:sym typeface="Roboto"/>
                <a:hlinkClick r:id="rId4">
                  <a:extLst>
                    <a:ext uri="{A12FA001-AC4F-418D-AE19-62706E023703}">
                      <ahyp:hlinkClr val="tx"/>
                    </a:ext>
                  </a:extLst>
                </a:hlinkClick>
              </a:rPr>
              <a:t>Freepik</a:t>
            </a:r>
            <a:endParaRPr b="0" i="0" sz="1400" u="none" cap="none" strike="noStrike">
              <a:solidFill>
                <a:schemeClr val="dk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171" name="Shape 171"/>
        <p:cNvGrpSpPr/>
        <p:nvPr/>
      </p:nvGrpSpPr>
      <p:grpSpPr>
        <a:xfrm>
          <a:off x="0" y="0"/>
          <a:ext cx="0" cy="0"/>
          <a:chOff x="0" y="0"/>
          <a:chExt cx="0" cy="0"/>
        </a:xfrm>
      </p:grpSpPr>
      <p:grpSp>
        <p:nvGrpSpPr>
          <p:cNvPr id="172" name="Google Shape;172;p10"/>
          <p:cNvGrpSpPr/>
          <p:nvPr/>
        </p:nvGrpSpPr>
        <p:grpSpPr>
          <a:xfrm>
            <a:off x="2019110" y="-2483486"/>
            <a:ext cx="7884219" cy="3433770"/>
            <a:chOff x="24125" y="294775"/>
            <a:chExt cx="7767703" cy="3383025"/>
          </a:xfrm>
        </p:grpSpPr>
        <p:sp>
          <p:nvSpPr>
            <p:cNvPr id="173" name="Google Shape;173;p10"/>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0"/>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0"/>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0"/>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0"/>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0"/>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0"/>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0"/>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0"/>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0"/>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0"/>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0"/>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0"/>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0"/>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0"/>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0"/>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0"/>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0"/>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0"/>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0"/>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0"/>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0"/>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0"/>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0"/>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0"/>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0"/>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0"/>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0"/>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0"/>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0"/>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0"/>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0"/>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0"/>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0"/>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0"/>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0"/>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0"/>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0"/>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0"/>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0"/>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0"/>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0"/>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0"/>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0"/>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0"/>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0"/>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0"/>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0"/>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0"/>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0"/>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0"/>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0"/>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0"/>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0"/>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0"/>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0"/>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0"/>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0"/>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0"/>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0"/>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0"/>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0"/>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0"/>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0"/>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0"/>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0"/>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0"/>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0"/>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0"/>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0"/>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0"/>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0"/>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0"/>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0"/>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0"/>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0"/>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0"/>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0"/>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0"/>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0"/>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0"/>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0"/>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0"/>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0"/>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0"/>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0"/>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0"/>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0"/>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0"/>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0"/>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0"/>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0"/>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0"/>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0"/>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7" name="Google Shape;267;p10"/>
          <p:cNvGrpSpPr/>
          <p:nvPr/>
        </p:nvGrpSpPr>
        <p:grpSpPr>
          <a:xfrm rot="5400000">
            <a:off x="674625" y="3321200"/>
            <a:ext cx="979800" cy="3475150"/>
            <a:chOff x="327125" y="2375600"/>
            <a:chExt cx="979800" cy="3475150"/>
          </a:xfrm>
        </p:grpSpPr>
        <p:sp>
          <p:nvSpPr>
            <p:cNvPr id="268" name="Google Shape;268;p10"/>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0"/>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0"/>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0"/>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0"/>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0"/>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0"/>
            <p:cNvSpPr/>
            <p:nvPr/>
          </p:nvSpPr>
          <p:spPr>
            <a:xfrm>
              <a:off x="347100" y="4357400"/>
              <a:ext cx="25" cy="971225"/>
            </a:xfrm>
            <a:custGeom>
              <a:rect b="b" l="l" r="r" t="t"/>
              <a:pathLst>
                <a:path extrusionOk="0" fill="none" h="38849" w="1">
                  <a:moveTo>
                    <a:pt x="1" y="38849"/>
                  </a:move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0"/>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0"/>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0"/>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0"/>
            <p:cNvSpPr/>
            <p:nvPr/>
          </p:nvSpPr>
          <p:spPr>
            <a:xfrm>
              <a:off x="776800" y="3899750"/>
              <a:ext cx="25" cy="1084800"/>
            </a:xfrm>
            <a:custGeom>
              <a:rect b="b" l="l" r="r" t="t"/>
              <a:pathLst>
                <a:path extrusionOk="0" fill="none" h="43392" w="1">
                  <a:moveTo>
                    <a:pt x="0" y="43391"/>
                  </a:moveTo>
                  <a:lnTo>
                    <a:pt x="0"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0"/>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0"/>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0"/>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0"/>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3" name="Google Shape;283;p10"/>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4" name="Google Shape;284;p10"/>
          <p:cNvSpPr txBox="1"/>
          <p:nvPr>
            <p:ph idx="1" type="subTitle"/>
          </p:nvPr>
        </p:nvSpPr>
        <p:spPr>
          <a:xfrm>
            <a:off x="719994" y="2088317"/>
            <a:ext cx="1751700" cy="6453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85" name="Google Shape;285;p10"/>
          <p:cNvSpPr txBox="1"/>
          <p:nvPr>
            <p:ph idx="2" type="title"/>
          </p:nvPr>
        </p:nvSpPr>
        <p:spPr>
          <a:xfrm>
            <a:off x="720000" y="1607275"/>
            <a:ext cx="1751700" cy="3168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86" name="Google Shape;286;p10"/>
          <p:cNvSpPr txBox="1"/>
          <p:nvPr>
            <p:ph idx="3" type="subTitle"/>
          </p:nvPr>
        </p:nvSpPr>
        <p:spPr>
          <a:xfrm>
            <a:off x="719994" y="3626192"/>
            <a:ext cx="1751700" cy="6453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87" name="Google Shape;287;p10"/>
          <p:cNvSpPr txBox="1"/>
          <p:nvPr>
            <p:ph idx="4" type="title"/>
          </p:nvPr>
        </p:nvSpPr>
        <p:spPr>
          <a:xfrm>
            <a:off x="720000" y="3145150"/>
            <a:ext cx="1751700" cy="3168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88" name="Google Shape;288;p10"/>
          <p:cNvSpPr txBox="1"/>
          <p:nvPr>
            <p:ph idx="5" type="subTitle"/>
          </p:nvPr>
        </p:nvSpPr>
        <p:spPr>
          <a:xfrm>
            <a:off x="6672294" y="2088317"/>
            <a:ext cx="17517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89" name="Google Shape;289;p10"/>
          <p:cNvSpPr txBox="1"/>
          <p:nvPr>
            <p:ph idx="6" type="title"/>
          </p:nvPr>
        </p:nvSpPr>
        <p:spPr>
          <a:xfrm>
            <a:off x="6672300" y="1607275"/>
            <a:ext cx="1751700" cy="316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90" name="Google Shape;290;p10"/>
          <p:cNvSpPr txBox="1"/>
          <p:nvPr>
            <p:ph idx="7" type="subTitle"/>
          </p:nvPr>
        </p:nvSpPr>
        <p:spPr>
          <a:xfrm>
            <a:off x="6672294" y="3626192"/>
            <a:ext cx="1751700" cy="645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91" name="Google Shape;291;p10"/>
          <p:cNvSpPr txBox="1"/>
          <p:nvPr>
            <p:ph idx="8" type="title"/>
          </p:nvPr>
        </p:nvSpPr>
        <p:spPr>
          <a:xfrm>
            <a:off x="6672300" y="3145150"/>
            <a:ext cx="1751700" cy="316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1846" name="Shape 184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2" name="Shape 292"/>
        <p:cNvGrpSpPr/>
        <p:nvPr/>
      </p:nvGrpSpPr>
      <p:grpSpPr>
        <a:xfrm>
          <a:off x="0" y="0"/>
          <a:ext cx="0" cy="0"/>
          <a:chOff x="0" y="0"/>
          <a:chExt cx="0" cy="0"/>
        </a:xfrm>
      </p:grpSpPr>
      <p:grpSp>
        <p:nvGrpSpPr>
          <p:cNvPr id="293" name="Google Shape;293;p11"/>
          <p:cNvGrpSpPr/>
          <p:nvPr/>
        </p:nvGrpSpPr>
        <p:grpSpPr>
          <a:xfrm>
            <a:off x="-3091593" y="-2017662"/>
            <a:ext cx="7908518" cy="3095521"/>
            <a:chOff x="-3091593" y="-1484262"/>
            <a:chExt cx="7908518" cy="3095521"/>
          </a:xfrm>
        </p:grpSpPr>
        <p:grpSp>
          <p:nvGrpSpPr>
            <p:cNvPr id="294" name="Google Shape;294;p11"/>
            <p:cNvGrpSpPr/>
            <p:nvPr/>
          </p:nvGrpSpPr>
          <p:grpSpPr>
            <a:xfrm>
              <a:off x="-3091593" y="-1484262"/>
              <a:ext cx="7884347" cy="3095521"/>
              <a:chOff x="-3091593" y="-1484262"/>
              <a:chExt cx="7884347" cy="3095521"/>
            </a:xfrm>
          </p:grpSpPr>
          <p:sp>
            <p:nvSpPr>
              <p:cNvPr id="295" name="Google Shape;295;p11"/>
              <p:cNvSpPr/>
              <p:nvPr/>
            </p:nvSpPr>
            <p:spPr>
              <a:xfrm rot="10800000">
                <a:off x="-3091593" y="-453301"/>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1"/>
              <p:cNvSpPr/>
              <p:nvPr/>
            </p:nvSpPr>
            <p:spPr>
              <a:xfrm rot="10800000">
                <a:off x="-2488881" y="58715"/>
                <a:ext cx="6303378" cy="1490426"/>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1"/>
              <p:cNvSpPr/>
              <p:nvPr/>
            </p:nvSpPr>
            <p:spPr>
              <a:xfrm rot="10800000">
                <a:off x="-2860727" y="-1484262"/>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1"/>
              <p:cNvSpPr/>
              <p:nvPr/>
            </p:nvSpPr>
            <p:spPr>
              <a:xfrm rot="10800000">
                <a:off x="-1953114" y="264887"/>
                <a:ext cx="4762126" cy="1309020"/>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1"/>
              <p:cNvSpPr/>
              <p:nvPr/>
            </p:nvSpPr>
            <p:spPr>
              <a:xfrm rot="10800000">
                <a:off x="-55114" y="833084"/>
                <a:ext cx="3182685" cy="7781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1"/>
              <p:cNvSpPr/>
              <p:nvPr/>
            </p:nvSpPr>
            <p:spPr>
              <a:xfrm rot="10800000">
                <a:off x="2654352" y="663960"/>
                <a:ext cx="2054994" cy="401407"/>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1"/>
              <p:cNvSpPr/>
              <p:nvPr/>
            </p:nvSpPr>
            <p:spPr>
              <a:xfrm rot="10800000">
                <a:off x="3113081" y="264887"/>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1"/>
              <p:cNvSpPr/>
              <p:nvPr/>
            </p:nvSpPr>
            <p:spPr>
              <a:xfrm rot="10800000">
                <a:off x="3798841" y="59274"/>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1"/>
              <p:cNvSpPr/>
              <p:nvPr/>
            </p:nvSpPr>
            <p:spPr>
              <a:xfrm rot="10800000">
                <a:off x="394353" y="672080"/>
                <a:ext cx="136695" cy="13669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1"/>
              <p:cNvSpPr/>
              <p:nvPr/>
            </p:nvSpPr>
            <p:spPr>
              <a:xfrm rot="10800000">
                <a:off x="418079" y="695805"/>
                <a:ext cx="88660" cy="89244"/>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1"/>
              <p:cNvSpPr/>
              <p:nvPr/>
            </p:nvSpPr>
            <p:spPr>
              <a:xfrm rot="10800000">
                <a:off x="2364747" y="600243"/>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1"/>
              <p:cNvSpPr/>
              <p:nvPr/>
            </p:nvSpPr>
            <p:spPr>
              <a:xfrm rot="10800000">
                <a:off x="2389082" y="62399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1"/>
              <p:cNvSpPr/>
              <p:nvPr/>
            </p:nvSpPr>
            <p:spPr>
              <a:xfrm rot="10800000">
                <a:off x="3119450" y="794286"/>
                <a:ext cx="96171" cy="96171"/>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1"/>
              <p:cNvSpPr/>
              <p:nvPr/>
            </p:nvSpPr>
            <p:spPr>
              <a:xfrm rot="10800000">
                <a:off x="3137391" y="812226"/>
                <a:ext cx="60849" cy="60849"/>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1"/>
              <p:cNvSpPr/>
              <p:nvPr/>
            </p:nvSpPr>
            <p:spPr>
              <a:xfrm rot="10800000">
                <a:off x="1773992" y="614732"/>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1"/>
              <p:cNvSpPr/>
              <p:nvPr/>
            </p:nvSpPr>
            <p:spPr>
              <a:xfrm rot="10800000">
                <a:off x="1389967" y="30321"/>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1"/>
              <p:cNvSpPr/>
              <p:nvPr/>
            </p:nvSpPr>
            <p:spPr>
              <a:xfrm rot="10800000">
                <a:off x="1117185" y="222029"/>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1"/>
              <p:cNvSpPr/>
              <p:nvPr/>
            </p:nvSpPr>
            <p:spPr>
              <a:xfrm rot="10800000">
                <a:off x="1142662" y="248089"/>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1"/>
              <p:cNvSpPr/>
              <p:nvPr/>
            </p:nvSpPr>
            <p:spPr>
              <a:xfrm rot="10800000">
                <a:off x="2750498" y="215660"/>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1"/>
              <p:cNvSpPr/>
              <p:nvPr/>
            </p:nvSpPr>
            <p:spPr>
              <a:xfrm rot="10800000">
                <a:off x="3063828" y="215660"/>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1"/>
              <p:cNvSpPr/>
              <p:nvPr/>
            </p:nvSpPr>
            <p:spPr>
              <a:xfrm rot="10800000">
                <a:off x="3750755" y="10630"/>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1"/>
              <p:cNvSpPr/>
              <p:nvPr/>
            </p:nvSpPr>
            <p:spPr>
              <a:xfrm rot="10800000">
                <a:off x="4206008" y="458930"/>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1"/>
              <p:cNvSpPr/>
              <p:nvPr/>
            </p:nvSpPr>
            <p:spPr>
              <a:xfrm rot="10800000">
                <a:off x="1527829" y="631531"/>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1"/>
              <p:cNvSpPr/>
              <p:nvPr/>
            </p:nvSpPr>
            <p:spPr>
              <a:xfrm rot="10800000">
                <a:off x="3486068" y="45314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1"/>
              <p:cNvSpPr/>
              <p:nvPr/>
            </p:nvSpPr>
            <p:spPr>
              <a:xfrm rot="10800000">
                <a:off x="-539320" y="1055496"/>
                <a:ext cx="3040788" cy="9871"/>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1"/>
              <p:cNvSpPr/>
              <p:nvPr/>
            </p:nvSpPr>
            <p:spPr>
              <a:xfrm rot="10800000">
                <a:off x="2486953" y="1023650"/>
                <a:ext cx="74171" cy="74146"/>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1"/>
              <p:cNvSpPr/>
              <p:nvPr/>
            </p:nvSpPr>
            <p:spPr>
              <a:xfrm rot="10800000">
                <a:off x="-192368" y="1292955"/>
                <a:ext cx="280927" cy="175519"/>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2" name="Google Shape;322;p11"/>
            <p:cNvSpPr/>
            <p:nvPr/>
          </p:nvSpPr>
          <p:spPr>
            <a:xfrm rot="10800000">
              <a:off x="4766122" y="487397"/>
              <a:ext cx="50803" cy="50803"/>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3" name="Google Shape;323;p11"/>
          <p:cNvGrpSpPr/>
          <p:nvPr/>
        </p:nvGrpSpPr>
        <p:grpSpPr>
          <a:xfrm>
            <a:off x="296418" y="4572778"/>
            <a:ext cx="2668622" cy="250644"/>
            <a:chOff x="5926468" y="4708190"/>
            <a:chExt cx="2668622" cy="250644"/>
          </a:xfrm>
        </p:grpSpPr>
        <p:sp>
          <p:nvSpPr>
            <p:cNvPr id="324" name="Google Shape;324;p11"/>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1"/>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1"/>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1"/>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1"/>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1"/>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1"/>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1"/>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1"/>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1"/>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1"/>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1"/>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1"/>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1"/>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1"/>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1"/>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1"/>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1" name="Google Shape;341;p11"/>
          <p:cNvSpPr txBox="1"/>
          <p:nvPr>
            <p:ph type="title"/>
          </p:nvPr>
        </p:nvSpPr>
        <p:spPr>
          <a:xfrm>
            <a:off x="720000" y="1581275"/>
            <a:ext cx="3509700" cy="633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42" name="Google Shape;342;p11"/>
          <p:cNvSpPr txBox="1"/>
          <p:nvPr>
            <p:ph idx="1" type="subTitle"/>
          </p:nvPr>
        </p:nvSpPr>
        <p:spPr>
          <a:xfrm>
            <a:off x="720000" y="2616563"/>
            <a:ext cx="3509700" cy="1389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43" name="Google Shape;343;p11"/>
          <p:cNvSpPr/>
          <p:nvPr/>
        </p:nvSpPr>
        <p:spPr>
          <a:xfrm>
            <a:off x="4410200" y="570713"/>
            <a:ext cx="4659902" cy="4002069"/>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4" name="Shape 344"/>
        <p:cNvGrpSpPr/>
        <p:nvPr/>
      </p:nvGrpSpPr>
      <p:grpSpPr>
        <a:xfrm>
          <a:off x="0" y="0"/>
          <a:ext cx="0" cy="0"/>
          <a:chOff x="0" y="0"/>
          <a:chExt cx="0" cy="0"/>
        </a:xfrm>
      </p:grpSpPr>
      <p:grpSp>
        <p:nvGrpSpPr>
          <p:cNvPr id="345" name="Google Shape;345;p12"/>
          <p:cNvGrpSpPr/>
          <p:nvPr/>
        </p:nvGrpSpPr>
        <p:grpSpPr>
          <a:xfrm>
            <a:off x="-566246" y="-831315"/>
            <a:ext cx="8377976" cy="1614717"/>
            <a:chOff x="-566246" y="-831315"/>
            <a:chExt cx="8377976" cy="1614717"/>
          </a:xfrm>
        </p:grpSpPr>
        <p:sp>
          <p:nvSpPr>
            <p:cNvPr id="346" name="Google Shape;346;p12"/>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2"/>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2"/>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2"/>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2"/>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2"/>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2"/>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2"/>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2"/>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2"/>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2"/>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2"/>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2"/>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2"/>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2"/>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2"/>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2"/>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2"/>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2"/>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2"/>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2"/>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2"/>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2"/>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2"/>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2"/>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2"/>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2"/>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2"/>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2"/>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5" name="Google Shape;375;p12"/>
          <p:cNvGrpSpPr/>
          <p:nvPr/>
        </p:nvGrpSpPr>
        <p:grpSpPr>
          <a:xfrm>
            <a:off x="5926468" y="4708190"/>
            <a:ext cx="2668622" cy="250644"/>
            <a:chOff x="5926468" y="4708190"/>
            <a:chExt cx="2668622" cy="250644"/>
          </a:xfrm>
        </p:grpSpPr>
        <p:sp>
          <p:nvSpPr>
            <p:cNvPr id="376" name="Google Shape;376;p12"/>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2"/>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2"/>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2"/>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2"/>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2"/>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2"/>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2"/>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2"/>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2"/>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2"/>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2"/>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2"/>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2"/>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2"/>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2"/>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2"/>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3" name="Google Shape;393;p12"/>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4" name="Google Shape;394;p12"/>
          <p:cNvSpPr txBox="1"/>
          <p:nvPr>
            <p:ph idx="1" type="body"/>
          </p:nvPr>
        </p:nvSpPr>
        <p:spPr>
          <a:xfrm>
            <a:off x="720000" y="1242425"/>
            <a:ext cx="7704000" cy="3326700"/>
          </a:xfrm>
          <a:prstGeom prst="rect">
            <a:avLst/>
          </a:prstGeom>
          <a:noFill/>
          <a:ln>
            <a:noFill/>
          </a:ln>
        </p:spPr>
        <p:txBody>
          <a:bodyPr anchorCtr="0" anchor="t" bIns="0" lIns="0" spcFirstLastPara="1" rIns="0" wrap="square" tIns="0">
            <a:noAutofit/>
          </a:bodyPr>
          <a:lstStyle>
            <a:lvl1pPr indent="-330200" lvl="0" marL="457200" algn="l">
              <a:lnSpc>
                <a:spcPct val="100000"/>
              </a:lnSpc>
              <a:spcBef>
                <a:spcPts val="0"/>
              </a:spcBef>
              <a:spcAft>
                <a:spcPts val="0"/>
              </a:spcAft>
              <a:buClr>
                <a:schemeClr val="dk2"/>
              </a:buClr>
              <a:buSzPts val="1600"/>
              <a:buChar char="●"/>
              <a:defRPr sz="1200"/>
            </a:lvl1pPr>
            <a:lvl2pPr indent="-330200" lvl="1" marL="914400" algn="l">
              <a:lnSpc>
                <a:spcPct val="115000"/>
              </a:lnSpc>
              <a:spcBef>
                <a:spcPts val="1600"/>
              </a:spcBef>
              <a:spcAft>
                <a:spcPts val="0"/>
              </a:spcAft>
              <a:buSzPts val="1600"/>
              <a:buChar char="○"/>
              <a:defRPr/>
            </a:lvl2pPr>
            <a:lvl3pPr indent="-330200" lvl="2" marL="1371600" algn="l">
              <a:lnSpc>
                <a:spcPct val="115000"/>
              </a:lnSpc>
              <a:spcBef>
                <a:spcPts val="1600"/>
              </a:spcBef>
              <a:spcAft>
                <a:spcPts val="0"/>
              </a:spcAft>
              <a:buSzPts val="1600"/>
              <a:buChar char="■"/>
              <a:defRPr/>
            </a:lvl3pPr>
            <a:lvl4pPr indent="-330200" lvl="3" marL="1828800" algn="l">
              <a:lnSpc>
                <a:spcPct val="115000"/>
              </a:lnSpc>
              <a:spcBef>
                <a:spcPts val="1600"/>
              </a:spcBef>
              <a:spcAft>
                <a:spcPts val="0"/>
              </a:spcAft>
              <a:buSzPts val="1600"/>
              <a:buChar char="●"/>
              <a:defRPr/>
            </a:lvl4pPr>
            <a:lvl5pPr indent="-330200" lvl="4" marL="2286000" algn="l">
              <a:lnSpc>
                <a:spcPct val="115000"/>
              </a:lnSpc>
              <a:spcBef>
                <a:spcPts val="1600"/>
              </a:spcBef>
              <a:spcAft>
                <a:spcPts val="0"/>
              </a:spcAft>
              <a:buSzPts val="1600"/>
              <a:buChar char="○"/>
              <a:defRPr/>
            </a:lvl5pPr>
            <a:lvl6pPr indent="-330200" lvl="5" marL="2743200" algn="l">
              <a:lnSpc>
                <a:spcPct val="115000"/>
              </a:lnSpc>
              <a:spcBef>
                <a:spcPts val="1600"/>
              </a:spcBef>
              <a:spcAft>
                <a:spcPts val="0"/>
              </a:spcAft>
              <a:buSzPts val="1600"/>
              <a:buChar char="■"/>
              <a:defRPr/>
            </a:lvl6pPr>
            <a:lvl7pPr indent="-330200" lvl="6" marL="3200400" algn="l">
              <a:lnSpc>
                <a:spcPct val="115000"/>
              </a:lnSpc>
              <a:spcBef>
                <a:spcPts val="1600"/>
              </a:spcBef>
              <a:spcAft>
                <a:spcPts val="0"/>
              </a:spcAft>
              <a:buSzPts val="1600"/>
              <a:buChar char="●"/>
              <a:defRPr/>
            </a:lvl7pPr>
            <a:lvl8pPr indent="-330200" lvl="7" marL="3657600" algn="l">
              <a:lnSpc>
                <a:spcPct val="115000"/>
              </a:lnSpc>
              <a:spcBef>
                <a:spcPts val="1600"/>
              </a:spcBef>
              <a:spcAft>
                <a:spcPts val="0"/>
              </a:spcAft>
              <a:buSzPts val="1600"/>
              <a:buChar char="○"/>
              <a:defRPr/>
            </a:lvl8pPr>
            <a:lvl9pPr indent="-330200" lvl="8" marL="4114800" algn="l">
              <a:lnSpc>
                <a:spcPct val="115000"/>
              </a:lnSpc>
              <a:spcBef>
                <a:spcPts val="1600"/>
              </a:spcBef>
              <a:spcAft>
                <a:spcPts val="1600"/>
              </a:spcAft>
              <a:buSzPts val="16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5" name="Shape 395"/>
        <p:cNvGrpSpPr/>
        <p:nvPr/>
      </p:nvGrpSpPr>
      <p:grpSpPr>
        <a:xfrm>
          <a:off x="0" y="0"/>
          <a:ext cx="0" cy="0"/>
          <a:chOff x="0" y="0"/>
          <a:chExt cx="0" cy="0"/>
        </a:xfrm>
      </p:grpSpPr>
      <p:grpSp>
        <p:nvGrpSpPr>
          <p:cNvPr id="396" name="Google Shape;396;p13"/>
          <p:cNvGrpSpPr/>
          <p:nvPr/>
        </p:nvGrpSpPr>
        <p:grpSpPr>
          <a:xfrm flipH="1">
            <a:off x="-741540" y="-2483486"/>
            <a:ext cx="7884219" cy="3433770"/>
            <a:chOff x="24125" y="294775"/>
            <a:chExt cx="7767703" cy="3383025"/>
          </a:xfrm>
        </p:grpSpPr>
        <p:sp>
          <p:nvSpPr>
            <p:cNvPr id="397" name="Google Shape;397;p13"/>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3"/>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3"/>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3"/>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3"/>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3"/>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3"/>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3"/>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3"/>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3"/>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3"/>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3"/>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3"/>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3"/>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3"/>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3"/>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3"/>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3"/>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3"/>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3"/>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3"/>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3"/>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3"/>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3"/>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3"/>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3"/>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3"/>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3"/>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3"/>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3"/>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3"/>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3"/>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3"/>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3"/>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3"/>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3"/>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3"/>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3"/>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3"/>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3"/>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3"/>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3"/>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3"/>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3"/>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3"/>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3"/>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3"/>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3"/>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3"/>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3"/>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3"/>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3"/>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3"/>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3"/>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3"/>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3"/>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3"/>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3"/>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3"/>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3"/>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3"/>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3"/>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3"/>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3"/>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3"/>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3"/>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3"/>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3"/>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3"/>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3"/>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3"/>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3"/>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3"/>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3"/>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3"/>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3"/>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3"/>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3"/>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3"/>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3"/>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3"/>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3"/>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3"/>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3"/>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3"/>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3"/>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3"/>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3"/>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3"/>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3"/>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3"/>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3"/>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3"/>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3"/>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1" name="Google Shape;491;p13"/>
          <p:cNvGrpSpPr/>
          <p:nvPr/>
        </p:nvGrpSpPr>
        <p:grpSpPr>
          <a:xfrm>
            <a:off x="8757750" y="2728975"/>
            <a:ext cx="1552150" cy="3475150"/>
            <a:chOff x="327125" y="2375600"/>
            <a:chExt cx="1552150" cy="3475150"/>
          </a:xfrm>
        </p:grpSpPr>
        <p:sp>
          <p:nvSpPr>
            <p:cNvPr id="492" name="Google Shape;492;p13"/>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3"/>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3"/>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3"/>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3"/>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3"/>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3"/>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3"/>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3"/>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3"/>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3"/>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3"/>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3"/>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3"/>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3"/>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3"/>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3"/>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3"/>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3"/>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3"/>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3"/>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3" name="Google Shape;513;p13"/>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14" name="Google Shape;514;p13"/>
          <p:cNvSpPr txBox="1"/>
          <p:nvPr>
            <p:ph idx="1" type="subTitle"/>
          </p:nvPr>
        </p:nvSpPr>
        <p:spPr>
          <a:xfrm>
            <a:off x="1216375" y="3517675"/>
            <a:ext cx="2693700" cy="10512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5" name="Google Shape;515;p13"/>
          <p:cNvSpPr txBox="1"/>
          <p:nvPr>
            <p:ph idx="2" type="subTitle"/>
          </p:nvPr>
        </p:nvSpPr>
        <p:spPr>
          <a:xfrm>
            <a:off x="5234100" y="3517675"/>
            <a:ext cx="2693700" cy="10512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6" name="Google Shape;516;p13"/>
          <p:cNvSpPr txBox="1"/>
          <p:nvPr>
            <p:ph idx="3" type="title"/>
          </p:nvPr>
        </p:nvSpPr>
        <p:spPr>
          <a:xfrm>
            <a:off x="1216350" y="2984775"/>
            <a:ext cx="2693700" cy="353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17" name="Google Shape;517;p13"/>
          <p:cNvSpPr txBox="1"/>
          <p:nvPr>
            <p:ph idx="4" type="title"/>
          </p:nvPr>
        </p:nvSpPr>
        <p:spPr>
          <a:xfrm>
            <a:off x="5234100" y="2984775"/>
            <a:ext cx="2693700" cy="353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8" name="Shape 518"/>
        <p:cNvGrpSpPr/>
        <p:nvPr/>
      </p:nvGrpSpPr>
      <p:grpSpPr>
        <a:xfrm>
          <a:off x="0" y="0"/>
          <a:ext cx="0" cy="0"/>
          <a:chOff x="0" y="0"/>
          <a:chExt cx="0" cy="0"/>
        </a:xfrm>
      </p:grpSpPr>
      <p:grpSp>
        <p:nvGrpSpPr>
          <p:cNvPr id="519" name="Google Shape;519;p14"/>
          <p:cNvGrpSpPr/>
          <p:nvPr/>
        </p:nvGrpSpPr>
        <p:grpSpPr>
          <a:xfrm>
            <a:off x="3139285" y="-1283134"/>
            <a:ext cx="7944547" cy="2608119"/>
            <a:chOff x="3748885" y="-758409"/>
            <a:chExt cx="7944547" cy="2608119"/>
          </a:xfrm>
        </p:grpSpPr>
        <p:sp>
          <p:nvSpPr>
            <p:cNvPr id="520" name="Google Shape;520;p14"/>
            <p:cNvSpPr/>
            <p:nvPr/>
          </p:nvSpPr>
          <p:spPr>
            <a:xfrm>
              <a:off x="6227221" y="-64663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4"/>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4"/>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4"/>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4"/>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4"/>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4"/>
            <p:cNvSpPr/>
            <p:nvPr/>
          </p:nvSpPr>
          <p:spPr>
            <a:xfrm>
              <a:off x="9826894" y="171298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4"/>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4"/>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4"/>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4"/>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4"/>
            <p:cNvSpPr/>
            <p:nvPr/>
          </p:nvSpPr>
          <p:spPr>
            <a:xfrm>
              <a:off x="6124123" y="-68601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4"/>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4"/>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4"/>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4"/>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4"/>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4"/>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4"/>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4"/>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4"/>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4"/>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4"/>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4"/>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4"/>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4"/>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4"/>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4"/>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4"/>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4"/>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4"/>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4"/>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4"/>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4"/>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4"/>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4"/>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4"/>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4"/>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4"/>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4"/>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4"/>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4"/>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4"/>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4"/>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4" name="Google Shape;564;p14"/>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565" name="Google Shape;565;p14"/>
          <p:cNvGrpSpPr/>
          <p:nvPr/>
        </p:nvGrpSpPr>
        <p:grpSpPr>
          <a:xfrm flipH="1">
            <a:off x="-1056675" y="3555950"/>
            <a:ext cx="1552150" cy="3475150"/>
            <a:chOff x="327125" y="2375600"/>
            <a:chExt cx="1552150" cy="3475150"/>
          </a:xfrm>
        </p:grpSpPr>
        <p:sp>
          <p:nvSpPr>
            <p:cNvPr id="566" name="Google Shape;566;p14"/>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4"/>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4"/>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4"/>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4"/>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4"/>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4"/>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4"/>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4"/>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4"/>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4"/>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4"/>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4"/>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4"/>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4"/>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4"/>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4"/>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4"/>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4"/>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4"/>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4"/>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87" name="Shape 587"/>
        <p:cNvGrpSpPr/>
        <p:nvPr/>
      </p:nvGrpSpPr>
      <p:grpSpPr>
        <a:xfrm>
          <a:off x="0" y="0"/>
          <a:ext cx="0" cy="0"/>
          <a:chOff x="0" y="0"/>
          <a:chExt cx="0" cy="0"/>
        </a:xfrm>
      </p:grpSpPr>
      <p:grpSp>
        <p:nvGrpSpPr>
          <p:cNvPr id="588" name="Google Shape;588;p15"/>
          <p:cNvGrpSpPr/>
          <p:nvPr/>
        </p:nvGrpSpPr>
        <p:grpSpPr>
          <a:xfrm rot="5400000">
            <a:off x="4458750" y="327550"/>
            <a:ext cx="40525" cy="1103625"/>
            <a:chOff x="4289175" y="3929550"/>
            <a:chExt cx="40525" cy="1103625"/>
          </a:xfrm>
        </p:grpSpPr>
        <p:sp>
          <p:nvSpPr>
            <p:cNvPr id="589" name="Google Shape;589;p15"/>
            <p:cNvSpPr/>
            <p:nvPr/>
          </p:nvSpPr>
          <p:spPr>
            <a:xfrm>
              <a:off x="4309150" y="3948375"/>
              <a:ext cx="25" cy="1084800"/>
            </a:xfrm>
            <a:custGeom>
              <a:rect b="b" l="l" r="r" t="t"/>
              <a:pathLst>
                <a:path extrusionOk="0" fill="none" h="43392" w="1">
                  <a:moveTo>
                    <a:pt x="0" y="43391"/>
                  </a:moveTo>
                  <a:lnTo>
                    <a:pt x="0" y="0"/>
                  </a:lnTo>
                </a:path>
              </a:pathLst>
            </a:custGeom>
            <a:solidFill>
              <a:schemeClr val="accent1"/>
            </a:solidFill>
            <a:ln cap="flat" cmpd="sng" w="190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5"/>
            <p:cNvSpPr/>
            <p:nvPr/>
          </p:nvSpPr>
          <p:spPr>
            <a:xfrm>
              <a:off x="4289175" y="3929550"/>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1" name="Google Shape;591;p15"/>
          <p:cNvSpPr txBox="1"/>
          <p:nvPr>
            <p:ph type="title"/>
          </p:nvPr>
        </p:nvSpPr>
        <p:spPr>
          <a:xfrm>
            <a:off x="4914300" y="1600200"/>
            <a:ext cx="3509700" cy="5871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92" name="Google Shape;592;p15"/>
          <p:cNvSpPr txBox="1"/>
          <p:nvPr>
            <p:ph idx="1" type="subTitle"/>
          </p:nvPr>
        </p:nvSpPr>
        <p:spPr>
          <a:xfrm>
            <a:off x="4914175" y="2571750"/>
            <a:ext cx="3509700" cy="14934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593" name="Google Shape;593;p15"/>
          <p:cNvGrpSpPr/>
          <p:nvPr/>
        </p:nvGrpSpPr>
        <p:grpSpPr>
          <a:xfrm>
            <a:off x="1032650" y="1735501"/>
            <a:ext cx="2458221" cy="2138575"/>
            <a:chOff x="1032650" y="1735501"/>
            <a:chExt cx="2458221" cy="2138575"/>
          </a:xfrm>
        </p:grpSpPr>
        <p:sp>
          <p:nvSpPr>
            <p:cNvPr id="594" name="Google Shape;594;p15"/>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5"/>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5"/>
            <p:cNvSpPr/>
            <p:nvPr/>
          </p:nvSpPr>
          <p:spPr>
            <a:xfrm>
              <a:off x="1114412" y="3017876"/>
              <a:ext cx="230477" cy="296"/>
            </a:xfrm>
            <a:custGeom>
              <a:rect b="b" l="l" r="r" t="t"/>
              <a:pathLst>
                <a:path extrusionOk="0" fill="none" h="1" w="778">
                  <a:moveTo>
                    <a:pt x="778"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5"/>
            <p:cNvSpPr/>
            <p:nvPr/>
          </p:nvSpPr>
          <p:spPr>
            <a:xfrm>
              <a:off x="1144037" y="2439021"/>
              <a:ext cx="200852" cy="296"/>
            </a:xfrm>
            <a:custGeom>
              <a:rect b="b" l="l" r="r" t="t"/>
              <a:pathLst>
                <a:path extrusionOk="0" fill="none" h="1" w="678">
                  <a:moveTo>
                    <a:pt x="678"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5"/>
            <p:cNvSpPr/>
            <p:nvPr/>
          </p:nvSpPr>
          <p:spPr>
            <a:xfrm>
              <a:off x="1032650" y="2025910"/>
              <a:ext cx="312240" cy="296"/>
            </a:xfrm>
            <a:custGeom>
              <a:rect b="b" l="l" r="r" t="t"/>
              <a:pathLst>
                <a:path extrusionOk="0" fill="none" h="1" w="1054">
                  <a:moveTo>
                    <a:pt x="1054"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9" name="Google Shape;599;p15"/>
          <p:cNvGrpSpPr/>
          <p:nvPr/>
        </p:nvGrpSpPr>
        <p:grpSpPr>
          <a:xfrm>
            <a:off x="-1358124" y="2786225"/>
            <a:ext cx="2627875" cy="269025"/>
            <a:chOff x="-1358124" y="2589925"/>
            <a:chExt cx="2627875" cy="269025"/>
          </a:xfrm>
        </p:grpSpPr>
        <p:sp>
          <p:nvSpPr>
            <p:cNvPr id="600" name="Google Shape;600;p15"/>
            <p:cNvSpPr/>
            <p:nvPr/>
          </p:nvSpPr>
          <p:spPr>
            <a:xfrm rot="5400000">
              <a:off x="-242262" y="1512438"/>
              <a:ext cx="112450" cy="2344175"/>
            </a:xfrm>
            <a:custGeom>
              <a:rect b="b" l="l" r="r" t="t"/>
              <a:pathLst>
                <a:path extrusionOk="0" fill="none" h="93767" w="4498">
                  <a:moveTo>
                    <a:pt x="4497" y="93766"/>
                  </a:moveTo>
                  <a:lnTo>
                    <a:pt x="4497" y="50855"/>
                  </a:lnTo>
                  <a:lnTo>
                    <a:pt x="1" y="46358"/>
                  </a:lnTo>
                  <a:lnTo>
                    <a:pt x="1" y="0"/>
                  </a:lnTo>
                </a:path>
              </a:pathLst>
            </a:custGeom>
            <a:noFill/>
            <a:ln cap="flat" cmpd="sng" w="1312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5"/>
            <p:cNvSpPr/>
            <p:nvPr/>
          </p:nvSpPr>
          <p:spPr>
            <a:xfrm rot="5400000">
              <a:off x="949513" y="2537563"/>
              <a:ext cx="192900" cy="374375"/>
            </a:xfrm>
            <a:custGeom>
              <a:rect b="b" l="l" r="r" t="t"/>
              <a:pathLst>
                <a:path extrusionOk="0" fill="none" h="14975" w="7716">
                  <a:moveTo>
                    <a:pt x="1" y="14974"/>
                  </a:moveTo>
                  <a:lnTo>
                    <a:pt x="7716" y="7259"/>
                  </a:lnTo>
                  <a:lnTo>
                    <a:pt x="7716" y="1"/>
                  </a:lnTo>
                </a:path>
              </a:pathLst>
            </a:custGeom>
            <a:noFill/>
            <a:ln cap="flat" cmpd="sng" w="1905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5"/>
            <p:cNvSpPr/>
            <p:nvPr/>
          </p:nvSpPr>
          <p:spPr>
            <a:xfrm rot="5400000">
              <a:off x="1194225" y="27834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5"/>
            <p:cNvSpPr/>
            <p:nvPr/>
          </p:nvSpPr>
          <p:spPr>
            <a:xfrm rot="5400000">
              <a:off x="947950" y="25899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4" name="Google Shape;604;p15"/>
          <p:cNvGrpSpPr/>
          <p:nvPr/>
        </p:nvGrpSpPr>
        <p:grpSpPr>
          <a:xfrm>
            <a:off x="913634" y="-758409"/>
            <a:ext cx="10779800" cy="2852928"/>
            <a:chOff x="913631" y="-758409"/>
            <a:chExt cx="10779800" cy="2852928"/>
          </a:xfrm>
        </p:grpSpPr>
        <p:sp>
          <p:nvSpPr>
            <p:cNvPr id="605" name="Google Shape;605;p15"/>
            <p:cNvSpPr/>
            <p:nvPr/>
          </p:nvSpPr>
          <p:spPr>
            <a:xfrm>
              <a:off x="6227221" y="-64663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5"/>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5"/>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5"/>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5"/>
            <p:cNvSpPr/>
            <p:nvPr/>
          </p:nvSpPr>
          <p:spPr>
            <a:xfrm>
              <a:off x="3886708" y="34319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5"/>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5"/>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5"/>
            <p:cNvSpPr/>
            <p:nvPr/>
          </p:nvSpPr>
          <p:spPr>
            <a:xfrm>
              <a:off x="9826894" y="171298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5"/>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5"/>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5"/>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5"/>
            <p:cNvSpPr/>
            <p:nvPr/>
          </p:nvSpPr>
          <p:spPr>
            <a:xfrm>
              <a:off x="7339839" y="74051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5"/>
            <p:cNvSpPr/>
            <p:nvPr/>
          </p:nvSpPr>
          <p:spPr>
            <a:xfrm>
              <a:off x="7363590" y="764268"/>
              <a:ext cx="89218" cy="89219"/>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5"/>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5"/>
            <p:cNvSpPr/>
            <p:nvPr/>
          </p:nvSpPr>
          <p:spPr>
            <a:xfrm>
              <a:off x="6124123" y="-68601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5"/>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5"/>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5"/>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5"/>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5"/>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5"/>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5"/>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5"/>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5"/>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5"/>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5"/>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5"/>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5"/>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5"/>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5"/>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5"/>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5"/>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5"/>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5"/>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5"/>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5"/>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5"/>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5"/>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5"/>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5"/>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5"/>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5"/>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5"/>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5"/>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5"/>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0" name="Google Shape;650;p15"/>
            <p:cNvCxnSpPr/>
            <p:nvPr/>
          </p:nvCxnSpPr>
          <p:spPr>
            <a:xfrm rot="10800000">
              <a:off x="1697950" y="877825"/>
              <a:ext cx="2233200" cy="0"/>
            </a:xfrm>
            <a:prstGeom prst="straightConnector1">
              <a:avLst/>
            </a:prstGeom>
            <a:noFill/>
            <a:ln cap="flat" cmpd="sng" w="19050">
              <a:solidFill>
                <a:schemeClr val="accent2"/>
              </a:solidFill>
              <a:prstDash val="solid"/>
              <a:round/>
              <a:headEnd len="med" w="med" type="oval"/>
              <a:tailEnd len="sm" w="sm" type="none"/>
            </a:ln>
          </p:spPr>
        </p:cxnSp>
        <p:sp>
          <p:nvSpPr>
            <p:cNvPr id="651" name="Google Shape;651;p15"/>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5"/>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3" name="Google Shape;653;p15"/>
            <p:cNvGrpSpPr/>
            <p:nvPr/>
          </p:nvGrpSpPr>
          <p:grpSpPr>
            <a:xfrm flipH="1" rot="-5400000">
              <a:off x="266770" y="647027"/>
              <a:ext cx="2094354" cy="800631"/>
              <a:chOff x="5593937" y="1366150"/>
              <a:chExt cx="1612903" cy="622575"/>
            </a:xfrm>
          </p:grpSpPr>
          <p:sp>
            <p:nvSpPr>
              <p:cNvPr id="654" name="Google Shape;654;p15"/>
              <p:cNvSpPr/>
              <p:nvPr/>
            </p:nvSpPr>
            <p:spPr>
              <a:xfrm>
                <a:off x="5593937"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5"/>
              <p:cNvSpPr/>
              <p:nvPr/>
            </p:nvSpPr>
            <p:spPr>
              <a:xfrm>
                <a:off x="7100690"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56" name="Google Shape;656;p15"/>
          <p:cNvSpPr/>
          <p:nvPr/>
        </p:nvSpPr>
        <p:spPr>
          <a:xfrm flipH="1" rot="10800000">
            <a:off x="-3890200" y="634939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7" name="Google Shape;657;p15"/>
          <p:cNvGrpSpPr/>
          <p:nvPr/>
        </p:nvGrpSpPr>
        <p:grpSpPr>
          <a:xfrm>
            <a:off x="3690957" y="4568872"/>
            <a:ext cx="881035" cy="290677"/>
            <a:chOff x="3690957" y="4568872"/>
            <a:chExt cx="881035" cy="290677"/>
          </a:xfrm>
        </p:grpSpPr>
        <p:sp>
          <p:nvSpPr>
            <p:cNvPr id="658" name="Google Shape;658;p15"/>
            <p:cNvSpPr/>
            <p:nvPr/>
          </p:nvSpPr>
          <p:spPr>
            <a:xfrm>
              <a:off x="36909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5"/>
            <p:cNvSpPr/>
            <p:nvPr/>
          </p:nvSpPr>
          <p:spPr>
            <a:xfrm>
              <a:off x="3839318"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5"/>
            <p:cNvSpPr/>
            <p:nvPr/>
          </p:nvSpPr>
          <p:spPr>
            <a:xfrm>
              <a:off x="3984595"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5"/>
            <p:cNvSpPr/>
            <p:nvPr/>
          </p:nvSpPr>
          <p:spPr>
            <a:xfrm>
              <a:off x="4132955"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5"/>
            <p:cNvSpPr/>
            <p:nvPr/>
          </p:nvSpPr>
          <p:spPr>
            <a:xfrm>
              <a:off x="427823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5"/>
            <p:cNvSpPr/>
            <p:nvPr/>
          </p:nvSpPr>
          <p:spPr>
            <a:xfrm>
              <a:off x="4426592"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64" name="Shape 664"/>
        <p:cNvGrpSpPr/>
        <p:nvPr/>
      </p:nvGrpSpPr>
      <p:grpSpPr>
        <a:xfrm>
          <a:off x="0" y="0"/>
          <a:ext cx="0" cy="0"/>
          <a:chOff x="0" y="0"/>
          <a:chExt cx="0" cy="0"/>
        </a:xfrm>
      </p:grpSpPr>
      <p:sp>
        <p:nvSpPr>
          <p:cNvPr id="665" name="Google Shape;665;p16"/>
          <p:cNvSpPr/>
          <p:nvPr/>
        </p:nvSpPr>
        <p:spPr>
          <a:xfrm>
            <a:off x="905550" y="1320600"/>
            <a:ext cx="7332900" cy="2502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6"/>
          <p:cNvSpPr txBox="1"/>
          <p:nvPr>
            <p:ph type="title"/>
          </p:nvPr>
        </p:nvSpPr>
        <p:spPr>
          <a:xfrm>
            <a:off x="1763250" y="1849800"/>
            <a:ext cx="5617500" cy="14439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67" name="Shape 667"/>
        <p:cNvGrpSpPr/>
        <p:nvPr/>
      </p:nvGrpSpPr>
      <p:grpSpPr>
        <a:xfrm>
          <a:off x="0" y="0"/>
          <a:ext cx="0" cy="0"/>
          <a:chOff x="0" y="0"/>
          <a:chExt cx="0" cy="0"/>
        </a:xfrm>
      </p:grpSpPr>
      <p:grpSp>
        <p:nvGrpSpPr>
          <p:cNvPr id="668" name="Google Shape;668;p17"/>
          <p:cNvGrpSpPr/>
          <p:nvPr/>
        </p:nvGrpSpPr>
        <p:grpSpPr>
          <a:xfrm flipH="1">
            <a:off x="-271725" y="-1955550"/>
            <a:ext cx="7767703" cy="3383025"/>
            <a:chOff x="24125" y="294775"/>
            <a:chExt cx="7767703" cy="3383025"/>
          </a:xfrm>
        </p:grpSpPr>
        <p:sp>
          <p:nvSpPr>
            <p:cNvPr id="669" name="Google Shape;669;p17"/>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7"/>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7"/>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7"/>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7"/>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7"/>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7"/>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7"/>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7"/>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7"/>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7"/>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7"/>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7"/>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7"/>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7"/>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7"/>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7"/>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7"/>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7"/>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7"/>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7"/>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7"/>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7"/>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7"/>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7"/>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7"/>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7"/>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7"/>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7"/>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7"/>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7"/>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7"/>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7"/>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7"/>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7"/>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7"/>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7"/>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7"/>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7"/>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7"/>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7"/>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7"/>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7"/>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7"/>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7"/>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7"/>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7"/>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7"/>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7"/>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7"/>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7"/>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7"/>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7"/>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7"/>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7"/>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7"/>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7"/>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7"/>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7"/>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7"/>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7"/>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7"/>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7"/>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7"/>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7"/>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7"/>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7"/>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7"/>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7"/>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7"/>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7"/>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7"/>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7"/>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7"/>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7"/>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7"/>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7"/>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7"/>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7"/>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7"/>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7"/>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7"/>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7"/>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7"/>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7"/>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7"/>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7"/>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7"/>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7"/>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7"/>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7"/>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7"/>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7"/>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7"/>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3" name="Google Shape;763;p17"/>
          <p:cNvGrpSpPr/>
          <p:nvPr/>
        </p:nvGrpSpPr>
        <p:grpSpPr>
          <a:xfrm>
            <a:off x="-64791" y="3334954"/>
            <a:ext cx="2438787" cy="1857516"/>
            <a:chOff x="-64791" y="3334954"/>
            <a:chExt cx="2438787" cy="1857516"/>
          </a:xfrm>
        </p:grpSpPr>
        <p:sp>
          <p:nvSpPr>
            <p:cNvPr id="764" name="Google Shape;764;p17"/>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7"/>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7"/>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7"/>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7"/>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7"/>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7"/>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7"/>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7"/>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7"/>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7"/>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7"/>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7"/>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17"/>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7"/>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17"/>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17"/>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17"/>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17"/>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7"/>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17"/>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85" name="Google Shape;785;p17"/>
            <p:cNvCxnSpPr/>
            <p:nvPr/>
          </p:nvCxnSpPr>
          <p:spPr>
            <a:xfrm rot="10800000">
              <a:off x="432450" y="3536025"/>
              <a:ext cx="0" cy="764700"/>
            </a:xfrm>
            <a:prstGeom prst="straightConnector1">
              <a:avLst/>
            </a:prstGeom>
            <a:noFill/>
            <a:ln cap="flat" cmpd="sng" w="19050">
              <a:solidFill>
                <a:schemeClr val="accent2"/>
              </a:solidFill>
              <a:prstDash val="solid"/>
              <a:round/>
              <a:headEnd len="sm" w="sm" type="none"/>
              <a:tailEnd len="sm" w="sm" type="none"/>
            </a:ln>
          </p:spPr>
        </p:cxnSp>
        <p:sp>
          <p:nvSpPr>
            <p:cNvPr id="786" name="Google Shape;786;p17"/>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17"/>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17"/>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17"/>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7"/>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7"/>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17"/>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17"/>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7"/>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7"/>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96" name="Google Shape;796;p17"/>
            <p:cNvCxnSpPr/>
            <p:nvPr/>
          </p:nvCxnSpPr>
          <p:spPr>
            <a:xfrm>
              <a:off x="809451" y="4631704"/>
              <a:ext cx="1366200" cy="0"/>
            </a:xfrm>
            <a:prstGeom prst="straightConnector1">
              <a:avLst/>
            </a:prstGeom>
            <a:noFill/>
            <a:ln cap="flat" cmpd="sng" w="19050">
              <a:solidFill>
                <a:schemeClr val="accent2"/>
              </a:solidFill>
              <a:prstDash val="solid"/>
              <a:round/>
              <a:headEnd len="sm" w="sm" type="none"/>
              <a:tailEnd len="sm" w="sm" type="none"/>
            </a:ln>
          </p:spPr>
        </p:cxnSp>
      </p:grpSp>
      <p:grpSp>
        <p:nvGrpSpPr>
          <p:cNvPr id="797" name="Google Shape;797;p17"/>
          <p:cNvGrpSpPr/>
          <p:nvPr/>
        </p:nvGrpSpPr>
        <p:grpSpPr>
          <a:xfrm>
            <a:off x="5266248" y="4568869"/>
            <a:ext cx="3157758" cy="296582"/>
            <a:chOff x="5266248" y="4230494"/>
            <a:chExt cx="3157758" cy="296582"/>
          </a:xfrm>
        </p:grpSpPr>
        <p:sp>
          <p:nvSpPr>
            <p:cNvPr id="798" name="Google Shape;798;p17"/>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17"/>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17"/>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17"/>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7"/>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17"/>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17"/>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7"/>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7"/>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7"/>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17"/>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7"/>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7"/>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7"/>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7"/>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17"/>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17"/>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5" name="Google Shape;815;p17"/>
          <p:cNvGrpSpPr/>
          <p:nvPr/>
        </p:nvGrpSpPr>
        <p:grpSpPr>
          <a:xfrm>
            <a:off x="7723214" y="1254245"/>
            <a:ext cx="1068186" cy="967252"/>
            <a:chOff x="7723214" y="1254245"/>
            <a:chExt cx="1068186" cy="967252"/>
          </a:xfrm>
        </p:grpSpPr>
        <p:grpSp>
          <p:nvGrpSpPr>
            <p:cNvPr id="816" name="Google Shape;816;p17"/>
            <p:cNvGrpSpPr/>
            <p:nvPr/>
          </p:nvGrpSpPr>
          <p:grpSpPr>
            <a:xfrm>
              <a:off x="7883587" y="1867634"/>
              <a:ext cx="352280" cy="353863"/>
              <a:chOff x="1448125" y="1450525"/>
              <a:chExt cx="133500" cy="134100"/>
            </a:xfrm>
          </p:grpSpPr>
          <p:sp>
            <p:nvSpPr>
              <p:cNvPr id="817" name="Google Shape;817;p17"/>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17"/>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9" name="Google Shape;819;p17"/>
            <p:cNvGrpSpPr/>
            <p:nvPr/>
          </p:nvGrpSpPr>
          <p:grpSpPr>
            <a:xfrm>
              <a:off x="8239099" y="1536926"/>
              <a:ext cx="552301" cy="552301"/>
              <a:chOff x="1582850" y="1325200"/>
              <a:chExt cx="209300" cy="209300"/>
            </a:xfrm>
          </p:grpSpPr>
          <p:sp>
            <p:nvSpPr>
              <p:cNvPr id="820" name="Google Shape;820;p17"/>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7"/>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7"/>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7"/>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4" name="Google Shape;824;p17"/>
            <p:cNvGrpSpPr/>
            <p:nvPr/>
          </p:nvGrpSpPr>
          <p:grpSpPr>
            <a:xfrm>
              <a:off x="7723214" y="1254245"/>
              <a:ext cx="552301" cy="552301"/>
              <a:chOff x="1387350" y="1218075"/>
              <a:chExt cx="209300" cy="209300"/>
            </a:xfrm>
          </p:grpSpPr>
          <p:sp>
            <p:nvSpPr>
              <p:cNvPr id="825" name="Google Shape;825;p17"/>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7"/>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7"/>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7"/>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29" name="Google Shape;829;p17"/>
          <p:cNvSpPr txBox="1"/>
          <p:nvPr>
            <p:ph type="title"/>
          </p:nvPr>
        </p:nvSpPr>
        <p:spPr>
          <a:xfrm>
            <a:off x="2549400" y="2221500"/>
            <a:ext cx="4045200" cy="754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200"/>
              <a:buNone/>
              <a:defRPr sz="47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0" name="Google Shape;830;p17"/>
          <p:cNvSpPr txBox="1"/>
          <p:nvPr>
            <p:ph idx="1" type="subTitle"/>
          </p:nvPr>
        </p:nvSpPr>
        <p:spPr>
          <a:xfrm>
            <a:off x="2549400" y="3230175"/>
            <a:ext cx="4045200" cy="7005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31" name="Google Shape;831;p17"/>
          <p:cNvSpPr txBox="1"/>
          <p:nvPr>
            <p:ph idx="2" type="title"/>
          </p:nvPr>
        </p:nvSpPr>
        <p:spPr>
          <a:xfrm>
            <a:off x="3647325" y="1212825"/>
            <a:ext cx="1926600" cy="754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sz="7200">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chemeClr val="dk2"/>
              </a:buClr>
              <a:buSzPts val="3600"/>
              <a:buFont typeface="Bebas Neue"/>
              <a:buNone/>
              <a:defRPr b="0" i="0" sz="3600" u="none" cap="none" strike="noStrike">
                <a:solidFill>
                  <a:schemeClr val="dk2"/>
                </a:solidFill>
                <a:latin typeface="Bebas Neue"/>
                <a:ea typeface="Bebas Neue"/>
                <a:cs typeface="Bebas Neue"/>
                <a:sym typeface="Bebas Neue"/>
              </a:defRPr>
            </a:lvl1pPr>
            <a:lvl2pPr lvl="1"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7" name="Google Shape;7;p8"/>
          <p:cNvSpPr txBox="1"/>
          <p:nvPr>
            <p:ph idx="1" type="body"/>
          </p:nvPr>
        </p:nvSpPr>
        <p:spPr>
          <a:xfrm>
            <a:off x="720000" y="1617575"/>
            <a:ext cx="7704000" cy="2951400"/>
          </a:xfrm>
          <a:prstGeom prst="rect">
            <a:avLst/>
          </a:prstGeom>
          <a:noFill/>
          <a:ln>
            <a:noFill/>
          </a:ln>
        </p:spPr>
        <p:txBody>
          <a:bodyPr anchorCtr="0" anchor="t" bIns="0" lIns="0" spcFirstLastPara="1" rIns="0" wrap="square" tIns="0">
            <a:noAutofit/>
          </a:bodyPr>
          <a:lstStyle>
            <a:lvl1pPr indent="-330200" lvl="0" marL="457200" marR="0" rtl="0" algn="l">
              <a:lnSpc>
                <a:spcPct val="115000"/>
              </a:lnSpc>
              <a:spcBef>
                <a:spcPts val="0"/>
              </a:spcBef>
              <a:spcAft>
                <a:spcPts val="0"/>
              </a:spcAft>
              <a:buClr>
                <a:schemeClr val="dk1"/>
              </a:buClr>
              <a:buSzPts val="1600"/>
              <a:buFont typeface="Roboto"/>
              <a:buChar char="●"/>
              <a:defRPr b="0" i="0" sz="1600" u="none" cap="none" strike="noStrike">
                <a:solidFill>
                  <a:schemeClr val="dk1"/>
                </a:solidFill>
                <a:latin typeface="Roboto"/>
                <a:ea typeface="Roboto"/>
                <a:cs typeface="Roboto"/>
                <a:sym typeface="Roboto"/>
              </a:defRPr>
            </a:lvl1pPr>
            <a:lvl2pPr indent="-330200" lvl="1" marL="914400" marR="0" rtl="0" algn="l">
              <a:lnSpc>
                <a:spcPct val="115000"/>
              </a:lnSpc>
              <a:spcBef>
                <a:spcPts val="1600"/>
              </a:spcBef>
              <a:spcAft>
                <a:spcPts val="0"/>
              </a:spcAft>
              <a:buClr>
                <a:schemeClr val="dk1"/>
              </a:buClr>
              <a:buSzPts val="1600"/>
              <a:buFont typeface="Roboto"/>
              <a:buChar char="○"/>
              <a:defRPr b="0" i="0" sz="1600" u="none" cap="none" strike="noStrike">
                <a:solidFill>
                  <a:schemeClr val="dk1"/>
                </a:solidFill>
                <a:latin typeface="Roboto"/>
                <a:ea typeface="Roboto"/>
                <a:cs typeface="Roboto"/>
                <a:sym typeface="Roboto"/>
              </a:defRPr>
            </a:lvl2pPr>
            <a:lvl3pPr indent="-330200" lvl="2" marL="1371600" marR="0" rtl="0" algn="l">
              <a:lnSpc>
                <a:spcPct val="115000"/>
              </a:lnSpc>
              <a:spcBef>
                <a:spcPts val="1600"/>
              </a:spcBef>
              <a:spcAft>
                <a:spcPts val="0"/>
              </a:spcAft>
              <a:buClr>
                <a:schemeClr val="dk1"/>
              </a:buClr>
              <a:buSzPts val="1600"/>
              <a:buFont typeface="Roboto"/>
              <a:buChar char="■"/>
              <a:defRPr b="0" i="0" sz="1600" u="none" cap="none" strike="noStrike">
                <a:solidFill>
                  <a:schemeClr val="dk1"/>
                </a:solidFill>
                <a:latin typeface="Roboto"/>
                <a:ea typeface="Roboto"/>
                <a:cs typeface="Roboto"/>
                <a:sym typeface="Roboto"/>
              </a:defRPr>
            </a:lvl3pPr>
            <a:lvl4pPr indent="-330200" lvl="3" marL="1828800" marR="0" rtl="0" algn="l">
              <a:lnSpc>
                <a:spcPct val="115000"/>
              </a:lnSpc>
              <a:spcBef>
                <a:spcPts val="1600"/>
              </a:spcBef>
              <a:spcAft>
                <a:spcPts val="0"/>
              </a:spcAft>
              <a:buClr>
                <a:schemeClr val="dk1"/>
              </a:buClr>
              <a:buSzPts val="1600"/>
              <a:buFont typeface="Roboto"/>
              <a:buChar char="●"/>
              <a:defRPr b="0" i="0" sz="1600" u="none" cap="none" strike="noStrike">
                <a:solidFill>
                  <a:schemeClr val="dk1"/>
                </a:solidFill>
                <a:latin typeface="Roboto"/>
                <a:ea typeface="Roboto"/>
                <a:cs typeface="Roboto"/>
                <a:sym typeface="Roboto"/>
              </a:defRPr>
            </a:lvl4pPr>
            <a:lvl5pPr indent="-330200" lvl="4" marL="2286000" marR="0" rtl="0" algn="l">
              <a:lnSpc>
                <a:spcPct val="115000"/>
              </a:lnSpc>
              <a:spcBef>
                <a:spcPts val="1600"/>
              </a:spcBef>
              <a:spcAft>
                <a:spcPts val="0"/>
              </a:spcAft>
              <a:buClr>
                <a:schemeClr val="dk1"/>
              </a:buClr>
              <a:buSzPts val="1600"/>
              <a:buFont typeface="Roboto"/>
              <a:buChar char="○"/>
              <a:defRPr b="0" i="0" sz="1600" u="none" cap="none" strike="noStrike">
                <a:solidFill>
                  <a:schemeClr val="dk1"/>
                </a:solidFill>
                <a:latin typeface="Roboto"/>
                <a:ea typeface="Roboto"/>
                <a:cs typeface="Roboto"/>
                <a:sym typeface="Roboto"/>
              </a:defRPr>
            </a:lvl5pPr>
            <a:lvl6pPr indent="-330200" lvl="5" marL="2743200" marR="0" rtl="0" algn="l">
              <a:lnSpc>
                <a:spcPct val="115000"/>
              </a:lnSpc>
              <a:spcBef>
                <a:spcPts val="1600"/>
              </a:spcBef>
              <a:spcAft>
                <a:spcPts val="0"/>
              </a:spcAft>
              <a:buClr>
                <a:schemeClr val="dk1"/>
              </a:buClr>
              <a:buSzPts val="1600"/>
              <a:buFont typeface="Roboto"/>
              <a:buChar char="■"/>
              <a:defRPr b="0" i="0" sz="1600" u="none" cap="none" strike="noStrike">
                <a:solidFill>
                  <a:schemeClr val="dk1"/>
                </a:solidFill>
                <a:latin typeface="Roboto"/>
                <a:ea typeface="Roboto"/>
                <a:cs typeface="Roboto"/>
                <a:sym typeface="Roboto"/>
              </a:defRPr>
            </a:lvl6pPr>
            <a:lvl7pPr indent="-330200" lvl="6" marL="3200400" marR="0" rtl="0" algn="l">
              <a:lnSpc>
                <a:spcPct val="115000"/>
              </a:lnSpc>
              <a:spcBef>
                <a:spcPts val="1600"/>
              </a:spcBef>
              <a:spcAft>
                <a:spcPts val="0"/>
              </a:spcAft>
              <a:buClr>
                <a:schemeClr val="dk1"/>
              </a:buClr>
              <a:buSzPts val="1600"/>
              <a:buFont typeface="Roboto"/>
              <a:buChar char="●"/>
              <a:defRPr b="0" i="0" sz="1600" u="none" cap="none" strike="noStrike">
                <a:solidFill>
                  <a:schemeClr val="dk1"/>
                </a:solidFill>
                <a:latin typeface="Roboto"/>
                <a:ea typeface="Roboto"/>
                <a:cs typeface="Roboto"/>
                <a:sym typeface="Roboto"/>
              </a:defRPr>
            </a:lvl7pPr>
            <a:lvl8pPr indent="-330200" lvl="7" marL="3657600" marR="0" rtl="0" algn="l">
              <a:lnSpc>
                <a:spcPct val="115000"/>
              </a:lnSpc>
              <a:spcBef>
                <a:spcPts val="1600"/>
              </a:spcBef>
              <a:spcAft>
                <a:spcPts val="0"/>
              </a:spcAft>
              <a:buClr>
                <a:schemeClr val="dk1"/>
              </a:buClr>
              <a:buSzPts val="1600"/>
              <a:buFont typeface="Roboto"/>
              <a:buChar char="○"/>
              <a:defRPr b="0" i="0" sz="1600" u="none" cap="none" strike="noStrike">
                <a:solidFill>
                  <a:schemeClr val="dk1"/>
                </a:solidFill>
                <a:latin typeface="Roboto"/>
                <a:ea typeface="Roboto"/>
                <a:cs typeface="Roboto"/>
                <a:sym typeface="Roboto"/>
              </a:defRPr>
            </a:lvl8pPr>
            <a:lvl9pPr indent="-330200" lvl="8" marL="4114800" marR="0" rtl="0" algn="l">
              <a:lnSpc>
                <a:spcPct val="115000"/>
              </a:lnSpc>
              <a:spcBef>
                <a:spcPts val="1600"/>
              </a:spcBef>
              <a:spcAft>
                <a:spcPts val="1600"/>
              </a:spcAft>
              <a:buClr>
                <a:schemeClr val="dk1"/>
              </a:buClr>
              <a:buSzPts val="1600"/>
              <a:buFont typeface="Roboto"/>
              <a:buChar char="■"/>
              <a:defRPr b="0" i="0" sz="1600" u="none" cap="none" strike="noStrike">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2.png"/><Relationship Id="rId6"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sciencedirect.com/science/article/pii/S1877705811065192" TargetMode="External"/><Relationship Id="rId4" Type="http://schemas.openxmlformats.org/officeDocument/2006/relationships/hyperlink" Target="https://www.hindawi.com/journals/jece/2022/1476661/" TargetMode="External"/><Relationship Id="rId5" Type="http://schemas.openxmlformats.org/officeDocument/2006/relationships/hyperlink" Target="https://learn.microsoft.com/en-us/azure/machine-learning/v1/tutorial-train-deploy-notebook?view=azureml-api-1" TargetMode="External"/><Relationship Id="rId6" Type="http://schemas.openxmlformats.org/officeDocument/2006/relationships/hyperlink" Target="https://learn.microsoft.com/en-us/azure/event-grid/resize-images-on-storage-blob-upload-event?tabs=dotnet%2Cazure-powershell" TargetMode="External"/><Relationship Id="rId7" Type="http://schemas.openxmlformats.org/officeDocument/2006/relationships/hyperlink" Target="https://www.hindawi.com/journals/jece/2022/1476661/"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850" name="Shape 1850"/>
        <p:cNvGrpSpPr/>
        <p:nvPr/>
      </p:nvGrpSpPr>
      <p:grpSpPr>
        <a:xfrm>
          <a:off x="0" y="0"/>
          <a:ext cx="0" cy="0"/>
          <a:chOff x="0" y="0"/>
          <a:chExt cx="0" cy="0"/>
        </a:xfrm>
      </p:grpSpPr>
      <p:sp>
        <p:nvSpPr>
          <p:cNvPr id="1851" name="Google Shape;1851;p1"/>
          <p:cNvSpPr txBox="1"/>
          <p:nvPr>
            <p:ph type="ctrTitle"/>
          </p:nvPr>
        </p:nvSpPr>
        <p:spPr>
          <a:xfrm>
            <a:off x="1231875" y="1131350"/>
            <a:ext cx="6578400" cy="1908600"/>
          </a:xfrm>
          <a:prstGeom prst="rect">
            <a:avLst/>
          </a:prstGeom>
          <a:noFill/>
          <a:ln>
            <a:noFill/>
          </a:ln>
        </p:spPr>
        <p:txBody>
          <a:bodyPr anchorCtr="0" anchor="ctr" bIns="0" lIns="0" spcFirstLastPara="1" rIns="0" wrap="square" tIns="0">
            <a:spAutoFit/>
          </a:bodyPr>
          <a:lstStyle/>
          <a:p>
            <a:pPr indent="0" lvl="0" marL="0" rtl="0" algn="ctr">
              <a:lnSpc>
                <a:spcPct val="100000"/>
              </a:lnSpc>
              <a:spcBef>
                <a:spcPts val="0"/>
              </a:spcBef>
              <a:spcAft>
                <a:spcPts val="0"/>
              </a:spcAft>
              <a:buSzPts val="5200"/>
              <a:buNone/>
            </a:pPr>
            <a:r>
              <a:rPr lang="en" sz="2800">
                <a:latin typeface="Arial"/>
                <a:ea typeface="Arial"/>
                <a:cs typeface="Arial"/>
                <a:sym typeface="Arial"/>
              </a:rPr>
              <a:t>CLOUD COMPUTING</a:t>
            </a:r>
            <a:endParaRPr sz="2800">
              <a:latin typeface="Arial"/>
              <a:ea typeface="Arial"/>
              <a:cs typeface="Arial"/>
              <a:sym typeface="Arial"/>
            </a:endParaRPr>
          </a:p>
          <a:p>
            <a:pPr indent="0" lvl="0" marL="0" rtl="0" algn="ctr">
              <a:lnSpc>
                <a:spcPct val="100000"/>
              </a:lnSpc>
              <a:spcBef>
                <a:spcPts val="0"/>
              </a:spcBef>
              <a:spcAft>
                <a:spcPts val="0"/>
              </a:spcAft>
              <a:buSzPts val="5200"/>
              <a:buNone/>
            </a:pPr>
            <a:r>
              <a:rPr lang="en" sz="4800">
                <a:latin typeface="Arial"/>
                <a:ea typeface="Arial"/>
                <a:cs typeface="Arial"/>
                <a:sym typeface="Arial"/>
              </a:rPr>
              <a:t>Intelligent storage</a:t>
            </a:r>
            <a:endParaRPr sz="4800">
              <a:latin typeface="Arial"/>
              <a:ea typeface="Arial"/>
              <a:cs typeface="Arial"/>
              <a:sym typeface="Arial"/>
            </a:endParaRPr>
          </a:p>
          <a:p>
            <a:pPr indent="0" lvl="0" marL="0" rtl="0" algn="ctr">
              <a:lnSpc>
                <a:spcPct val="100000"/>
              </a:lnSpc>
              <a:spcBef>
                <a:spcPts val="0"/>
              </a:spcBef>
              <a:spcAft>
                <a:spcPts val="0"/>
              </a:spcAft>
              <a:buSzPts val="5200"/>
              <a:buNone/>
            </a:pPr>
            <a:r>
              <a:rPr lang="en" sz="4800">
                <a:latin typeface="Arial"/>
                <a:ea typeface="Arial"/>
                <a:cs typeface="Arial"/>
                <a:sym typeface="Arial"/>
              </a:rPr>
              <a:t> for Image Classification</a:t>
            </a:r>
            <a:endParaRPr sz="4800">
              <a:latin typeface="Arial"/>
              <a:ea typeface="Arial"/>
              <a:cs typeface="Arial"/>
              <a:sym typeface="Arial"/>
            </a:endParaRPr>
          </a:p>
        </p:txBody>
      </p:sp>
      <p:sp>
        <p:nvSpPr>
          <p:cNvPr id="1852" name="Google Shape;1852;p1"/>
          <p:cNvSpPr txBox="1"/>
          <p:nvPr>
            <p:ph idx="1" type="subTitle"/>
          </p:nvPr>
        </p:nvSpPr>
        <p:spPr>
          <a:xfrm>
            <a:off x="926325" y="3384425"/>
            <a:ext cx="3219300" cy="1108200"/>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SzPts val="2800"/>
              <a:buNone/>
            </a:pPr>
            <a:r>
              <a:rPr lang="en" sz="1800">
                <a:latin typeface="Arial"/>
                <a:ea typeface="Arial"/>
                <a:cs typeface="Arial"/>
                <a:sym typeface="Arial"/>
              </a:rPr>
              <a:t>MANSI BELLANI		07</a:t>
            </a:r>
            <a:endParaRPr sz="1800">
              <a:latin typeface="Arial"/>
              <a:ea typeface="Arial"/>
              <a:cs typeface="Arial"/>
              <a:sym typeface="Arial"/>
            </a:endParaRPr>
          </a:p>
          <a:p>
            <a:pPr indent="0" lvl="0" marL="0" rtl="0" algn="l">
              <a:spcBef>
                <a:spcPts val="0"/>
              </a:spcBef>
              <a:spcAft>
                <a:spcPts val="0"/>
              </a:spcAft>
              <a:buSzPts val="2800"/>
              <a:buNone/>
            </a:pPr>
            <a:r>
              <a:rPr lang="en" sz="1800">
                <a:solidFill>
                  <a:schemeClr val="dk2"/>
                </a:solidFill>
                <a:latin typeface="Arial"/>
                <a:ea typeface="Arial"/>
                <a:cs typeface="Arial"/>
                <a:sym typeface="Arial"/>
              </a:rPr>
              <a:t>KHUSHI BHATIA 		08</a:t>
            </a:r>
            <a:endParaRPr sz="1800">
              <a:latin typeface="Arial"/>
              <a:ea typeface="Arial"/>
              <a:cs typeface="Arial"/>
              <a:sym typeface="Arial"/>
            </a:endParaRPr>
          </a:p>
          <a:p>
            <a:pPr indent="0" lvl="0" marL="0" rtl="0" algn="l">
              <a:lnSpc>
                <a:spcPct val="100000"/>
              </a:lnSpc>
              <a:spcBef>
                <a:spcPts val="0"/>
              </a:spcBef>
              <a:spcAft>
                <a:spcPts val="0"/>
              </a:spcAft>
              <a:buSzPts val="2800"/>
              <a:buNone/>
            </a:pPr>
            <a:r>
              <a:rPr lang="en" sz="1800">
                <a:latin typeface="Arial"/>
                <a:ea typeface="Arial"/>
                <a:cs typeface="Arial"/>
                <a:sym typeface="Arial"/>
              </a:rPr>
              <a:t>MUSKAN CHHABRIA	13</a:t>
            </a:r>
            <a:endParaRPr sz="1800">
              <a:latin typeface="Arial"/>
              <a:ea typeface="Arial"/>
              <a:cs typeface="Arial"/>
              <a:sym typeface="Arial"/>
            </a:endParaRPr>
          </a:p>
          <a:p>
            <a:pPr indent="0" lvl="0" marL="0" rtl="0" algn="l">
              <a:lnSpc>
                <a:spcPct val="100000"/>
              </a:lnSpc>
              <a:spcBef>
                <a:spcPts val="0"/>
              </a:spcBef>
              <a:spcAft>
                <a:spcPts val="0"/>
              </a:spcAft>
              <a:buSzPts val="2800"/>
              <a:buNone/>
            </a:pPr>
            <a:r>
              <a:rPr lang="en" sz="1800">
                <a:latin typeface="Arial"/>
                <a:ea typeface="Arial"/>
                <a:cs typeface="Arial"/>
                <a:sym typeface="Arial"/>
              </a:rPr>
              <a:t>SHUBHAM GUPTA	21</a:t>
            </a:r>
            <a:endParaRPr sz="18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2" name="Shape 1922"/>
        <p:cNvGrpSpPr/>
        <p:nvPr/>
      </p:nvGrpSpPr>
      <p:grpSpPr>
        <a:xfrm>
          <a:off x="0" y="0"/>
          <a:ext cx="0" cy="0"/>
          <a:chOff x="0" y="0"/>
          <a:chExt cx="0" cy="0"/>
        </a:xfrm>
      </p:grpSpPr>
      <p:sp>
        <p:nvSpPr>
          <p:cNvPr id="1923" name="Google Shape;1923;g2309f50535d_1_0"/>
          <p:cNvSpPr txBox="1"/>
          <p:nvPr>
            <p:ph type="title"/>
          </p:nvPr>
        </p:nvSpPr>
        <p:spPr>
          <a:xfrm>
            <a:off x="720000" y="295550"/>
            <a:ext cx="7704000" cy="4884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600"/>
              <a:buNone/>
            </a:pPr>
            <a:r>
              <a:rPr lang="en"/>
              <a:t>METHODOLOGY</a:t>
            </a:r>
            <a:endParaRPr/>
          </a:p>
        </p:txBody>
      </p:sp>
      <p:sp>
        <p:nvSpPr>
          <p:cNvPr id="1924" name="Google Shape;1924;g2309f50535d_1_0"/>
          <p:cNvSpPr txBox="1"/>
          <p:nvPr/>
        </p:nvSpPr>
        <p:spPr>
          <a:xfrm>
            <a:off x="1684050" y="831250"/>
            <a:ext cx="6669900" cy="3977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Collect and preprocess the image data using Azure Blob Storage and Azure Functions.</a:t>
            </a:r>
            <a:endParaRPr b="0" i="0" sz="1400" u="none" cap="none" strike="noStrike">
              <a:solidFill>
                <a:schemeClr val="dk1"/>
              </a:solidFill>
              <a:latin typeface="Arial"/>
              <a:ea typeface="Arial"/>
              <a:cs typeface="Arial"/>
              <a:sym typeface="Arial"/>
            </a:endParaRPr>
          </a:p>
          <a:p>
            <a:pPr indent="0" lvl="0" marL="914400" marR="0" rtl="0" algn="l">
              <a:lnSpc>
                <a:spcPct val="115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Train the machine learning model using Azure Machine Learning.</a:t>
            </a:r>
            <a:endParaRPr b="0" i="0" sz="1400" u="none" cap="none" strike="noStrike">
              <a:solidFill>
                <a:schemeClr val="dk1"/>
              </a:solidFill>
              <a:latin typeface="Arial"/>
              <a:ea typeface="Arial"/>
              <a:cs typeface="Arial"/>
              <a:sym typeface="Arial"/>
            </a:endParaRPr>
          </a:p>
          <a:p>
            <a:pPr indent="0" lvl="0" marL="914400" marR="0" rtl="0" algn="l">
              <a:lnSpc>
                <a:spcPct val="115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Deploy the machine learning model using Azure Functions.</a:t>
            </a:r>
            <a:endParaRPr b="0" i="0" sz="1400" u="none" cap="none" strike="noStrike">
              <a:solidFill>
                <a:schemeClr val="dk1"/>
              </a:solidFill>
              <a:latin typeface="Arial"/>
              <a:ea typeface="Arial"/>
              <a:cs typeface="Arial"/>
              <a:sym typeface="Arial"/>
            </a:endParaRPr>
          </a:p>
          <a:p>
            <a:pPr indent="0" lvl="0" marL="914400" marR="0" rtl="0" algn="l">
              <a:lnSpc>
                <a:spcPct val="115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Store the results of the image classification using Azure </a:t>
            </a:r>
            <a:r>
              <a:rPr lang="en">
                <a:solidFill>
                  <a:schemeClr val="dk1"/>
                </a:solidFill>
              </a:rPr>
              <a:t>CosmoDB</a:t>
            </a:r>
            <a:r>
              <a:rPr b="0" i="0" lang="en" sz="1400" u="none" cap="none" strike="noStrike">
                <a:solidFill>
                  <a:schemeClr val="dk1"/>
                </a:solidFill>
                <a:latin typeface="Arial"/>
                <a:ea typeface="Arial"/>
                <a:cs typeface="Arial"/>
                <a:sym typeface="Arial"/>
              </a:rPr>
              <a:t> storage.</a:t>
            </a:r>
            <a:endParaRPr b="0" i="0" sz="1400" u="none" cap="none" strike="noStrike">
              <a:solidFill>
                <a:schemeClr val="dk1"/>
              </a:solidFill>
              <a:latin typeface="Arial"/>
              <a:ea typeface="Arial"/>
              <a:cs typeface="Arial"/>
              <a:sym typeface="Arial"/>
            </a:endParaRPr>
          </a:p>
          <a:p>
            <a:pPr indent="0" lvl="0" marL="914400" marR="0" rtl="0" algn="l">
              <a:lnSpc>
                <a:spcPct val="115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Monitor the system using Azure Monitor to ensure that it is running smoothly using Azure cloud monitoring service which supports the operations at scale by helping us to maximize the performance and availability of our resources and proactively identify problems.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8" name="Shape 1928"/>
        <p:cNvGrpSpPr/>
        <p:nvPr/>
      </p:nvGrpSpPr>
      <p:grpSpPr>
        <a:xfrm>
          <a:off x="0" y="0"/>
          <a:ext cx="0" cy="0"/>
          <a:chOff x="0" y="0"/>
          <a:chExt cx="0" cy="0"/>
        </a:xfrm>
      </p:grpSpPr>
      <p:sp>
        <p:nvSpPr>
          <p:cNvPr id="1929" name="Google Shape;1929;p5"/>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600"/>
              <a:buNone/>
            </a:pPr>
            <a:r>
              <a:rPr lang="en"/>
              <a:t>BLOCK DIAGRAM</a:t>
            </a:r>
            <a:endParaRPr/>
          </a:p>
        </p:txBody>
      </p:sp>
      <p:pic>
        <p:nvPicPr>
          <p:cNvPr id="1930" name="Google Shape;1930;p5"/>
          <p:cNvPicPr preferRelativeResize="0"/>
          <p:nvPr/>
        </p:nvPicPr>
        <p:blipFill rotWithShape="1">
          <a:blip r:embed="rId3">
            <a:alphaModFix/>
          </a:blip>
          <a:srcRect b="0" l="0" r="0" t="0"/>
          <a:stretch/>
        </p:blipFill>
        <p:spPr>
          <a:xfrm>
            <a:off x="215588" y="1102675"/>
            <a:ext cx="8712827" cy="3888426"/>
          </a:xfrm>
          <a:prstGeom prst="rect">
            <a:avLst/>
          </a:prstGeom>
          <a:noFill/>
          <a:ln>
            <a:noFill/>
          </a:ln>
        </p:spPr>
      </p:pic>
      <p:pic>
        <p:nvPicPr>
          <p:cNvPr id="1931" name="Google Shape;1931;p5"/>
          <p:cNvPicPr preferRelativeResize="0"/>
          <p:nvPr/>
        </p:nvPicPr>
        <p:blipFill rotWithShape="1">
          <a:blip r:embed="rId4">
            <a:alphaModFix/>
          </a:blip>
          <a:srcRect b="0" l="0" r="0" t="0"/>
          <a:stretch/>
        </p:blipFill>
        <p:spPr>
          <a:xfrm>
            <a:off x="215600" y="4030845"/>
            <a:ext cx="1679000" cy="960250"/>
          </a:xfrm>
          <a:prstGeom prst="rect">
            <a:avLst/>
          </a:prstGeom>
          <a:noFill/>
          <a:ln>
            <a:noFill/>
          </a:ln>
        </p:spPr>
      </p:pic>
      <p:pic>
        <p:nvPicPr>
          <p:cNvPr id="1932" name="Google Shape;1932;p5"/>
          <p:cNvPicPr preferRelativeResize="0"/>
          <p:nvPr/>
        </p:nvPicPr>
        <p:blipFill rotWithShape="1">
          <a:blip r:embed="rId5">
            <a:alphaModFix/>
          </a:blip>
          <a:srcRect b="0" l="0" r="0" t="0"/>
          <a:stretch/>
        </p:blipFill>
        <p:spPr>
          <a:xfrm>
            <a:off x="987575" y="2719075"/>
            <a:ext cx="579553" cy="157075"/>
          </a:xfrm>
          <a:prstGeom prst="rect">
            <a:avLst/>
          </a:prstGeom>
          <a:noFill/>
          <a:ln>
            <a:noFill/>
          </a:ln>
        </p:spPr>
      </p:pic>
      <p:pic>
        <p:nvPicPr>
          <p:cNvPr id="1933" name="Google Shape;1933;p5"/>
          <p:cNvPicPr preferRelativeResize="0"/>
          <p:nvPr/>
        </p:nvPicPr>
        <p:blipFill rotWithShape="1">
          <a:blip r:embed="rId5">
            <a:alphaModFix/>
          </a:blip>
          <a:srcRect b="0" l="0" r="0" t="0"/>
          <a:stretch/>
        </p:blipFill>
        <p:spPr>
          <a:xfrm>
            <a:off x="1292750" y="2719075"/>
            <a:ext cx="579553" cy="157075"/>
          </a:xfrm>
          <a:prstGeom prst="rect">
            <a:avLst/>
          </a:prstGeom>
          <a:noFill/>
          <a:ln>
            <a:noFill/>
          </a:ln>
        </p:spPr>
      </p:pic>
      <p:pic>
        <p:nvPicPr>
          <p:cNvPr id="1934" name="Google Shape;1934;p5"/>
          <p:cNvPicPr preferRelativeResize="0"/>
          <p:nvPr/>
        </p:nvPicPr>
        <p:blipFill rotWithShape="1">
          <a:blip r:embed="rId5">
            <a:alphaModFix/>
          </a:blip>
          <a:srcRect b="0" l="0" r="0" t="0"/>
          <a:stretch/>
        </p:blipFill>
        <p:spPr>
          <a:xfrm>
            <a:off x="2993300" y="2493213"/>
            <a:ext cx="579553" cy="157075"/>
          </a:xfrm>
          <a:prstGeom prst="rect">
            <a:avLst/>
          </a:prstGeom>
          <a:noFill/>
          <a:ln>
            <a:noFill/>
          </a:ln>
        </p:spPr>
      </p:pic>
      <p:pic>
        <p:nvPicPr>
          <p:cNvPr id="1935" name="Google Shape;1935;p5"/>
          <p:cNvPicPr preferRelativeResize="0"/>
          <p:nvPr/>
        </p:nvPicPr>
        <p:blipFill rotWithShape="1">
          <a:blip r:embed="rId5">
            <a:alphaModFix/>
          </a:blip>
          <a:srcRect b="0" l="0" r="0" t="0"/>
          <a:stretch/>
        </p:blipFill>
        <p:spPr>
          <a:xfrm>
            <a:off x="4622575" y="2438329"/>
            <a:ext cx="579550" cy="211975"/>
          </a:xfrm>
          <a:prstGeom prst="rect">
            <a:avLst/>
          </a:prstGeom>
          <a:noFill/>
          <a:ln>
            <a:noFill/>
          </a:ln>
        </p:spPr>
      </p:pic>
      <p:pic>
        <p:nvPicPr>
          <p:cNvPr id="1936" name="Google Shape;1936;p5"/>
          <p:cNvPicPr preferRelativeResize="0"/>
          <p:nvPr/>
        </p:nvPicPr>
        <p:blipFill rotWithShape="1">
          <a:blip r:embed="rId5">
            <a:alphaModFix/>
          </a:blip>
          <a:srcRect b="0" l="0" r="0" t="0"/>
          <a:stretch/>
        </p:blipFill>
        <p:spPr>
          <a:xfrm>
            <a:off x="6201250" y="2465763"/>
            <a:ext cx="579553" cy="157075"/>
          </a:xfrm>
          <a:prstGeom prst="rect">
            <a:avLst/>
          </a:prstGeom>
          <a:noFill/>
          <a:ln>
            <a:noFill/>
          </a:ln>
        </p:spPr>
      </p:pic>
      <p:pic>
        <p:nvPicPr>
          <p:cNvPr id="1937" name="Google Shape;1937;p5"/>
          <p:cNvPicPr preferRelativeResize="0"/>
          <p:nvPr/>
        </p:nvPicPr>
        <p:blipFill rotWithShape="1">
          <a:blip r:embed="rId6">
            <a:alphaModFix/>
          </a:blip>
          <a:srcRect b="0" l="0" r="0" t="0"/>
          <a:stretch/>
        </p:blipFill>
        <p:spPr>
          <a:xfrm>
            <a:off x="6201250" y="1644650"/>
            <a:ext cx="706325" cy="874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1" name="Shape 1941"/>
        <p:cNvGrpSpPr/>
        <p:nvPr/>
      </p:nvGrpSpPr>
      <p:grpSpPr>
        <a:xfrm>
          <a:off x="0" y="0"/>
          <a:ext cx="0" cy="0"/>
          <a:chOff x="0" y="0"/>
          <a:chExt cx="0" cy="0"/>
        </a:xfrm>
      </p:grpSpPr>
      <p:sp>
        <p:nvSpPr>
          <p:cNvPr id="1942" name="Google Shape;1942;g219b36023c9_0_1"/>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600"/>
              <a:buNone/>
            </a:pPr>
            <a:r>
              <a:rPr lang="en"/>
              <a:t>IMPLEMENTATION &amp; </a:t>
            </a:r>
            <a:r>
              <a:rPr lang="en"/>
              <a:t>RESULT</a:t>
            </a:r>
            <a:endParaRPr/>
          </a:p>
        </p:txBody>
      </p:sp>
      <p:pic>
        <p:nvPicPr>
          <p:cNvPr id="1943" name="Google Shape;1943;g219b36023c9_0_1"/>
          <p:cNvPicPr preferRelativeResize="0"/>
          <p:nvPr/>
        </p:nvPicPr>
        <p:blipFill rotWithShape="1">
          <a:blip r:embed="rId3">
            <a:alphaModFix/>
          </a:blip>
          <a:srcRect b="0" l="0" r="0" t="0"/>
          <a:stretch/>
        </p:blipFill>
        <p:spPr>
          <a:xfrm>
            <a:off x="152400" y="1959050"/>
            <a:ext cx="4810150" cy="2284625"/>
          </a:xfrm>
          <a:prstGeom prst="rect">
            <a:avLst/>
          </a:prstGeom>
          <a:noFill/>
          <a:ln>
            <a:noFill/>
          </a:ln>
        </p:spPr>
      </p:pic>
      <p:sp>
        <p:nvSpPr>
          <p:cNvPr id="1944" name="Google Shape;1944;g219b36023c9_0_1"/>
          <p:cNvSpPr txBox="1"/>
          <p:nvPr/>
        </p:nvSpPr>
        <p:spPr>
          <a:xfrm>
            <a:off x="152400" y="1146863"/>
            <a:ext cx="4299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Roboto"/>
                <a:ea typeface="Roboto"/>
                <a:cs typeface="Roboto"/>
                <a:sym typeface="Roboto"/>
              </a:rPr>
              <a:t>Front-end of project Deployed on Azure web service based on predicting flower, ball and icecream.</a:t>
            </a:r>
            <a:endParaRPr b="0" i="0" sz="1400" u="none" cap="none" strike="noStrike">
              <a:solidFill>
                <a:schemeClr val="dk1"/>
              </a:solidFill>
              <a:latin typeface="Roboto"/>
              <a:ea typeface="Roboto"/>
              <a:cs typeface="Roboto"/>
              <a:sym typeface="Roboto"/>
            </a:endParaRPr>
          </a:p>
        </p:txBody>
      </p:sp>
      <p:sp>
        <p:nvSpPr>
          <p:cNvPr id="1945" name="Google Shape;1945;g219b36023c9_0_1"/>
          <p:cNvSpPr txBox="1"/>
          <p:nvPr/>
        </p:nvSpPr>
        <p:spPr>
          <a:xfrm>
            <a:off x="5539500" y="1362275"/>
            <a:ext cx="3604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Roboto"/>
                <a:ea typeface="Roboto"/>
                <a:cs typeface="Roboto"/>
                <a:sym typeface="Roboto"/>
              </a:rPr>
              <a:t>Uploading image for classification.</a:t>
            </a:r>
            <a:endParaRPr b="0" i="0" sz="1400" u="none" cap="none" strike="noStrike">
              <a:solidFill>
                <a:schemeClr val="dk1"/>
              </a:solidFill>
              <a:latin typeface="Roboto"/>
              <a:ea typeface="Roboto"/>
              <a:cs typeface="Roboto"/>
              <a:sym typeface="Roboto"/>
            </a:endParaRPr>
          </a:p>
        </p:txBody>
      </p:sp>
      <p:pic>
        <p:nvPicPr>
          <p:cNvPr id="1946" name="Google Shape;1946;g219b36023c9_0_1"/>
          <p:cNvPicPr preferRelativeResize="0"/>
          <p:nvPr/>
        </p:nvPicPr>
        <p:blipFill rotWithShape="1">
          <a:blip r:embed="rId4">
            <a:alphaModFix/>
          </a:blip>
          <a:srcRect b="0" l="0" r="0" t="0"/>
          <a:stretch/>
        </p:blipFill>
        <p:spPr>
          <a:xfrm>
            <a:off x="5083900" y="1959050"/>
            <a:ext cx="4060096" cy="2284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0" name="Shape 1950"/>
        <p:cNvGrpSpPr/>
        <p:nvPr/>
      </p:nvGrpSpPr>
      <p:grpSpPr>
        <a:xfrm>
          <a:off x="0" y="0"/>
          <a:ext cx="0" cy="0"/>
          <a:chOff x="0" y="0"/>
          <a:chExt cx="0" cy="0"/>
        </a:xfrm>
      </p:grpSpPr>
      <p:sp>
        <p:nvSpPr>
          <p:cNvPr id="1951" name="Google Shape;1951;g219b36023c9_0_20"/>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SzPts val="3600"/>
              <a:buNone/>
            </a:pPr>
            <a:r>
              <a:rPr lang="en"/>
              <a:t>IMPLEMENTATION &amp; RESULT</a:t>
            </a:r>
            <a:endParaRPr/>
          </a:p>
        </p:txBody>
      </p:sp>
      <p:sp>
        <p:nvSpPr>
          <p:cNvPr id="1952" name="Google Shape;1952;g219b36023c9_0_20"/>
          <p:cNvSpPr txBox="1"/>
          <p:nvPr/>
        </p:nvSpPr>
        <p:spPr>
          <a:xfrm>
            <a:off x="1659800" y="950275"/>
            <a:ext cx="60528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Roboto"/>
                <a:ea typeface="Roboto"/>
                <a:cs typeface="Roboto"/>
                <a:sym typeface="Roboto"/>
              </a:rPr>
              <a:t>Output of uploaded image  and the classification is done using Support Vector Machine Algorithm (SVM)</a:t>
            </a:r>
            <a:endParaRPr b="0" i="0" sz="1400" u="none" cap="none" strike="noStrike">
              <a:solidFill>
                <a:schemeClr val="dk1"/>
              </a:solidFill>
              <a:latin typeface="Roboto"/>
              <a:ea typeface="Roboto"/>
              <a:cs typeface="Roboto"/>
              <a:sym typeface="Roboto"/>
            </a:endParaRPr>
          </a:p>
        </p:txBody>
      </p:sp>
      <p:pic>
        <p:nvPicPr>
          <p:cNvPr id="1953" name="Google Shape;1953;g219b36023c9_0_20"/>
          <p:cNvPicPr preferRelativeResize="0"/>
          <p:nvPr/>
        </p:nvPicPr>
        <p:blipFill rotWithShape="1">
          <a:blip r:embed="rId3">
            <a:alphaModFix/>
          </a:blip>
          <a:srcRect b="2085" l="8710" r="16258" t="0"/>
          <a:stretch/>
        </p:blipFill>
        <p:spPr>
          <a:xfrm>
            <a:off x="1774000" y="1565875"/>
            <a:ext cx="5439124" cy="3375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7" name="Shape 1957"/>
        <p:cNvGrpSpPr/>
        <p:nvPr/>
      </p:nvGrpSpPr>
      <p:grpSpPr>
        <a:xfrm>
          <a:off x="0" y="0"/>
          <a:ext cx="0" cy="0"/>
          <a:chOff x="0" y="0"/>
          <a:chExt cx="0" cy="0"/>
        </a:xfrm>
      </p:grpSpPr>
      <p:sp>
        <p:nvSpPr>
          <p:cNvPr id="1958" name="Google Shape;1958;g219b36023c9_0_32"/>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SzPts val="3600"/>
              <a:buNone/>
            </a:pPr>
            <a:r>
              <a:rPr lang="en"/>
              <a:t>IMPLEMENTATION &amp; RESULT</a:t>
            </a:r>
            <a:endParaRPr/>
          </a:p>
        </p:txBody>
      </p:sp>
      <p:sp>
        <p:nvSpPr>
          <p:cNvPr id="1959" name="Google Shape;1959;g219b36023c9_0_32"/>
          <p:cNvSpPr txBox="1"/>
          <p:nvPr/>
        </p:nvSpPr>
        <p:spPr>
          <a:xfrm>
            <a:off x="338050" y="997763"/>
            <a:ext cx="3604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Roboto"/>
                <a:ea typeface="Roboto"/>
                <a:cs typeface="Roboto"/>
                <a:sym typeface="Roboto"/>
              </a:rPr>
              <a:t>Image stored in Blob storage</a:t>
            </a:r>
            <a:endParaRPr b="0" i="0" sz="1400" u="none" cap="none" strike="noStrike">
              <a:solidFill>
                <a:schemeClr val="dk1"/>
              </a:solidFill>
              <a:latin typeface="Roboto"/>
              <a:ea typeface="Roboto"/>
              <a:cs typeface="Roboto"/>
              <a:sym typeface="Roboto"/>
            </a:endParaRPr>
          </a:p>
        </p:txBody>
      </p:sp>
      <p:pic>
        <p:nvPicPr>
          <p:cNvPr id="1960" name="Google Shape;1960;g219b36023c9_0_32"/>
          <p:cNvPicPr preferRelativeResize="0"/>
          <p:nvPr/>
        </p:nvPicPr>
        <p:blipFill rotWithShape="1">
          <a:blip r:embed="rId3">
            <a:alphaModFix/>
          </a:blip>
          <a:srcRect b="0" l="0" r="0" t="0"/>
          <a:stretch/>
        </p:blipFill>
        <p:spPr>
          <a:xfrm>
            <a:off x="453200" y="1335425"/>
            <a:ext cx="8237600" cy="3745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4" name="Shape 1964"/>
        <p:cNvGrpSpPr/>
        <p:nvPr/>
      </p:nvGrpSpPr>
      <p:grpSpPr>
        <a:xfrm>
          <a:off x="0" y="0"/>
          <a:ext cx="0" cy="0"/>
          <a:chOff x="0" y="0"/>
          <a:chExt cx="0" cy="0"/>
        </a:xfrm>
      </p:grpSpPr>
      <p:sp>
        <p:nvSpPr>
          <p:cNvPr id="1965" name="Google Shape;1965;g21f0bbfa50e_0_0"/>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Clr>
                <a:srgbClr val="000000"/>
              </a:buClr>
              <a:buSzPts val="3600"/>
              <a:buFont typeface="Arial"/>
              <a:buNone/>
            </a:pPr>
            <a:r>
              <a:rPr lang="en"/>
              <a:t>IMPLEMENTATION &amp; RESULT</a:t>
            </a:r>
            <a:endParaRPr/>
          </a:p>
          <a:p>
            <a:pPr indent="0" lvl="0" marL="0" rtl="0" algn="ctr">
              <a:spcBef>
                <a:spcPts val="0"/>
              </a:spcBef>
              <a:spcAft>
                <a:spcPts val="0"/>
              </a:spcAft>
              <a:buNone/>
            </a:pPr>
            <a:r>
              <a:t/>
            </a:r>
            <a:endParaRPr b="1"/>
          </a:p>
        </p:txBody>
      </p:sp>
      <p:sp>
        <p:nvSpPr>
          <p:cNvPr id="1966" name="Google Shape;1966;g21f0bbfa50e_0_0"/>
          <p:cNvSpPr txBox="1"/>
          <p:nvPr>
            <p:ph idx="2" type="title"/>
          </p:nvPr>
        </p:nvSpPr>
        <p:spPr>
          <a:xfrm>
            <a:off x="643800" y="997675"/>
            <a:ext cx="6849600" cy="316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400">
                <a:solidFill>
                  <a:schemeClr val="dk1"/>
                </a:solidFill>
                <a:latin typeface="Roboto"/>
                <a:ea typeface="Roboto"/>
                <a:cs typeface="Roboto"/>
                <a:sym typeface="Roboto"/>
              </a:rPr>
              <a:t>M</a:t>
            </a:r>
            <a:r>
              <a:rPr lang="en" sz="1400">
                <a:solidFill>
                  <a:schemeClr val="dk1"/>
                </a:solidFill>
                <a:latin typeface="Roboto"/>
                <a:ea typeface="Roboto"/>
                <a:cs typeface="Roboto"/>
                <a:sym typeface="Roboto"/>
              </a:rPr>
              <a:t>etadata of image stored in CosmoDB, Storing Timestamp and Result</a:t>
            </a:r>
            <a:endParaRPr/>
          </a:p>
        </p:txBody>
      </p:sp>
      <p:pic>
        <p:nvPicPr>
          <p:cNvPr id="1967" name="Google Shape;1967;g21f0bbfa50e_0_0"/>
          <p:cNvPicPr preferRelativeResize="0"/>
          <p:nvPr/>
        </p:nvPicPr>
        <p:blipFill rotWithShape="1">
          <a:blip r:embed="rId3">
            <a:alphaModFix/>
          </a:blip>
          <a:srcRect b="0" l="-5590" r="5589" t="0"/>
          <a:stretch/>
        </p:blipFill>
        <p:spPr>
          <a:xfrm>
            <a:off x="197400" y="1361875"/>
            <a:ext cx="8023829" cy="3781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1" name="Shape 1971"/>
        <p:cNvGrpSpPr/>
        <p:nvPr/>
      </p:nvGrpSpPr>
      <p:grpSpPr>
        <a:xfrm>
          <a:off x="0" y="0"/>
          <a:ext cx="0" cy="0"/>
          <a:chOff x="0" y="0"/>
          <a:chExt cx="0" cy="0"/>
        </a:xfrm>
      </p:grpSpPr>
      <p:sp>
        <p:nvSpPr>
          <p:cNvPr id="1972" name="Google Shape;1972;g21024131f61_3_12"/>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600"/>
              <a:buNone/>
            </a:pPr>
            <a:r>
              <a:rPr lang="en"/>
              <a:t>CONCLUSION</a:t>
            </a:r>
            <a:endParaRPr/>
          </a:p>
        </p:txBody>
      </p:sp>
      <p:sp>
        <p:nvSpPr>
          <p:cNvPr id="1973" name="Google Shape;1973;g21024131f61_3_12"/>
          <p:cNvSpPr txBox="1"/>
          <p:nvPr/>
        </p:nvSpPr>
        <p:spPr>
          <a:xfrm>
            <a:off x="355350" y="1389250"/>
            <a:ext cx="8433300" cy="2725200"/>
          </a:xfrm>
          <a:prstGeom prst="rect">
            <a:avLst/>
          </a:prstGeom>
          <a:noFill/>
          <a:ln>
            <a:noFill/>
          </a:ln>
        </p:spPr>
        <p:txBody>
          <a:bodyPr anchorCtr="0" anchor="t" bIns="91425" lIns="91425" spcFirstLastPara="1" rIns="91425" wrap="square" tIns="91425">
            <a:spAutoFit/>
          </a:bodyPr>
          <a:lstStyle/>
          <a:p>
            <a:pPr indent="0" lvl="0" marL="0" marR="0" rtl="0" algn="just">
              <a:lnSpc>
                <a:spcPct val="138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In conclusion, an intelligent storage system for image classification can help manage image data efficiently, enabling faster and more accurate image classification. By using Azure services for data collection, preprocessing, machine learning model training, deployment, and result storage, we can create a robust and scalable system for image classification.</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7" name="Shape 1977"/>
        <p:cNvGrpSpPr/>
        <p:nvPr/>
      </p:nvGrpSpPr>
      <p:grpSpPr>
        <a:xfrm>
          <a:off x="0" y="0"/>
          <a:ext cx="0" cy="0"/>
          <a:chOff x="0" y="0"/>
          <a:chExt cx="0" cy="0"/>
        </a:xfrm>
      </p:grpSpPr>
      <p:sp>
        <p:nvSpPr>
          <p:cNvPr id="1978" name="Google Shape;1978;g21024131f61_3_40"/>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600"/>
              <a:buNone/>
            </a:pPr>
            <a:r>
              <a:rPr lang="en"/>
              <a:t>REFERENCES</a:t>
            </a:r>
            <a:endParaRPr/>
          </a:p>
        </p:txBody>
      </p:sp>
      <p:sp>
        <p:nvSpPr>
          <p:cNvPr id="1979" name="Google Shape;1979;g21024131f61_3_40"/>
          <p:cNvSpPr txBox="1"/>
          <p:nvPr/>
        </p:nvSpPr>
        <p:spPr>
          <a:xfrm>
            <a:off x="1023000" y="943200"/>
            <a:ext cx="7098000" cy="4200300"/>
          </a:xfrm>
          <a:prstGeom prst="rect">
            <a:avLst/>
          </a:prstGeom>
          <a:noFill/>
          <a:ln>
            <a:noFill/>
          </a:ln>
        </p:spPr>
        <p:txBody>
          <a:bodyPr anchorCtr="0" anchor="t" bIns="91425" lIns="91425" spcFirstLastPara="1" rIns="91425" wrap="square" tIns="91425">
            <a:spAutoFit/>
          </a:bodyPr>
          <a:lstStyle/>
          <a:p>
            <a:pPr indent="0" lvl="0" marL="0" marR="0" rtl="0" algn="just">
              <a:lnSpc>
                <a:spcPct val="138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38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Research Papers:-</a:t>
            </a:r>
            <a:endParaRPr b="0" i="0" sz="1600" u="none" cap="none" strike="noStrike">
              <a:solidFill>
                <a:schemeClr val="dk1"/>
              </a:solidFill>
              <a:latin typeface="Arial"/>
              <a:ea typeface="Arial"/>
              <a:cs typeface="Arial"/>
              <a:sym typeface="Arial"/>
            </a:endParaRPr>
          </a:p>
          <a:p>
            <a:pPr indent="-317500" lvl="0" marL="457200" marR="0" rtl="0" algn="just">
              <a:lnSpc>
                <a:spcPct val="138000"/>
              </a:lnSpc>
              <a:spcBef>
                <a:spcPts val="0"/>
              </a:spcBef>
              <a:spcAft>
                <a:spcPts val="0"/>
              </a:spcAft>
              <a:buClr>
                <a:schemeClr val="dk1"/>
              </a:buClr>
              <a:buSzPts val="1400"/>
              <a:buFont typeface="Arial"/>
              <a:buChar char="●"/>
            </a:pPr>
            <a:r>
              <a:rPr b="0" i="0" lang="en" sz="1400" u="sng" cap="none" strike="noStrike">
                <a:solidFill>
                  <a:schemeClr val="hlink"/>
                </a:solidFill>
                <a:latin typeface="Arial"/>
                <a:ea typeface="Arial"/>
                <a:cs typeface="Arial"/>
                <a:sym typeface="Arial"/>
                <a:hlinkClick r:id="rId3"/>
              </a:rPr>
              <a:t>Research on Cloud Data Storage Technology and Its Architecture Implementation</a:t>
            </a:r>
            <a:endParaRPr b="0" i="0" sz="1400" u="none" cap="none" strike="noStrike">
              <a:solidFill>
                <a:schemeClr val="dk1"/>
              </a:solidFill>
              <a:latin typeface="Arial"/>
              <a:ea typeface="Arial"/>
              <a:cs typeface="Arial"/>
              <a:sym typeface="Arial"/>
            </a:endParaRPr>
          </a:p>
          <a:p>
            <a:pPr indent="-317500" lvl="0" marL="457200" marR="0" rtl="0" algn="just">
              <a:lnSpc>
                <a:spcPct val="138000"/>
              </a:lnSpc>
              <a:spcBef>
                <a:spcPts val="0"/>
              </a:spcBef>
              <a:spcAft>
                <a:spcPts val="0"/>
              </a:spcAft>
              <a:buClr>
                <a:schemeClr val="dk1"/>
              </a:buClr>
              <a:buSzPts val="1400"/>
              <a:buFont typeface="Arial"/>
              <a:buChar char="●"/>
            </a:pPr>
            <a:r>
              <a:rPr b="0" i="0" lang="en" sz="1400" u="sng" cap="none" strike="noStrike">
                <a:solidFill>
                  <a:schemeClr val="hlink"/>
                </a:solidFill>
                <a:latin typeface="Arial"/>
                <a:ea typeface="Arial"/>
                <a:cs typeface="Arial"/>
                <a:sym typeface="Arial"/>
                <a:hlinkClick r:id="rId4"/>
              </a:rPr>
              <a:t>A Study on Information Classification and Storage in Cloud Computing</a:t>
            </a:r>
            <a:endParaRPr b="0" i="0" sz="1400" u="none" cap="none" strike="noStrike">
              <a:solidFill>
                <a:schemeClr val="dk1"/>
              </a:solidFill>
              <a:latin typeface="Arial"/>
              <a:ea typeface="Arial"/>
              <a:cs typeface="Arial"/>
              <a:sym typeface="Arial"/>
            </a:endParaRPr>
          </a:p>
          <a:p>
            <a:pPr indent="0" lvl="0" marL="0" marR="0" rtl="0" algn="just">
              <a:lnSpc>
                <a:spcPct val="138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Websites:-</a:t>
            </a:r>
            <a:endParaRPr b="0" i="0" sz="1600" u="none" cap="none" strike="noStrike">
              <a:solidFill>
                <a:schemeClr val="dk1"/>
              </a:solidFill>
              <a:latin typeface="Arial"/>
              <a:ea typeface="Arial"/>
              <a:cs typeface="Arial"/>
              <a:sym typeface="Arial"/>
            </a:endParaRPr>
          </a:p>
          <a:p>
            <a:pPr indent="-317500" lvl="0" marL="914400" marR="269875" rtl="0" algn="l">
              <a:lnSpc>
                <a:spcPct val="115000"/>
              </a:lnSpc>
              <a:spcBef>
                <a:spcPts val="0"/>
              </a:spcBef>
              <a:spcAft>
                <a:spcPts val="0"/>
              </a:spcAft>
              <a:buClr>
                <a:schemeClr val="dk1"/>
              </a:buClr>
              <a:buSzPts val="1400"/>
              <a:buFont typeface="Times New Roman"/>
              <a:buChar char="●"/>
            </a:pPr>
            <a:r>
              <a:rPr b="0" i="0" lang="en" sz="1400" u="sng" cap="none" strike="noStrike">
                <a:solidFill>
                  <a:schemeClr val="dk1"/>
                </a:solidFill>
                <a:latin typeface="Times New Roman"/>
                <a:ea typeface="Times New Roman"/>
                <a:cs typeface="Times New Roman"/>
                <a:sym typeface="Times New Roman"/>
                <a:hlinkClick r:id="rId5">
                  <a:extLst>
                    <a:ext uri="{A12FA001-AC4F-418D-AE19-62706E023703}">
                      <ahyp:hlinkClr val="tx"/>
                    </a:ext>
                  </a:extLst>
                </a:hlinkClick>
              </a:rPr>
              <a:t>https://learn.microsoft.com/en-us/azure/machine-learning/v1/tutorial-train-deploy-notebook?view=azureml-api-1</a:t>
            </a:r>
            <a:endParaRPr b="0" i="0" sz="1400" u="none" cap="none" strike="noStrike">
              <a:solidFill>
                <a:schemeClr val="dk1"/>
              </a:solidFill>
              <a:latin typeface="Arial"/>
              <a:ea typeface="Arial"/>
              <a:cs typeface="Arial"/>
              <a:sym typeface="Arial"/>
            </a:endParaRPr>
          </a:p>
          <a:p>
            <a:pPr indent="-317500" lvl="0" marL="914400" marR="269875" rtl="0" algn="l">
              <a:lnSpc>
                <a:spcPct val="115000"/>
              </a:lnSpc>
              <a:spcBef>
                <a:spcPts val="0"/>
              </a:spcBef>
              <a:spcAft>
                <a:spcPts val="0"/>
              </a:spcAft>
              <a:buClr>
                <a:schemeClr val="dk1"/>
              </a:buClr>
              <a:buSzPts val="1400"/>
              <a:buFont typeface="Arial"/>
              <a:buChar char="●"/>
            </a:pPr>
            <a:r>
              <a:rPr b="0" i="0" lang="en" sz="1400" u="sng" cap="none" strike="noStrike">
                <a:solidFill>
                  <a:schemeClr val="hlink"/>
                </a:solidFill>
                <a:latin typeface="Arial"/>
                <a:ea typeface="Arial"/>
                <a:cs typeface="Arial"/>
                <a:sym typeface="Arial"/>
                <a:hlinkClick r:id="rId6"/>
              </a:rPr>
              <a:t>https://learn.microsoft.com/en-us/azure/event-grid/resize-images-on-storage-blob-upload-event?tabs=dotnet%2Cazure-powershell</a:t>
            </a:r>
            <a:endParaRPr b="0" i="0" sz="1400" u="none" cap="none" strike="noStrike">
              <a:solidFill>
                <a:schemeClr val="dk1"/>
              </a:solidFill>
              <a:latin typeface="Arial"/>
              <a:ea typeface="Arial"/>
              <a:cs typeface="Arial"/>
              <a:sym typeface="Arial"/>
            </a:endParaRPr>
          </a:p>
          <a:p>
            <a:pPr indent="-317500" lvl="0" marL="914400" marR="269875" rtl="0" algn="l">
              <a:lnSpc>
                <a:spcPct val="115000"/>
              </a:lnSpc>
              <a:spcBef>
                <a:spcPts val="0"/>
              </a:spcBef>
              <a:spcAft>
                <a:spcPts val="0"/>
              </a:spcAft>
              <a:buClr>
                <a:schemeClr val="dk1"/>
              </a:buClr>
              <a:buSzPts val="1400"/>
              <a:buFont typeface="Arial"/>
              <a:buChar char="●"/>
            </a:pPr>
            <a:r>
              <a:rPr b="0" i="0" lang="en" sz="1400" u="sng" cap="none" strike="noStrike">
                <a:solidFill>
                  <a:schemeClr val="hlink"/>
                </a:solidFill>
                <a:latin typeface="Arial"/>
                <a:ea typeface="Arial"/>
                <a:cs typeface="Arial"/>
                <a:sym typeface="Arial"/>
                <a:hlinkClick r:id="rId7"/>
              </a:rPr>
              <a:t>https://www.hindawi.com/journals/jece/2022/1476661/</a:t>
            </a:r>
            <a:endParaRPr b="0" i="0" sz="1400" u="none" cap="none" strike="noStrike">
              <a:solidFill>
                <a:schemeClr val="dk1"/>
              </a:solidFill>
              <a:latin typeface="Arial"/>
              <a:ea typeface="Arial"/>
              <a:cs typeface="Arial"/>
              <a:sym typeface="Arial"/>
            </a:endParaRPr>
          </a:p>
          <a:p>
            <a:pPr indent="0" lvl="0" marL="914400" marR="269875"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38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38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38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3" name="Shape 1983"/>
        <p:cNvGrpSpPr/>
        <p:nvPr/>
      </p:nvGrpSpPr>
      <p:grpSpPr>
        <a:xfrm>
          <a:off x="0" y="0"/>
          <a:ext cx="0" cy="0"/>
          <a:chOff x="0" y="0"/>
          <a:chExt cx="0" cy="0"/>
        </a:xfrm>
      </p:grpSpPr>
      <p:sp>
        <p:nvSpPr>
          <p:cNvPr id="1984" name="Google Shape;1984;p7"/>
          <p:cNvSpPr/>
          <p:nvPr/>
        </p:nvSpPr>
        <p:spPr>
          <a:xfrm>
            <a:off x="2365100" y="2190725"/>
            <a:ext cx="4626305" cy="762026"/>
          </a:xfrm>
          <a:prstGeom prst="rect">
            <a:avLst/>
          </a:prstGeom>
        </p:spPr>
        <p:txBody>
          <a:bodyPr>
            <a:prstTxWarp prst="textPlain"/>
          </a:bodyPr>
          <a:lstStyle/>
          <a:p>
            <a:pPr lvl="0" algn="ctr"/>
            <a:r>
              <a:rPr b="0" i="0">
                <a:ln cap="flat" cmpd="sng" w="9525">
                  <a:solidFill>
                    <a:schemeClr val="dk1"/>
                  </a:solidFill>
                  <a:prstDash val="solid"/>
                  <a:round/>
                  <a:headEnd len="sm" w="sm" type="none"/>
                  <a:tailEnd len="sm" w="sm" type="none"/>
                </a:ln>
                <a:solidFill>
                  <a:schemeClr val="dk2"/>
                </a:solidFill>
                <a:latin typeface="Aria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6" name="Shape 1856"/>
        <p:cNvGrpSpPr/>
        <p:nvPr/>
      </p:nvGrpSpPr>
      <p:grpSpPr>
        <a:xfrm>
          <a:off x="0" y="0"/>
          <a:ext cx="0" cy="0"/>
          <a:chOff x="0" y="0"/>
          <a:chExt cx="0" cy="0"/>
        </a:xfrm>
      </p:grpSpPr>
      <p:sp>
        <p:nvSpPr>
          <p:cNvPr id="1857" name="Google Shape;1857;p2"/>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600"/>
              <a:buNone/>
            </a:pPr>
            <a:r>
              <a:rPr lang="en"/>
              <a:t>Table of contents</a:t>
            </a:r>
            <a:endParaRPr/>
          </a:p>
        </p:txBody>
      </p:sp>
      <p:sp>
        <p:nvSpPr>
          <p:cNvPr id="1858" name="Google Shape;1858;p2"/>
          <p:cNvSpPr txBox="1"/>
          <p:nvPr>
            <p:ph idx="2" type="title"/>
          </p:nvPr>
        </p:nvSpPr>
        <p:spPr>
          <a:xfrm>
            <a:off x="1991850" y="1225575"/>
            <a:ext cx="1032300" cy="277200"/>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SzPts val="2400"/>
              <a:buNone/>
            </a:pPr>
            <a:r>
              <a:rPr lang="en" sz="1800"/>
              <a:t>INTRODUCTION</a:t>
            </a:r>
            <a:endParaRPr sz="1800"/>
          </a:p>
        </p:txBody>
      </p:sp>
      <p:sp>
        <p:nvSpPr>
          <p:cNvPr id="1859" name="Google Shape;1859;p2"/>
          <p:cNvSpPr txBox="1"/>
          <p:nvPr>
            <p:ph idx="5" type="subTitle"/>
          </p:nvPr>
        </p:nvSpPr>
        <p:spPr>
          <a:xfrm>
            <a:off x="3845225" y="3086200"/>
            <a:ext cx="5128800" cy="246300"/>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SzPts val="1600"/>
              <a:buNone/>
            </a:pPr>
            <a:r>
              <a:rPr lang="en">
                <a:latin typeface="Arial"/>
                <a:ea typeface="Arial"/>
                <a:cs typeface="Arial"/>
                <a:sym typeface="Arial"/>
              </a:rPr>
              <a:t>Various methods used for project </a:t>
            </a:r>
            <a:endParaRPr>
              <a:latin typeface="Arial"/>
              <a:ea typeface="Arial"/>
              <a:cs typeface="Arial"/>
              <a:sym typeface="Arial"/>
            </a:endParaRPr>
          </a:p>
        </p:txBody>
      </p:sp>
      <p:sp>
        <p:nvSpPr>
          <p:cNvPr id="1860" name="Google Shape;1860;p2"/>
          <p:cNvSpPr txBox="1"/>
          <p:nvPr>
            <p:ph idx="7" type="subTitle"/>
          </p:nvPr>
        </p:nvSpPr>
        <p:spPr>
          <a:xfrm>
            <a:off x="3845224" y="3574138"/>
            <a:ext cx="3427500" cy="246300"/>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SzPts val="1600"/>
              <a:buNone/>
            </a:pPr>
            <a:r>
              <a:rPr lang="en">
                <a:latin typeface="Arial"/>
                <a:ea typeface="Arial"/>
                <a:cs typeface="Arial"/>
                <a:sym typeface="Arial"/>
              </a:rPr>
              <a:t>Diagrammatic explanation of working</a:t>
            </a:r>
            <a:endParaRPr>
              <a:latin typeface="Arial"/>
              <a:ea typeface="Arial"/>
              <a:cs typeface="Arial"/>
              <a:sym typeface="Arial"/>
            </a:endParaRPr>
          </a:p>
        </p:txBody>
      </p:sp>
      <p:sp>
        <p:nvSpPr>
          <p:cNvPr id="1861" name="Google Shape;1861;p2"/>
          <p:cNvSpPr txBox="1"/>
          <p:nvPr>
            <p:ph idx="5" type="subTitle"/>
          </p:nvPr>
        </p:nvSpPr>
        <p:spPr>
          <a:xfrm>
            <a:off x="3845234" y="1289750"/>
            <a:ext cx="4319700" cy="246300"/>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SzPts val="1600"/>
              <a:buNone/>
            </a:pPr>
            <a:r>
              <a:rPr lang="en">
                <a:latin typeface="Arial"/>
                <a:ea typeface="Arial"/>
                <a:cs typeface="Arial"/>
                <a:sym typeface="Arial"/>
              </a:rPr>
              <a:t>Introduction to the Intelligence Storage Project</a:t>
            </a:r>
            <a:endParaRPr>
              <a:latin typeface="Arial"/>
              <a:ea typeface="Arial"/>
              <a:cs typeface="Arial"/>
              <a:sym typeface="Arial"/>
            </a:endParaRPr>
          </a:p>
        </p:txBody>
      </p:sp>
      <p:sp>
        <p:nvSpPr>
          <p:cNvPr id="1862" name="Google Shape;1862;p2"/>
          <p:cNvSpPr txBox="1"/>
          <p:nvPr>
            <p:ph idx="5" type="subTitle"/>
          </p:nvPr>
        </p:nvSpPr>
        <p:spPr>
          <a:xfrm>
            <a:off x="3845234" y="2076300"/>
            <a:ext cx="4319700" cy="246300"/>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SzPts val="1600"/>
              <a:buNone/>
            </a:pPr>
            <a:r>
              <a:rPr lang="en">
                <a:latin typeface="Arial"/>
                <a:ea typeface="Arial"/>
                <a:cs typeface="Arial"/>
                <a:sym typeface="Arial"/>
              </a:rPr>
              <a:t>Overview of the Project</a:t>
            </a:r>
            <a:endParaRPr>
              <a:latin typeface="Arial"/>
              <a:ea typeface="Arial"/>
              <a:cs typeface="Arial"/>
              <a:sym typeface="Arial"/>
            </a:endParaRPr>
          </a:p>
        </p:txBody>
      </p:sp>
      <p:cxnSp>
        <p:nvCxnSpPr>
          <p:cNvPr id="1863" name="Google Shape;1863;p2"/>
          <p:cNvCxnSpPr/>
          <p:nvPr/>
        </p:nvCxnSpPr>
        <p:spPr>
          <a:xfrm>
            <a:off x="3536275" y="1155000"/>
            <a:ext cx="4800" cy="3549600"/>
          </a:xfrm>
          <a:prstGeom prst="straightConnector1">
            <a:avLst/>
          </a:prstGeom>
          <a:noFill/>
          <a:ln cap="flat" cmpd="sng" w="9525">
            <a:solidFill>
              <a:schemeClr val="dk2"/>
            </a:solidFill>
            <a:prstDash val="solid"/>
            <a:round/>
            <a:headEnd len="sm" w="sm" type="none"/>
            <a:tailEnd len="sm" w="sm" type="none"/>
          </a:ln>
        </p:spPr>
      </p:cxnSp>
      <p:sp>
        <p:nvSpPr>
          <p:cNvPr id="1864" name="Google Shape;1864;p2"/>
          <p:cNvSpPr txBox="1"/>
          <p:nvPr/>
        </p:nvSpPr>
        <p:spPr>
          <a:xfrm>
            <a:off x="3784125" y="4062100"/>
            <a:ext cx="29118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Conclusion of the project </a:t>
            </a:r>
            <a:endParaRPr b="0" i="0" sz="1400" u="none" cap="none" strike="noStrike">
              <a:solidFill>
                <a:srgbClr val="000000"/>
              </a:solidFill>
              <a:latin typeface="Arial"/>
              <a:ea typeface="Arial"/>
              <a:cs typeface="Arial"/>
              <a:sym typeface="Arial"/>
            </a:endParaRPr>
          </a:p>
        </p:txBody>
      </p:sp>
      <p:sp>
        <p:nvSpPr>
          <p:cNvPr id="1865" name="Google Shape;1865;p2"/>
          <p:cNvSpPr txBox="1"/>
          <p:nvPr>
            <p:ph idx="2" type="title"/>
          </p:nvPr>
        </p:nvSpPr>
        <p:spPr>
          <a:xfrm>
            <a:off x="1626750" y="1667563"/>
            <a:ext cx="1397400" cy="277200"/>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SzPts val="2400"/>
              <a:buNone/>
            </a:pPr>
            <a:r>
              <a:rPr lang="en" sz="1800"/>
              <a:t>Literature Survey</a:t>
            </a:r>
            <a:endParaRPr sz="1800"/>
          </a:p>
        </p:txBody>
      </p:sp>
      <p:sp>
        <p:nvSpPr>
          <p:cNvPr id="1866" name="Google Shape;1866;p2"/>
          <p:cNvSpPr txBox="1"/>
          <p:nvPr>
            <p:ph idx="2" type="title"/>
          </p:nvPr>
        </p:nvSpPr>
        <p:spPr>
          <a:xfrm>
            <a:off x="1812000" y="2565825"/>
            <a:ext cx="1179900" cy="277200"/>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SzPts val="2400"/>
              <a:buNone/>
            </a:pPr>
            <a:r>
              <a:rPr lang="en" sz="1800"/>
              <a:t>Azure Services</a:t>
            </a:r>
            <a:endParaRPr sz="1800"/>
          </a:p>
        </p:txBody>
      </p:sp>
      <p:sp>
        <p:nvSpPr>
          <p:cNvPr id="1867" name="Google Shape;1867;p2"/>
          <p:cNvSpPr txBox="1"/>
          <p:nvPr>
            <p:ph idx="2" type="title"/>
          </p:nvPr>
        </p:nvSpPr>
        <p:spPr>
          <a:xfrm>
            <a:off x="1844850" y="3597138"/>
            <a:ext cx="1114200" cy="277200"/>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SzPts val="2400"/>
              <a:buNone/>
            </a:pPr>
            <a:r>
              <a:rPr lang="en" sz="1800"/>
              <a:t>BLOCK DIAGRAM</a:t>
            </a:r>
            <a:endParaRPr sz="1800"/>
          </a:p>
        </p:txBody>
      </p:sp>
      <p:sp>
        <p:nvSpPr>
          <p:cNvPr id="1868" name="Google Shape;1868;p2"/>
          <p:cNvSpPr txBox="1"/>
          <p:nvPr>
            <p:ph idx="2" type="title"/>
          </p:nvPr>
        </p:nvSpPr>
        <p:spPr>
          <a:xfrm>
            <a:off x="2156850" y="4093025"/>
            <a:ext cx="867300" cy="277200"/>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SzPts val="2400"/>
              <a:buNone/>
            </a:pPr>
            <a:r>
              <a:rPr lang="en" sz="1800"/>
              <a:t>CONCLUSION</a:t>
            </a:r>
            <a:endParaRPr sz="1800"/>
          </a:p>
        </p:txBody>
      </p:sp>
      <p:sp>
        <p:nvSpPr>
          <p:cNvPr id="1869" name="Google Shape;1869;p2"/>
          <p:cNvSpPr txBox="1"/>
          <p:nvPr>
            <p:ph idx="2" type="title"/>
          </p:nvPr>
        </p:nvSpPr>
        <p:spPr>
          <a:xfrm>
            <a:off x="2257050" y="2116688"/>
            <a:ext cx="767100" cy="277200"/>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SzPts val="2400"/>
              <a:buNone/>
            </a:pPr>
            <a:r>
              <a:rPr lang="en" sz="1800"/>
              <a:t>Overview</a:t>
            </a:r>
            <a:endParaRPr sz="1800"/>
          </a:p>
        </p:txBody>
      </p:sp>
      <p:sp>
        <p:nvSpPr>
          <p:cNvPr id="1870" name="Google Shape;1870;p2"/>
          <p:cNvSpPr txBox="1"/>
          <p:nvPr>
            <p:ph idx="2" type="title"/>
          </p:nvPr>
        </p:nvSpPr>
        <p:spPr>
          <a:xfrm>
            <a:off x="1959600" y="3101275"/>
            <a:ext cx="1032300" cy="277200"/>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SzPts val="2400"/>
              <a:buNone/>
            </a:pPr>
            <a:r>
              <a:rPr lang="en" sz="1800"/>
              <a:t>METHODOLOGY</a:t>
            </a:r>
            <a:endParaRPr sz="1800"/>
          </a:p>
        </p:txBody>
      </p:sp>
      <p:sp>
        <p:nvSpPr>
          <p:cNvPr id="1871" name="Google Shape;1871;p2"/>
          <p:cNvSpPr txBox="1"/>
          <p:nvPr>
            <p:ph idx="5" type="subTitle"/>
          </p:nvPr>
        </p:nvSpPr>
        <p:spPr>
          <a:xfrm>
            <a:off x="3845234" y="1683025"/>
            <a:ext cx="4319700" cy="246300"/>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SzPts val="1600"/>
              <a:buNone/>
            </a:pPr>
            <a:r>
              <a:rPr lang="en">
                <a:latin typeface="Arial"/>
                <a:ea typeface="Arial"/>
                <a:cs typeface="Arial"/>
                <a:sym typeface="Arial"/>
              </a:rPr>
              <a:t>Literature survey of current existing systems</a:t>
            </a:r>
            <a:endParaRPr>
              <a:latin typeface="Arial"/>
              <a:ea typeface="Arial"/>
              <a:cs typeface="Arial"/>
              <a:sym typeface="Arial"/>
            </a:endParaRPr>
          </a:p>
        </p:txBody>
      </p:sp>
      <p:sp>
        <p:nvSpPr>
          <p:cNvPr id="1872" name="Google Shape;1872;p2"/>
          <p:cNvSpPr txBox="1"/>
          <p:nvPr>
            <p:ph idx="5" type="subTitle"/>
          </p:nvPr>
        </p:nvSpPr>
        <p:spPr>
          <a:xfrm>
            <a:off x="3845234" y="2581250"/>
            <a:ext cx="4319700" cy="246300"/>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SzPts val="1600"/>
              <a:buNone/>
            </a:pPr>
            <a:r>
              <a:rPr lang="en">
                <a:latin typeface="Arial"/>
                <a:ea typeface="Arial"/>
                <a:cs typeface="Arial"/>
                <a:sym typeface="Arial"/>
              </a:rPr>
              <a:t>Detail description of Azure services used</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6" name="Shape 1876"/>
        <p:cNvGrpSpPr/>
        <p:nvPr/>
      </p:nvGrpSpPr>
      <p:grpSpPr>
        <a:xfrm>
          <a:off x="0" y="0"/>
          <a:ext cx="0" cy="0"/>
          <a:chOff x="0" y="0"/>
          <a:chExt cx="0" cy="0"/>
        </a:xfrm>
      </p:grpSpPr>
      <p:sp>
        <p:nvSpPr>
          <p:cNvPr id="1877" name="Google Shape;1877;p3"/>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600"/>
              <a:buNone/>
            </a:pPr>
            <a:r>
              <a:rPr lang="en"/>
              <a:t>INTRODUCTION</a:t>
            </a:r>
            <a:endParaRPr/>
          </a:p>
        </p:txBody>
      </p:sp>
      <p:sp>
        <p:nvSpPr>
          <p:cNvPr id="1878" name="Google Shape;1878;p3"/>
          <p:cNvSpPr txBox="1"/>
          <p:nvPr/>
        </p:nvSpPr>
        <p:spPr>
          <a:xfrm>
            <a:off x="775200" y="1266800"/>
            <a:ext cx="7593600" cy="30939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1"/>
              </a:buClr>
              <a:buSzPts val="1400"/>
              <a:buFont typeface="Arial"/>
              <a:buChar char="●"/>
            </a:pPr>
            <a:r>
              <a:rPr b="0" i="0" lang="en" sz="1800" u="none" cap="none" strike="noStrike">
                <a:solidFill>
                  <a:schemeClr val="dk1"/>
                </a:solidFill>
                <a:latin typeface="Arial"/>
                <a:ea typeface="Arial"/>
                <a:cs typeface="Arial"/>
                <a:sym typeface="Arial"/>
              </a:rPr>
              <a:t>Image classification is a critical task in various domains such as healthcare, security, entertainment, and more.</a:t>
            </a:r>
            <a:r>
              <a:rPr b="0" i="0" lang="en"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 sz="1800" u="none" cap="none" strike="noStrike">
                <a:solidFill>
                  <a:schemeClr val="dk1"/>
                </a:solidFill>
                <a:latin typeface="Arial"/>
                <a:ea typeface="Arial"/>
                <a:cs typeface="Arial"/>
                <a:sym typeface="Arial"/>
              </a:rPr>
              <a:t>An intelligent storage system for image classification can help manage image data efficiently, enabling faster and more accurate image classification.</a:t>
            </a:r>
            <a:r>
              <a:rPr b="0" i="0" lang="en"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04800" lvl="0" marL="457200" marR="0" rtl="0" algn="l">
              <a:lnSpc>
                <a:spcPct val="100000"/>
              </a:lnSpc>
              <a:spcBef>
                <a:spcPts val="0"/>
              </a:spcBef>
              <a:spcAft>
                <a:spcPts val="0"/>
              </a:spcAft>
              <a:buClr>
                <a:schemeClr val="dk1"/>
              </a:buClr>
              <a:buSzPts val="1200"/>
              <a:buFont typeface="Arial"/>
              <a:buChar char="●"/>
            </a:pPr>
            <a:r>
              <a:rPr b="0" i="0" lang="en" sz="1800" u="none" cap="none" strike="noStrike">
                <a:solidFill>
                  <a:schemeClr val="dk1"/>
                </a:solidFill>
                <a:latin typeface="Arial"/>
                <a:ea typeface="Arial"/>
                <a:cs typeface="Arial"/>
                <a:sym typeface="Arial"/>
              </a:rPr>
              <a:t>In this project, we aim to create an intelligent storage system for image classification that uses Azure services.</a:t>
            </a:r>
            <a:endParaRPr b="0" i="0" sz="18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2" name="Shape 1882"/>
        <p:cNvGrpSpPr/>
        <p:nvPr/>
      </p:nvGrpSpPr>
      <p:grpSpPr>
        <a:xfrm>
          <a:off x="0" y="0"/>
          <a:ext cx="0" cy="0"/>
          <a:chOff x="0" y="0"/>
          <a:chExt cx="0" cy="0"/>
        </a:xfrm>
      </p:grpSpPr>
      <p:sp>
        <p:nvSpPr>
          <p:cNvPr id="1883" name="Google Shape;1883;g2309f50535d_1_6"/>
          <p:cNvSpPr txBox="1"/>
          <p:nvPr>
            <p:ph type="title"/>
          </p:nvPr>
        </p:nvSpPr>
        <p:spPr>
          <a:xfrm>
            <a:off x="720000" y="160800"/>
            <a:ext cx="7704000" cy="4884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600"/>
              <a:buNone/>
            </a:pPr>
            <a:r>
              <a:rPr lang="en"/>
              <a:t>LITERATURE SURVEY</a:t>
            </a:r>
            <a:endParaRPr/>
          </a:p>
        </p:txBody>
      </p:sp>
      <p:graphicFrame>
        <p:nvGraphicFramePr>
          <p:cNvPr id="1884" name="Google Shape;1884;g2309f50535d_1_6"/>
          <p:cNvGraphicFramePr/>
          <p:nvPr/>
        </p:nvGraphicFramePr>
        <p:xfrm>
          <a:off x="1282388" y="649200"/>
          <a:ext cx="3000000" cy="3000000"/>
        </p:xfrm>
        <a:graphic>
          <a:graphicData uri="http://schemas.openxmlformats.org/drawingml/2006/table">
            <a:tbl>
              <a:tblPr bandCol="1" bandRow="1">
                <a:noFill/>
                <a:tableStyleId>{A31AC28F-8089-4F5B-B116-B62F53D97D03}</a:tableStyleId>
              </a:tblPr>
              <a:tblGrid>
                <a:gridCol w="1354550"/>
                <a:gridCol w="5469475"/>
              </a:tblGrid>
              <a:tr h="277675">
                <a:tc>
                  <a:txBody>
                    <a:bodyPr/>
                    <a:lstStyle/>
                    <a:p>
                      <a:pPr indent="0" lvl="0" marL="82550" rtl="0" algn="l">
                        <a:spcBef>
                          <a:spcPts val="680"/>
                        </a:spcBef>
                        <a:spcAft>
                          <a:spcPts val="0"/>
                        </a:spcAft>
                        <a:buNone/>
                      </a:pPr>
                      <a:r>
                        <a:rPr lang="en" sz="1200">
                          <a:solidFill>
                            <a:schemeClr val="dk1"/>
                          </a:solidFill>
                        </a:rPr>
                        <a:t>Title</a:t>
                      </a:r>
                      <a:endParaRPr sz="1200">
                        <a:solidFill>
                          <a:schemeClr val="dk1"/>
                        </a:solidFill>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79375" rtl="0" algn="ctr">
                        <a:spcBef>
                          <a:spcPts val="680"/>
                        </a:spcBef>
                        <a:spcAft>
                          <a:spcPts val="0"/>
                        </a:spcAft>
                        <a:buNone/>
                      </a:pPr>
                      <a:r>
                        <a:rPr lang="en" sz="1200">
                          <a:solidFill>
                            <a:schemeClr val="dk1"/>
                          </a:solidFill>
                        </a:rPr>
                        <a:t>Inference Drawn</a:t>
                      </a:r>
                      <a:endParaRPr sz="1200">
                        <a:solidFill>
                          <a:schemeClr val="dk1"/>
                        </a:solidFill>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201000">
                <a:tc>
                  <a:txBody>
                    <a:bodyPr/>
                    <a:lstStyle/>
                    <a:p>
                      <a:pPr indent="0" lvl="0" marL="82550" marR="168275" rtl="0" algn="l">
                        <a:spcBef>
                          <a:spcPts val="685"/>
                        </a:spcBef>
                        <a:spcAft>
                          <a:spcPts val="0"/>
                        </a:spcAft>
                        <a:buNone/>
                      </a:pPr>
                      <a:r>
                        <a:rPr lang="en" sz="1200">
                          <a:solidFill>
                            <a:schemeClr val="dk1"/>
                          </a:solidFill>
                        </a:rPr>
                        <a:t>Research on Cloud Data Storage Technology and Its Architecture Implementation</a:t>
                      </a:r>
                      <a:endParaRPr sz="1200">
                        <a:solidFill>
                          <a:schemeClr val="dk1"/>
                        </a:solidFill>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79375" marR="257175" rtl="0" algn="l">
                        <a:spcBef>
                          <a:spcPts val="685"/>
                        </a:spcBef>
                        <a:spcAft>
                          <a:spcPts val="0"/>
                        </a:spcAft>
                        <a:buNone/>
                      </a:pPr>
                      <a:r>
                        <a:rPr lang="en" sz="1200">
                          <a:solidFill>
                            <a:schemeClr val="dk1"/>
                          </a:solidFill>
                        </a:rPr>
                        <a:t>The paper discusses the architecture of cloud storage systems and various technologies used, such as distributed file systems, object storage, and block storage. The paper also highlights the advantages and disadvantages of these technologies and their respective use cases. Furthermore, the paper identifies the challenges faced by cloud storage systems and potential future research directions, such as improving data security and privacy, enhancing system scalability and reliability, and developing more efficient data management and analysis techniques. Overall, the paper provides a comprehensive overview of cloud storage technology and its implementation, making it a valuable resource for researchers and practitioners in the field of cloud computing and storage.</a:t>
                      </a:r>
                      <a:endParaRPr sz="1200">
                        <a:solidFill>
                          <a:schemeClr val="dk1"/>
                        </a:solidFill>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6900">
                <a:tc>
                  <a:txBody>
                    <a:bodyPr/>
                    <a:lstStyle/>
                    <a:p>
                      <a:pPr indent="0" lvl="0" marL="82550" marR="117475" rtl="0" algn="l">
                        <a:spcBef>
                          <a:spcPts val="685"/>
                        </a:spcBef>
                        <a:spcAft>
                          <a:spcPts val="0"/>
                        </a:spcAft>
                        <a:buNone/>
                      </a:pPr>
                      <a:r>
                        <a:rPr lang="en" sz="1200">
                          <a:solidFill>
                            <a:schemeClr val="dk1"/>
                          </a:solidFill>
                        </a:rPr>
                        <a:t>A Study on Information Classification and Storage in Cloud Computing</a:t>
                      </a:r>
                      <a:endParaRPr sz="1200">
                        <a:solidFill>
                          <a:schemeClr val="dk1"/>
                        </a:solidFill>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The paper proposes a group collaborative intelligent clustering approach to classify and store data in cloud computing data centers. The paper also discusses the benefits of this approach, including improved data security, accessibility, and reliability. Furthermore, the paper identifies the challenges faced by cloud computing data centers and suggests future research directions, such as optimizing the clustering algorithm and improving the performance of data storage systems. Overall, the paper provides insights into the classification and storage of information in cloud computing data centers, making it a valuable resource for researchers and practitioners in the field of cloud computing.</a:t>
                      </a:r>
                      <a:endParaRPr sz="1200">
                        <a:solidFill>
                          <a:schemeClr val="dk1"/>
                        </a:solidFill>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8" name="Shape 1888"/>
        <p:cNvGrpSpPr/>
        <p:nvPr/>
      </p:nvGrpSpPr>
      <p:grpSpPr>
        <a:xfrm>
          <a:off x="0" y="0"/>
          <a:ext cx="0" cy="0"/>
          <a:chOff x="0" y="0"/>
          <a:chExt cx="0" cy="0"/>
        </a:xfrm>
      </p:grpSpPr>
      <p:sp>
        <p:nvSpPr>
          <p:cNvPr id="1889" name="Google Shape;1889;g21024131f61_3_0"/>
          <p:cNvSpPr txBox="1"/>
          <p:nvPr>
            <p:ph type="title"/>
          </p:nvPr>
        </p:nvSpPr>
        <p:spPr>
          <a:xfrm>
            <a:off x="720000" y="227375"/>
            <a:ext cx="7704000" cy="4884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600"/>
              <a:buNone/>
            </a:pPr>
            <a:r>
              <a:rPr lang="en"/>
              <a:t>OVERVIEW</a:t>
            </a:r>
            <a:r>
              <a:rPr lang="en"/>
              <a:t> OF PROJECT</a:t>
            </a:r>
            <a:endParaRPr/>
          </a:p>
        </p:txBody>
      </p:sp>
      <p:sp>
        <p:nvSpPr>
          <p:cNvPr id="1890" name="Google Shape;1890;g21024131f61_3_0"/>
          <p:cNvSpPr txBox="1"/>
          <p:nvPr/>
        </p:nvSpPr>
        <p:spPr>
          <a:xfrm>
            <a:off x="720000" y="864300"/>
            <a:ext cx="7704000" cy="406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Our project consists of several key components: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dk1"/>
                </a:solidFill>
                <a:latin typeface="Arial"/>
                <a:ea typeface="Arial"/>
                <a:cs typeface="Arial"/>
                <a:sym typeface="Arial"/>
              </a:rPr>
              <a:t>Data Collection</a:t>
            </a:r>
            <a:r>
              <a:rPr b="0" i="0" lang="en" sz="1400" u="none" cap="none" strike="noStrike">
                <a:solidFill>
                  <a:schemeClr val="dk1"/>
                </a:solidFill>
                <a:latin typeface="Arial"/>
                <a:ea typeface="Arial"/>
                <a:cs typeface="Arial"/>
                <a:sym typeface="Arial"/>
              </a:rPr>
              <a:t>: We will collect a dataset of images that will be used to train and test our machine learning model. We will store the images in Azure Blob Storage.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dk1"/>
                </a:solidFill>
                <a:latin typeface="Arial"/>
                <a:ea typeface="Arial"/>
                <a:cs typeface="Arial"/>
                <a:sym typeface="Arial"/>
              </a:rPr>
              <a:t>Preprocessing</a:t>
            </a:r>
            <a:r>
              <a:rPr b="0" i="0" lang="en" sz="1400" u="none" cap="none" strike="noStrike">
                <a:solidFill>
                  <a:schemeClr val="dk1"/>
                </a:solidFill>
                <a:latin typeface="Arial"/>
                <a:ea typeface="Arial"/>
                <a:cs typeface="Arial"/>
                <a:sym typeface="Arial"/>
              </a:rPr>
              <a:t>: We will preprocess the images to ensure that they are in a format that can be used by our machine learning model. This may include resizing, cropping, and converting the images to grayscale. We will use Azure Functions to perform this step.</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dk1"/>
                </a:solidFill>
                <a:latin typeface="Arial"/>
                <a:ea typeface="Arial"/>
                <a:cs typeface="Arial"/>
                <a:sym typeface="Arial"/>
              </a:rPr>
              <a:t>Machine Learning Model Training</a:t>
            </a:r>
            <a:r>
              <a:rPr b="0" i="0" lang="en" sz="1400" u="none" cap="none" strike="noStrike">
                <a:solidFill>
                  <a:schemeClr val="dk1"/>
                </a:solidFill>
                <a:latin typeface="Arial"/>
                <a:ea typeface="Arial"/>
                <a:cs typeface="Arial"/>
                <a:sym typeface="Arial"/>
              </a:rPr>
              <a:t>: We will train a machine learning model to classify the images. We will use Azure Machine Learning to train the model.</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dk1"/>
                </a:solidFill>
                <a:latin typeface="Arial"/>
                <a:ea typeface="Arial"/>
                <a:cs typeface="Arial"/>
                <a:sym typeface="Arial"/>
              </a:rPr>
              <a:t>Deployment</a:t>
            </a:r>
            <a:r>
              <a:rPr b="0" i="0" lang="en" sz="1400" u="none" cap="none" strike="noStrike">
                <a:solidFill>
                  <a:schemeClr val="dk1"/>
                </a:solidFill>
                <a:latin typeface="Arial"/>
                <a:ea typeface="Arial"/>
                <a:cs typeface="Arial"/>
                <a:sym typeface="Arial"/>
              </a:rPr>
              <a:t>: Once the model is trained, we will deploy it using Azure Functions. This will allow us to run our code without managing the underlying infrastructure.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dk1"/>
                </a:solidFill>
                <a:latin typeface="Arial"/>
                <a:ea typeface="Arial"/>
                <a:cs typeface="Arial"/>
                <a:sym typeface="Arial"/>
              </a:rPr>
              <a:t>Result Storage</a:t>
            </a:r>
            <a:r>
              <a:rPr b="0" i="0" lang="en" sz="1400" u="none" cap="none" strike="noStrike">
                <a:solidFill>
                  <a:schemeClr val="dk1"/>
                </a:solidFill>
                <a:latin typeface="Arial"/>
                <a:ea typeface="Arial"/>
                <a:cs typeface="Arial"/>
                <a:sym typeface="Arial"/>
              </a:rPr>
              <a:t>: We will use Azure Blob to store the results of the image classification. This will allow us to easily access and analyze the results.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4" name="Shape 1894"/>
        <p:cNvGrpSpPr/>
        <p:nvPr/>
      </p:nvGrpSpPr>
      <p:grpSpPr>
        <a:xfrm>
          <a:off x="0" y="0"/>
          <a:ext cx="0" cy="0"/>
          <a:chOff x="0" y="0"/>
          <a:chExt cx="0" cy="0"/>
        </a:xfrm>
      </p:grpSpPr>
      <p:sp>
        <p:nvSpPr>
          <p:cNvPr id="1895" name="Google Shape;1895;g22f4b3c3530_3_1"/>
          <p:cNvSpPr txBox="1"/>
          <p:nvPr>
            <p:ph type="title"/>
          </p:nvPr>
        </p:nvSpPr>
        <p:spPr>
          <a:xfrm>
            <a:off x="720000" y="295550"/>
            <a:ext cx="7704000" cy="4884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600"/>
              <a:buNone/>
            </a:pPr>
            <a:r>
              <a:rPr lang="en"/>
              <a:t>AZURE SERVICES USED</a:t>
            </a:r>
            <a:endParaRPr/>
          </a:p>
        </p:txBody>
      </p:sp>
      <p:sp>
        <p:nvSpPr>
          <p:cNvPr id="1896" name="Google Shape;1896;g22f4b3c3530_3_1"/>
          <p:cNvSpPr txBox="1"/>
          <p:nvPr/>
        </p:nvSpPr>
        <p:spPr>
          <a:xfrm>
            <a:off x="167550" y="783950"/>
            <a:ext cx="8877900" cy="4915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0" i="0" lang="en" sz="1500" u="sng" cap="none" strike="noStrike">
                <a:solidFill>
                  <a:schemeClr val="dk1"/>
                </a:solidFill>
                <a:latin typeface="Arial"/>
                <a:ea typeface="Arial"/>
                <a:cs typeface="Arial"/>
                <a:sym typeface="Arial"/>
              </a:rPr>
              <a:t>Azure Blob Storage for Image Storage</a:t>
            </a:r>
            <a:r>
              <a:rPr b="0" i="0" lang="en" sz="1500" u="none" cap="none" strike="noStrike">
                <a:solidFill>
                  <a:schemeClr val="dk1"/>
                </a:solidFill>
                <a:latin typeface="Arial"/>
                <a:ea typeface="Arial"/>
                <a:cs typeface="Arial"/>
                <a:sym typeface="Arial"/>
              </a:rPr>
              <a:t> :</a:t>
            </a:r>
            <a:r>
              <a:rPr b="0" i="0" lang="en" sz="1400" u="none" cap="none" strike="noStrike">
                <a:solidFill>
                  <a:schemeClr val="dk1"/>
                </a:solidFill>
                <a:latin typeface="Arial"/>
                <a:ea typeface="Arial"/>
                <a:cs typeface="Arial"/>
                <a:sym typeface="Arial"/>
              </a:rPr>
              <a:t> </a:t>
            </a:r>
            <a:r>
              <a:rPr b="0" i="0" lang="en" sz="1200" u="none" cap="none" strike="noStrike">
                <a:solidFill>
                  <a:schemeClr val="dk1"/>
                </a:solidFill>
                <a:latin typeface="Arial"/>
                <a:ea typeface="Arial"/>
                <a:cs typeface="Arial"/>
                <a:sym typeface="Arial"/>
              </a:rPr>
              <a:t>Blob Storage is optimized for storing massive amounts of unstructured data. Unstructured data is data that doesn't adhere to a particular data model or definition, such as text or binary data.</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FF00"/>
                </a:solidFill>
                <a:latin typeface="Arial"/>
                <a:ea typeface="Arial"/>
                <a:cs typeface="Arial"/>
                <a:sym typeface="Arial"/>
              </a:rPr>
              <a:t>Blob Storage is designed for:</a:t>
            </a:r>
            <a:endParaRPr b="0" i="0" sz="1400" u="none" cap="none" strike="noStrike">
              <a:solidFill>
                <a:srgbClr val="00FF00"/>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Serving images or documents directly to a browser.</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Storing files for distributed access.</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Streaming video and audio.</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Writing to log files.</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Storing data for backup and restore, disaster recovery, and archiving.</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Storing data for analysis by an on-premises or Azure-hosted service.</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FF00"/>
                </a:solidFill>
                <a:latin typeface="Arial"/>
                <a:ea typeface="Arial"/>
                <a:cs typeface="Arial"/>
                <a:sym typeface="Arial"/>
              </a:rPr>
              <a:t>Blob Storage offers three types of resources:</a:t>
            </a:r>
            <a:endParaRPr b="0" i="0" sz="1400" u="none" cap="none" strike="noStrike">
              <a:solidFill>
                <a:srgbClr val="00FF00"/>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The storage account : Provides a unique namespace in Azure for our data.</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A container in the storage account : Organizes a set of blobs, similar to a directory in a file system, storage account can include an unlimited number of containers, and a container can store an unlimited number of blobs.</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A blob in a container : It has 3 types of blobs - </a:t>
            </a:r>
            <a:endParaRPr b="0" i="0" sz="1200" u="none" cap="none" strike="noStrike">
              <a:solidFill>
                <a:schemeClr val="dk1"/>
              </a:solidFill>
              <a:latin typeface="Arial"/>
              <a:ea typeface="Arial"/>
              <a:cs typeface="Arial"/>
              <a:sym typeface="Arial"/>
            </a:endParaRPr>
          </a:p>
          <a:p>
            <a:pPr indent="0" lvl="0" marL="914400" marR="0" rtl="0" algn="l">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Block blobs</a:t>
            </a:r>
            <a:r>
              <a:rPr b="0" i="0" lang="en" sz="1200" u="none" cap="none" strike="noStrike">
                <a:solidFill>
                  <a:schemeClr val="dk1"/>
                </a:solidFill>
                <a:latin typeface="Arial"/>
                <a:ea typeface="Arial"/>
                <a:cs typeface="Arial"/>
                <a:sym typeface="Arial"/>
              </a:rPr>
              <a:t> store text and binary data.</a:t>
            </a:r>
            <a:endParaRPr b="0" i="0" sz="1200" u="none" cap="none" strike="noStrike">
              <a:solidFill>
                <a:schemeClr val="dk1"/>
              </a:solidFill>
              <a:latin typeface="Arial"/>
              <a:ea typeface="Arial"/>
              <a:cs typeface="Arial"/>
              <a:sym typeface="Arial"/>
            </a:endParaRPr>
          </a:p>
          <a:p>
            <a:pPr indent="0" lvl="0" marL="914400" marR="0" rtl="0" algn="l">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Append blobs </a:t>
            </a:r>
            <a:r>
              <a:rPr b="0" i="0" lang="en" sz="1200" u="none" cap="none" strike="noStrike">
                <a:solidFill>
                  <a:schemeClr val="dk1"/>
                </a:solidFill>
                <a:latin typeface="Arial"/>
                <a:ea typeface="Arial"/>
                <a:cs typeface="Arial"/>
                <a:sym typeface="Arial"/>
              </a:rPr>
              <a:t>are more optimized for append operations, They are ideal for scenarios such as logging data from virtual machines.</a:t>
            </a:r>
            <a:endParaRPr b="0" i="0" sz="1200" u="none" cap="none" strike="noStrike">
              <a:solidFill>
                <a:schemeClr val="dk1"/>
              </a:solidFill>
              <a:latin typeface="Arial"/>
              <a:ea typeface="Arial"/>
              <a:cs typeface="Arial"/>
              <a:sym typeface="Arial"/>
            </a:endParaRPr>
          </a:p>
          <a:p>
            <a:pPr indent="0" lvl="0" marL="914400" marR="0" rtl="0" algn="l">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Page blobs</a:t>
            </a:r>
            <a:r>
              <a:rPr b="0" i="0" lang="en" sz="1200" u="none" cap="none" strike="noStrike">
                <a:solidFill>
                  <a:schemeClr val="dk1"/>
                </a:solidFill>
                <a:latin typeface="Arial"/>
                <a:ea typeface="Arial"/>
                <a:cs typeface="Arial"/>
                <a:sym typeface="Arial"/>
              </a:rPr>
              <a:t> store random access files up to 8 TiB in size, It stores VHD files and serve as disks for Azure virtual machines.</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Roboto"/>
              <a:ea typeface="Roboto"/>
              <a:cs typeface="Roboto"/>
              <a:sym typeface="Roboto"/>
            </a:endParaRPr>
          </a:p>
        </p:txBody>
      </p:sp>
      <p:pic>
        <p:nvPicPr>
          <p:cNvPr id="1897" name="Google Shape;1897;g22f4b3c3530_3_1"/>
          <p:cNvPicPr preferRelativeResize="0"/>
          <p:nvPr/>
        </p:nvPicPr>
        <p:blipFill rotWithShape="1">
          <a:blip r:embed="rId3">
            <a:alphaModFix/>
          </a:blip>
          <a:srcRect b="0" l="0" r="0" t="0"/>
          <a:stretch/>
        </p:blipFill>
        <p:spPr>
          <a:xfrm>
            <a:off x="6276523" y="2358523"/>
            <a:ext cx="2675100" cy="897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1" name="Shape 1901"/>
        <p:cNvGrpSpPr/>
        <p:nvPr/>
      </p:nvGrpSpPr>
      <p:grpSpPr>
        <a:xfrm>
          <a:off x="0" y="0"/>
          <a:ext cx="0" cy="0"/>
          <a:chOff x="0" y="0"/>
          <a:chExt cx="0" cy="0"/>
        </a:xfrm>
      </p:grpSpPr>
      <p:sp>
        <p:nvSpPr>
          <p:cNvPr id="1902" name="Google Shape;1902;g22f4b3c3530_3_7"/>
          <p:cNvSpPr txBox="1"/>
          <p:nvPr>
            <p:ph type="title"/>
          </p:nvPr>
        </p:nvSpPr>
        <p:spPr>
          <a:xfrm>
            <a:off x="720000" y="295550"/>
            <a:ext cx="7704000" cy="4884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600"/>
              <a:buNone/>
            </a:pPr>
            <a:r>
              <a:rPr lang="en"/>
              <a:t>AZURE SERVICES USED</a:t>
            </a:r>
            <a:endParaRPr/>
          </a:p>
        </p:txBody>
      </p:sp>
      <p:sp>
        <p:nvSpPr>
          <p:cNvPr id="1903" name="Google Shape;1903;g22f4b3c3530_3_7"/>
          <p:cNvSpPr txBox="1"/>
          <p:nvPr/>
        </p:nvSpPr>
        <p:spPr>
          <a:xfrm>
            <a:off x="214475" y="783950"/>
            <a:ext cx="8280000" cy="2756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0" i="0" lang="en" sz="1500" u="sng" cap="none" strike="noStrike">
                <a:solidFill>
                  <a:schemeClr val="dk1"/>
                </a:solidFill>
                <a:latin typeface="Arial"/>
                <a:ea typeface="Arial"/>
                <a:cs typeface="Arial"/>
                <a:sym typeface="Arial"/>
              </a:rPr>
              <a:t>Azure Machine learning</a:t>
            </a:r>
            <a:r>
              <a:rPr b="0" i="0" lang="en" sz="1500" u="none" cap="none" strike="noStrike">
                <a:solidFill>
                  <a:schemeClr val="dk1"/>
                </a:solidFill>
                <a:latin typeface="Arial"/>
                <a:ea typeface="Arial"/>
                <a:cs typeface="Arial"/>
                <a:sym typeface="Arial"/>
              </a:rPr>
              <a:t> : </a:t>
            </a:r>
            <a:r>
              <a:rPr b="0" i="0" lang="en" u="none" cap="none" strike="noStrike">
                <a:solidFill>
                  <a:schemeClr val="dk1"/>
                </a:solidFill>
                <a:latin typeface="Arial"/>
                <a:ea typeface="Arial"/>
                <a:cs typeface="Arial"/>
                <a:sym typeface="Arial"/>
              </a:rPr>
              <a:t>We can create a model in Azure Machine Learning or use a model built from an open-source platform, such as Pytorch, TensorFlow, or </a:t>
            </a:r>
            <a:r>
              <a:rPr lang="en">
                <a:solidFill>
                  <a:schemeClr val="dk1"/>
                </a:solidFill>
              </a:rPr>
              <a:t>S</a:t>
            </a:r>
            <a:r>
              <a:rPr b="0" i="0" lang="en" u="none" cap="none" strike="noStrike">
                <a:solidFill>
                  <a:schemeClr val="dk1"/>
                </a:solidFill>
                <a:latin typeface="Arial"/>
                <a:ea typeface="Arial"/>
                <a:cs typeface="Arial"/>
                <a:sym typeface="Arial"/>
              </a:rPr>
              <a:t>cikit-learn. MLOps tools help us monitor, retrain, and redeploy models.</a:t>
            </a:r>
            <a:endParaRPr b="0" i="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t/>
            </a:r>
            <a:endParaRPr b="0" i="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 u="none" cap="none" strike="noStrike">
                <a:solidFill>
                  <a:schemeClr val="dk1"/>
                </a:solidFill>
                <a:latin typeface="Arial"/>
                <a:ea typeface="Arial"/>
                <a:cs typeface="Arial"/>
                <a:sym typeface="Arial"/>
              </a:rPr>
              <a:t>Typically models are developed as part of a project with an objective and goals. Projects often involve more than one person. When experimenting with data, algorithms, and models, development is iterative.</a:t>
            </a:r>
            <a:endParaRPr b="0" i="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 u="none" cap="none" strike="noStrike">
                <a:solidFill>
                  <a:schemeClr val="dk1"/>
                </a:solidFill>
                <a:latin typeface="Arial"/>
                <a:ea typeface="Arial"/>
                <a:cs typeface="Arial"/>
                <a:sym typeface="Arial"/>
              </a:rPr>
              <a:t>Project lifecycle - </a:t>
            </a:r>
            <a:endParaRPr b="0" i="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Roboto"/>
              <a:ea typeface="Roboto"/>
              <a:cs typeface="Roboto"/>
              <a:sym typeface="Roboto"/>
            </a:endParaRPr>
          </a:p>
        </p:txBody>
      </p:sp>
      <p:pic>
        <p:nvPicPr>
          <p:cNvPr id="1904" name="Google Shape;1904;g22f4b3c3530_3_7"/>
          <p:cNvPicPr preferRelativeResize="0"/>
          <p:nvPr/>
        </p:nvPicPr>
        <p:blipFill rotWithShape="1">
          <a:blip r:embed="rId3">
            <a:alphaModFix/>
          </a:blip>
          <a:srcRect b="0" l="0" r="0" t="0"/>
          <a:stretch/>
        </p:blipFill>
        <p:spPr>
          <a:xfrm>
            <a:off x="1843750" y="2753700"/>
            <a:ext cx="4221249" cy="2290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8" name="Shape 1908"/>
        <p:cNvGrpSpPr/>
        <p:nvPr/>
      </p:nvGrpSpPr>
      <p:grpSpPr>
        <a:xfrm>
          <a:off x="0" y="0"/>
          <a:ext cx="0" cy="0"/>
          <a:chOff x="0" y="0"/>
          <a:chExt cx="0" cy="0"/>
        </a:xfrm>
      </p:grpSpPr>
      <p:sp>
        <p:nvSpPr>
          <p:cNvPr id="1909" name="Google Shape;1909;g22f4b3c3530_3_14"/>
          <p:cNvSpPr txBox="1"/>
          <p:nvPr>
            <p:ph type="title"/>
          </p:nvPr>
        </p:nvSpPr>
        <p:spPr>
          <a:xfrm>
            <a:off x="720000" y="295550"/>
            <a:ext cx="7704000" cy="4884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600"/>
              <a:buNone/>
            </a:pPr>
            <a:r>
              <a:rPr lang="en"/>
              <a:t>AZURE SERVICES USED</a:t>
            </a:r>
            <a:endParaRPr/>
          </a:p>
        </p:txBody>
      </p:sp>
      <p:sp>
        <p:nvSpPr>
          <p:cNvPr id="1910" name="Google Shape;1910;g22f4b3c3530_3_14"/>
          <p:cNvSpPr txBox="1"/>
          <p:nvPr/>
        </p:nvSpPr>
        <p:spPr>
          <a:xfrm>
            <a:off x="183200" y="783950"/>
            <a:ext cx="5124600" cy="3876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i="0" lang="en" sz="1500" u="sng" cap="none" strike="noStrike">
                <a:solidFill>
                  <a:schemeClr val="dk1"/>
                </a:solidFill>
              </a:rPr>
              <a:t>Web app Service for deployment</a:t>
            </a:r>
            <a:r>
              <a:rPr i="0" lang="en" sz="1500" u="none" cap="none" strike="noStrike">
                <a:solidFill>
                  <a:schemeClr val="dk1"/>
                </a:solidFill>
              </a:rPr>
              <a:t> :</a:t>
            </a:r>
            <a:endParaRPr i="0" sz="1500" u="none" cap="none" strike="noStrike">
              <a:solidFill>
                <a:schemeClr val="dk1"/>
              </a:solidFill>
            </a:endParaRPr>
          </a:p>
          <a:p>
            <a:pPr indent="0" lvl="0" marL="457200" marR="0" rtl="0" algn="l">
              <a:lnSpc>
                <a:spcPct val="115000"/>
              </a:lnSpc>
              <a:spcBef>
                <a:spcPts val="0"/>
              </a:spcBef>
              <a:spcAft>
                <a:spcPts val="0"/>
              </a:spcAft>
              <a:buClr>
                <a:srgbClr val="000000"/>
              </a:buClr>
              <a:buSzPts val="1400"/>
              <a:buFont typeface="Arial"/>
              <a:buNone/>
            </a:pPr>
            <a:r>
              <a:t/>
            </a:r>
            <a:endParaRPr i="0" sz="1400" u="none" cap="none" strike="noStrike">
              <a:solidFill>
                <a:schemeClr val="dk1"/>
              </a:solidFill>
            </a:endParaRPr>
          </a:p>
          <a:p>
            <a:pPr indent="0" lvl="0" marL="0" marR="0" rtl="0" algn="l">
              <a:lnSpc>
                <a:spcPct val="115000"/>
              </a:lnSpc>
              <a:spcBef>
                <a:spcPts val="0"/>
              </a:spcBef>
              <a:spcAft>
                <a:spcPts val="0"/>
              </a:spcAft>
              <a:buClr>
                <a:srgbClr val="000000"/>
              </a:buClr>
              <a:buSzPts val="2100"/>
              <a:buFont typeface="Arial"/>
              <a:buNone/>
            </a:pPr>
            <a:r>
              <a:rPr i="0" lang="en" u="none" cap="none" strike="noStrike">
                <a:solidFill>
                  <a:schemeClr val="dk1"/>
                </a:solidFill>
              </a:rPr>
              <a:t>We can create a web app using Azure portal, VS Code, Azure Tools extension pack, or Azure CLI.</a:t>
            </a:r>
            <a:endParaRPr i="0" u="none" cap="none" strike="noStrike">
              <a:solidFill>
                <a:schemeClr val="dk1"/>
              </a:solidFill>
            </a:endParaRPr>
          </a:p>
          <a:p>
            <a:pPr indent="0" lvl="0" marL="0" marR="0" rtl="0" algn="l">
              <a:lnSpc>
                <a:spcPct val="115000"/>
              </a:lnSpc>
              <a:spcBef>
                <a:spcPts val="0"/>
              </a:spcBef>
              <a:spcAft>
                <a:spcPts val="0"/>
              </a:spcAft>
              <a:buClr>
                <a:srgbClr val="000000"/>
              </a:buClr>
              <a:buSzPts val="2100"/>
              <a:buFont typeface="Arial"/>
              <a:buNone/>
            </a:pPr>
            <a:r>
              <a:rPr i="0" lang="en" u="none" cap="none" strike="noStrike">
                <a:solidFill>
                  <a:schemeClr val="dk1"/>
                </a:solidFill>
              </a:rPr>
              <a:t>The steps involved in deploying a web app to Azure App Service:</a:t>
            </a:r>
            <a:endParaRPr i="0" u="none" cap="none" strike="noStrike">
              <a:solidFill>
                <a:schemeClr val="dk1"/>
              </a:solidFill>
            </a:endParaRPr>
          </a:p>
          <a:p>
            <a:pPr indent="0" lvl="0" marL="0" marR="0" rtl="0" algn="l">
              <a:lnSpc>
                <a:spcPct val="115000"/>
              </a:lnSpc>
              <a:spcBef>
                <a:spcPts val="0"/>
              </a:spcBef>
              <a:spcAft>
                <a:spcPts val="0"/>
              </a:spcAft>
              <a:buClr>
                <a:srgbClr val="000000"/>
              </a:buClr>
              <a:buSzPts val="2100"/>
              <a:buFont typeface="Arial"/>
              <a:buNone/>
            </a:pPr>
            <a:r>
              <a:t/>
            </a:r>
            <a:endParaRPr>
              <a:solidFill>
                <a:schemeClr val="dk1"/>
              </a:solidFill>
            </a:endParaRPr>
          </a:p>
          <a:p>
            <a:pPr indent="-317500" lvl="0" marL="457200" marR="0" rtl="0" algn="l">
              <a:lnSpc>
                <a:spcPct val="200000"/>
              </a:lnSpc>
              <a:spcBef>
                <a:spcPts val="0"/>
              </a:spcBef>
              <a:spcAft>
                <a:spcPts val="0"/>
              </a:spcAft>
              <a:buClr>
                <a:schemeClr val="dk1"/>
              </a:buClr>
              <a:buSzPts val="1400"/>
              <a:buAutoNum type="arabicPeriod"/>
            </a:pPr>
            <a:r>
              <a:rPr i="0" lang="en" u="none" cap="none" strike="noStrike">
                <a:solidFill>
                  <a:schemeClr val="dk1"/>
                </a:solidFill>
              </a:rPr>
              <a:t>Sample Application</a:t>
            </a:r>
            <a:endParaRPr i="0" u="none" cap="none" strike="noStrike">
              <a:solidFill>
                <a:schemeClr val="dk1"/>
              </a:solidFill>
            </a:endParaRPr>
          </a:p>
          <a:p>
            <a:pPr indent="-317500" lvl="0" marL="457200" marR="0" rtl="0" algn="l">
              <a:lnSpc>
                <a:spcPct val="200000"/>
              </a:lnSpc>
              <a:spcBef>
                <a:spcPts val="0"/>
              </a:spcBef>
              <a:spcAft>
                <a:spcPts val="0"/>
              </a:spcAft>
              <a:buClr>
                <a:schemeClr val="dk1"/>
              </a:buClr>
              <a:buSzPts val="1400"/>
              <a:buAutoNum type="arabicPeriod"/>
            </a:pPr>
            <a:r>
              <a:rPr i="0" lang="en" u="none" cap="none" strike="noStrike">
                <a:solidFill>
                  <a:schemeClr val="dk1"/>
                </a:solidFill>
              </a:rPr>
              <a:t>Create a web app in Azure</a:t>
            </a:r>
            <a:endParaRPr i="0" u="none" cap="none" strike="noStrike">
              <a:solidFill>
                <a:schemeClr val="dk1"/>
              </a:solidFill>
            </a:endParaRPr>
          </a:p>
          <a:p>
            <a:pPr indent="-317500" lvl="0" marL="457200" marR="0" rtl="0" algn="l">
              <a:lnSpc>
                <a:spcPct val="200000"/>
              </a:lnSpc>
              <a:spcBef>
                <a:spcPts val="0"/>
              </a:spcBef>
              <a:spcAft>
                <a:spcPts val="0"/>
              </a:spcAft>
              <a:buClr>
                <a:schemeClr val="dk1"/>
              </a:buClr>
              <a:buSzPts val="1400"/>
              <a:buAutoNum type="arabicPeriod"/>
            </a:pPr>
            <a:r>
              <a:rPr i="0" lang="en" u="none" cap="none" strike="noStrike">
                <a:solidFill>
                  <a:schemeClr val="dk1"/>
                </a:solidFill>
              </a:rPr>
              <a:t>Deploy your application code to Azure</a:t>
            </a:r>
            <a:endParaRPr i="0" u="none" cap="none" strike="noStrike">
              <a:solidFill>
                <a:schemeClr val="dk1"/>
              </a:solidFill>
            </a:endParaRPr>
          </a:p>
          <a:p>
            <a:pPr indent="-317500" lvl="0" marL="457200" marR="0" rtl="0" algn="l">
              <a:lnSpc>
                <a:spcPct val="200000"/>
              </a:lnSpc>
              <a:spcBef>
                <a:spcPts val="0"/>
              </a:spcBef>
              <a:spcAft>
                <a:spcPts val="0"/>
              </a:spcAft>
              <a:buClr>
                <a:schemeClr val="dk1"/>
              </a:buClr>
              <a:buSzPts val="1400"/>
              <a:buAutoNum type="arabicPeriod"/>
            </a:pPr>
            <a:r>
              <a:rPr i="0" lang="en" u="none" cap="none" strike="noStrike">
                <a:solidFill>
                  <a:schemeClr val="dk1"/>
                </a:solidFill>
              </a:rPr>
              <a:t>Browse to the app</a:t>
            </a:r>
            <a:endParaRPr i="0" u="none" cap="none" strike="noStrike">
              <a:solidFill>
                <a:schemeClr val="dk1"/>
              </a:solidFill>
            </a:endParaRPr>
          </a:p>
          <a:p>
            <a:pPr indent="-317500" lvl="0" marL="457200" marR="0" rtl="0" algn="l">
              <a:lnSpc>
                <a:spcPct val="200000"/>
              </a:lnSpc>
              <a:spcBef>
                <a:spcPts val="0"/>
              </a:spcBef>
              <a:spcAft>
                <a:spcPts val="0"/>
              </a:spcAft>
              <a:buClr>
                <a:schemeClr val="dk1"/>
              </a:buClr>
              <a:buSzPts val="1400"/>
              <a:buAutoNum type="arabicPeriod"/>
            </a:pPr>
            <a:r>
              <a:rPr i="0" lang="en" u="none" cap="none" strike="noStrike">
                <a:solidFill>
                  <a:schemeClr val="dk1"/>
                </a:solidFill>
              </a:rPr>
              <a:t>Stream logs</a:t>
            </a:r>
            <a:endParaRPr i="0" u="none" cap="none" strike="noStrike">
              <a:solidFill>
                <a:schemeClr val="dk1"/>
              </a:solidFill>
            </a:endParaRPr>
          </a:p>
        </p:txBody>
      </p:sp>
      <p:pic>
        <p:nvPicPr>
          <p:cNvPr id="1911" name="Google Shape;1911;g22f4b3c3530_3_14"/>
          <p:cNvPicPr preferRelativeResize="0"/>
          <p:nvPr/>
        </p:nvPicPr>
        <p:blipFill rotWithShape="1">
          <a:blip r:embed="rId3">
            <a:alphaModFix/>
          </a:blip>
          <a:srcRect b="0" l="0" r="0" t="0"/>
          <a:stretch/>
        </p:blipFill>
        <p:spPr>
          <a:xfrm>
            <a:off x="5307800" y="1308025"/>
            <a:ext cx="3836198" cy="3095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5" name="Shape 1915"/>
        <p:cNvGrpSpPr/>
        <p:nvPr/>
      </p:nvGrpSpPr>
      <p:grpSpPr>
        <a:xfrm>
          <a:off x="0" y="0"/>
          <a:ext cx="0" cy="0"/>
          <a:chOff x="0" y="0"/>
          <a:chExt cx="0" cy="0"/>
        </a:xfrm>
      </p:grpSpPr>
      <p:sp>
        <p:nvSpPr>
          <p:cNvPr id="1916" name="Google Shape;1916;g23751457694_0_10"/>
          <p:cNvSpPr txBox="1"/>
          <p:nvPr>
            <p:ph type="title"/>
          </p:nvPr>
        </p:nvSpPr>
        <p:spPr>
          <a:xfrm>
            <a:off x="720000" y="227350"/>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AZURE SERVICES USED</a:t>
            </a:r>
            <a:endParaRPr/>
          </a:p>
        </p:txBody>
      </p:sp>
      <p:sp>
        <p:nvSpPr>
          <p:cNvPr id="1917" name="Google Shape;1917;g23751457694_0_10"/>
          <p:cNvSpPr txBox="1"/>
          <p:nvPr/>
        </p:nvSpPr>
        <p:spPr>
          <a:xfrm>
            <a:off x="411675" y="715750"/>
            <a:ext cx="5346900" cy="407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u="sng">
                <a:solidFill>
                  <a:schemeClr val="dk1"/>
                </a:solidFill>
              </a:rPr>
              <a:t>Azure Cosmos DB</a:t>
            </a:r>
            <a:r>
              <a:rPr b="1" lang="en" sz="1500">
                <a:solidFill>
                  <a:schemeClr val="dk1"/>
                </a:solidFill>
              </a:rPr>
              <a:t>:</a:t>
            </a:r>
            <a:endParaRPr b="1" sz="1500">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It is fully managed NoSQL and relational database which is is a globally distributed, multi-model database service provided by Microsoft Azure that is designed to handle large amounts of structured, semi-structured, and unstructured data.</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It takes database administration off our hands with automatic management, updates, and patching. It also handles capacity management with cost-effective serverless and automatic scaling options that respond to application needs to match capacity with demand.</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process for using Cosmos DB typically involves the following steps:</a:t>
            </a:r>
            <a:endParaRPr>
              <a:solidFill>
                <a:schemeClr val="dk1"/>
              </a:solidFill>
            </a:endParaRPr>
          </a:p>
          <a:p>
            <a:pPr indent="-317500" lvl="0" marL="457200" rtl="0" algn="l">
              <a:spcBef>
                <a:spcPts val="0"/>
              </a:spcBef>
              <a:spcAft>
                <a:spcPts val="0"/>
              </a:spcAft>
              <a:buClr>
                <a:schemeClr val="dk1"/>
              </a:buClr>
              <a:buSzPts val="1400"/>
              <a:buAutoNum type="alphaLcPeriod"/>
            </a:pPr>
            <a:r>
              <a:rPr lang="en">
                <a:solidFill>
                  <a:schemeClr val="dk1"/>
                </a:solidFill>
              </a:rPr>
              <a:t>Create a Cosmos DB account</a:t>
            </a:r>
            <a:endParaRPr>
              <a:solidFill>
                <a:schemeClr val="dk1"/>
              </a:solidFill>
            </a:endParaRPr>
          </a:p>
          <a:p>
            <a:pPr indent="-317500" lvl="0" marL="457200" rtl="0" algn="l">
              <a:spcBef>
                <a:spcPts val="0"/>
              </a:spcBef>
              <a:spcAft>
                <a:spcPts val="0"/>
              </a:spcAft>
              <a:buClr>
                <a:schemeClr val="dk1"/>
              </a:buClr>
              <a:buSzPts val="1400"/>
              <a:buAutoNum type="alphaLcPeriod"/>
            </a:pPr>
            <a:r>
              <a:rPr lang="en">
                <a:solidFill>
                  <a:schemeClr val="dk1"/>
                </a:solidFill>
              </a:rPr>
              <a:t>Choose a data model</a:t>
            </a:r>
            <a:endParaRPr>
              <a:solidFill>
                <a:schemeClr val="dk1"/>
              </a:solidFill>
            </a:endParaRPr>
          </a:p>
          <a:p>
            <a:pPr indent="-317500" lvl="0" marL="457200" rtl="0" algn="l">
              <a:spcBef>
                <a:spcPts val="0"/>
              </a:spcBef>
              <a:spcAft>
                <a:spcPts val="0"/>
              </a:spcAft>
              <a:buClr>
                <a:schemeClr val="dk1"/>
              </a:buClr>
              <a:buSzPts val="1400"/>
              <a:buAutoNum type="alphaLcPeriod"/>
            </a:pPr>
            <a:r>
              <a:rPr lang="en">
                <a:solidFill>
                  <a:schemeClr val="dk1"/>
                </a:solidFill>
              </a:rPr>
              <a:t>Create a database and containers</a:t>
            </a:r>
            <a:endParaRPr>
              <a:solidFill>
                <a:schemeClr val="dk1"/>
              </a:solidFill>
            </a:endParaRPr>
          </a:p>
          <a:p>
            <a:pPr indent="-317500" lvl="0" marL="457200" rtl="0" algn="l">
              <a:spcBef>
                <a:spcPts val="0"/>
              </a:spcBef>
              <a:spcAft>
                <a:spcPts val="0"/>
              </a:spcAft>
              <a:buClr>
                <a:schemeClr val="dk1"/>
              </a:buClr>
              <a:buSzPts val="1400"/>
              <a:buAutoNum type="alphaLcPeriod"/>
            </a:pPr>
            <a:r>
              <a:rPr lang="en">
                <a:solidFill>
                  <a:schemeClr val="dk1"/>
                </a:solidFill>
              </a:rPr>
              <a:t>Write data to your database</a:t>
            </a:r>
            <a:endParaRPr>
              <a:solidFill>
                <a:schemeClr val="dk1"/>
              </a:solidFill>
            </a:endParaRPr>
          </a:p>
          <a:p>
            <a:pPr indent="-317500" lvl="0" marL="457200" rtl="0" algn="l">
              <a:spcBef>
                <a:spcPts val="0"/>
              </a:spcBef>
              <a:spcAft>
                <a:spcPts val="0"/>
              </a:spcAft>
              <a:buClr>
                <a:schemeClr val="dk1"/>
              </a:buClr>
              <a:buSzPts val="1400"/>
              <a:buAutoNum type="alphaLcPeriod"/>
            </a:pPr>
            <a:r>
              <a:rPr lang="en">
                <a:solidFill>
                  <a:schemeClr val="dk1"/>
                </a:solidFill>
              </a:rPr>
              <a:t>Monitor and optimize performance</a:t>
            </a:r>
            <a:endParaRPr>
              <a:solidFill>
                <a:schemeClr val="dk1"/>
              </a:solidFill>
            </a:endParaRPr>
          </a:p>
        </p:txBody>
      </p:sp>
      <p:pic>
        <p:nvPicPr>
          <p:cNvPr id="1918" name="Google Shape;1918;g23751457694_0_10"/>
          <p:cNvPicPr preferRelativeResize="0"/>
          <p:nvPr/>
        </p:nvPicPr>
        <p:blipFill>
          <a:blip r:embed="rId3">
            <a:alphaModFix/>
          </a:blip>
          <a:stretch>
            <a:fillRect/>
          </a:stretch>
        </p:blipFill>
        <p:spPr>
          <a:xfrm>
            <a:off x="6024350" y="868150"/>
            <a:ext cx="2967250" cy="4160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