
<file path=[Content_Types].xml><?xml version="1.0" encoding="utf-8"?>
<Types xmlns="http://schemas.openxmlformats.org/package/2006/content-types">
  <Default ContentType="application/x-fontdata" Extension="fntdata"/>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3" Target="ppt/presentation.xml" Type="http://schemas.openxmlformats.org/officeDocument/2006/relationships/officeDocument"/><Relationship Id="rId2" Target="docProps/core.xml" Type="http://schemas.openxmlformats.org/package/2006/relationships/metadata/core-properties"/><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embedTrueTypeFonts="1" saveSubsetFonts="1" strictFirstAndLastChars="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9144000" cy="5143500" type="screen16x9"/>
  <p:notesSz cx="6858000" cy="9144000"/>
  <p:embeddedFontLst>
    <p:embeddedFont>
      <p:font charset="0" panose="00000500000000000000" pitchFamily="2" typeface="Merriweather"/>
      <p:regular r:id="rId34"/>
      <p:bold r:id="rId35"/>
      <p:italic r:id="rId36"/>
      <p:boldItalic r:id="rId37"/>
    </p:embeddedFont>
    <p:embeddedFont>
      <p:font charset="0" panose="02000000000000000000" pitchFamily="2" typeface="Roboto"/>
      <p:regular r:id="rId38"/>
      <p:bold r:id="rId39"/>
      <p:italic r:id="rId40"/>
      <p:boldItalic r:id="rId41"/>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92AD32-189D-4D62-BBF2-BA87E6844F9F}">
  <a:tblStyle styleId="{2892AD32-189D-4D62-BBF2-BA87E6844F9F}" styleName="Table_0">
    <a:wholeTbl>
      <a:tcTxStyle b="off" i="off">
        <a:font>
          <a:latin typeface="Arial"/>
          <a:ea typeface="Arial"/>
          <a:cs typeface="Arial"/>
        </a:font>
        <a:srgbClr val="000000"/>
      </a:tcTxStyle>
      <a:tcStyle>
        <a:tcBdr>
          <a:left>
            <a:ln cap="flat" cmpd="sng" w="9525">
              <a:solidFill>
                <a:srgbClr val="9E9E9E"/>
              </a:solidFill>
              <a:prstDash val="solid"/>
              <a:round/>
              <a:headEnd len="sm" type="none" w="sm"/>
              <a:tailEnd len="sm" type="none" w="sm"/>
            </a:ln>
          </a:left>
          <a:right>
            <a:ln cap="flat" cmpd="sng" w="9525">
              <a:solidFill>
                <a:srgbClr val="9E9E9E"/>
              </a:solidFill>
              <a:prstDash val="solid"/>
              <a:round/>
              <a:headEnd len="sm" type="none" w="sm"/>
              <a:tailEnd len="sm" type="none" w="sm"/>
            </a:ln>
          </a:right>
          <a:top>
            <a:ln cap="flat" cmpd="sng" w="9525">
              <a:solidFill>
                <a:srgbClr val="9E9E9E"/>
              </a:solidFill>
              <a:prstDash val="solid"/>
              <a:round/>
              <a:headEnd len="sm" type="none" w="sm"/>
              <a:tailEnd len="sm" type="none" w="sm"/>
            </a:ln>
          </a:top>
          <a:bottom>
            <a:ln cap="flat" cmpd="sng" w="9525">
              <a:solidFill>
                <a:srgbClr val="9E9E9E"/>
              </a:solidFill>
              <a:prstDash val="solid"/>
              <a:round/>
              <a:headEnd len="sm" type="none" w="sm"/>
              <a:tailEnd len="sm" type="none" w="sm"/>
            </a:ln>
          </a:bottom>
          <a:insideH>
            <a:ln cap="flat" cmpd="sng" w="9525">
              <a:solidFill>
                <a:srgbClr val="9E9E9E"/>
              </a:solidFill>
              <a:prstDash val="solid"/>
              <a:round/>
              <a:headEnd len="sm" type="none" w="sm"/>
              <a:tailEnd len="sm" type="none" w="sm"/>
            </a:ln>
          </a:insideH>
          <a:insideV>
            <a:ln cap="flat" cmpd="sng" w="9525">
              <a:solidFill>
                <a:srgbClr val="9E9E9E"/>
              </a:solidFill>
              <a:prstDash val="solid"/>
              <a:round/>
              <a:headEnd len="sm" type="none" w="sm"/>
              <a:tailEnd len="sm" type="none" w="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autoAdjust="0" sz="18652"/>
    <p:restoredTop sz="94660"/>
  </p:normalViewPr>
  <p:slideViewPr>
    <p:cSldViewPr snapToGrid="0">
      <p:cViewPr varScale="1">
        <p:scale>
          <a:sx d="100" n="84"/>
          <a:sy d="100" n="84"/>
        </p:scale>
        <p:origin x="664" y="52"/>
      </p:cViewPr>
      <p:guideLst>
        <p:guide orient="horz" pos="1620"/>
        <p:guide pos="2880"/>
      </p:guideLst>
    </p:cSldViewPr>
  </p:slideViewPr>
  <p:notesTextViewPr>
    <p:cViewPr>
      <p:scale>
        <a:sx d="1" n="1"/>
        <a:sy d="1" n="1"/>
      </p:scale>
      <p:origin x="0" y="0"/>
    </p:cViewPr>
  </p:notesTextViewPr>
  <p:gridSpacing cx="72008" cy="72008"/>
</p:viewPr>
</file>

<file path=ppt/_rels/presentation.xml.rels><?xml version="1.0" encoding="UTF-8" standalone="yes"?><Relationships xmlns="http://schemas.openxmlformats.org/package/2006/relationships"><Relationship Id="rId39" Target="fonts/font6.fntdata" Type="http://schemas.openxmlformats.org/officeDocument/2006/relationships/font"/><Relationship Id="rId38" Target="fonts/font5.fntdata" Type="http://schemas.openxmlformats.org/officeDocument/2006/relationships/font"/><Relationship Id="rId37" Target="fonts/font4.fntdata" Type="http://schemas.openxmlformats.org/officeDocument/2006/relationships/font"/><Relationship Id="rId36" Target="fonts/font3.fntdata" Type="http://schemas.openxmlformats.org/officeDocument/2006/relationships/font"/><Relationship Id="rId35" Target="fonts/font2.fntdata" Type="http://schemas.openxmlformats.org/officeDocument/2006/relationships/font"/><Relationship Id="rId34" Target="fonts/font1.fntdata" Type="http://schemas.openxmlformats.org/officeDocument/2006/relationships/font"/><Relationship Id="rId33" Target="slides/slide27.xml" Type="http://schemas.openxmlformats.org/officeDocument/2006/relationships/slide"/><Relationship Id="rId32" Target="slides/slide26.xml" Type="http://schemas.openxmlformats.org/officeDocument/2006/relationships/slide"/><Relationship Id="rId31" Target="slides/slide25.xml" Type="http://schemas.openxmlformats.org/officeDocument/2006/relationships/slide"/><Relationship Id="rId30" Target="slides/slide24.xml" Type="http://schemas.openxmlformats.org/officeDocument/2006/relationships/slide"/><Relationship Id="rId27" Target="slides/slide21.xml" Type="http://schemas.openxmlformats.org/officeDocument/2006/relationships/slide"/><Relationship Id="rId26" Target="slides/slide20.xml" Type="http://schemas.openxmlformats.org/officeDocument/2006/relationships/slide"/><Relationship Id="rId25" Target="slides/slide19.xml" Type="http://schemas.openxmlformats.org/officeDocument/2006/relationships/slide"/><Relationship Id="rId24" Target="slides/slide18.xml" Type="http://schemas.openxmlformats.org/officeDocument/2006/relationships/slide"/><Relationship Id="rId21" Target="slides/slide15.xml" Type="http://schemas.openxmlformats.org/officeDocument/2006/relationships/slide"/><Relationship Id="rId19" Target="slides/slide13.xml" Type="http://schemas.openxmlformats.org/officeDocument/2006/relationships/slide"/><Relationship Id="rId20" Target="slides/slide14.xml" Type="http://schemas.openxmlformats.org/officeDocument/2006/relationships/slide"/><Relationship Id="rId18" Target="slides/slide12.xml" Type="http://schemas.openxmlformats.org/officeDocument/2006/relationships/slide"/><Relationship Id="rId17" Target="slides/slide11.xml" Type="http://schemas.openxmlformats.org/officeDocument/2006/relationships/slide"/><Relationship Id="rId16" Target="slides/slide10.xml" Type="http://schemas.openxmlformats.org/officeDocument/2006/relationships/slide"/><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41" Target="fonts/font8.fntdata" Type="http://schemas.openxmlformats.org/officeDocument/2006/relationships/font"/><Relationship Id="rId10" Target="slides/slide4.xml" Type="http://schemas.openxmlformats.org/officeDocument/2006/relationships/slide"/><Relationship Id="rId9" Target="slides/slide3.xml" Type="http://schemas.openxmlformats.org/officeDocument/2006/relationships/slide"/><Relationship Id="rId40" Target="fonts/font7.fntdata" Type="http://schemas.openxmlformats.org/officeDocument/2006/relationships/font"/><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3" Target="slides/slide17.xml" Type="http://schemas.openxmlformats.org/officeDocument/2006/relationships/slide"/><Relationship Id="rId29" Target="slides/slide23.xml" Type="http://schemas.openxmlformats.org/officeDocument/2006/relationships/slide"/><Relationship Id="rId2" Target="viewProps.xml" Type="http://schemas.openxmlformats.org/officeDocument/2006/relationships/viewProps"/><Relationship Id="rId22" Target="slides/slide16.xml" Type="http://schemas.openxmlformats.org/officeDocument/2006/relationships/slide"/><Relationship Id="rId28" Target="slides/slide22.xml" Type="http://schemas.openxmlformats.org/officeDocument/2006/relationships/slide"/><Relationship Id="rId1" Target="theme/theme1.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ChangeAspect="1" noGrp="1" noRot="1"/>
          </p:cNvSpPr>
          <p:nvPr>
            <p:ph idx="2" type="sldImg"/>
          </p:nvPr>
        </p:nvSpPr>
        <p:spPr>
          <a:xfrm>
            <a:off x="381300" y="685800"/>
            <a:ext cx="6096075"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4" name="Google Shape;4;n"/>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i="0" strike="noStrike" sz="1100" u="none">
                <a:solidFill>
                  <a:srgbClr val="000000"/>
                </a:solidFill>
                <a:latin typeface="Arial"/>
                <a:ea typeface="Arial"/>
                <a:cs typeface="Arial"/>
                <a:sym typeface="Arial"/>
              </a:defRPr>
            </a:lvl9pPr>
          </a:lstStyle>
          <a:p>
            <a:endParaRPr/>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arget="../slides/slide1.xml" Type="http://schemas.openxmlformats.org/officeDocument/2006/relationships/slide"/><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2" Target="../slides/slide10.xml" Type="http://schemas.openxmlformats.org/officeDocument/2006/relationships/slide"/><Relationship Id="rId1" Target="../notesMasters/notesMaster1.xml" Type="http://schemas.openxmlformats.org/officeDocument/2006/relationships/notesMaster"/></Relationships>
</file>

<file path=ppt/notesSlides/_rels/notesSlide11.xml.rels><?xml version="1.0" encoding="UTF-8" standalone="yes"?><Relationships xmlns="http://schemas.openxmlformats.org/package/2006/relationships"><Relationship Id="rId2" Target="../slides/slide11.xml" Type="http://schemas.openxmlformats.org/officeDocument/2006/relationships/slide"/><Relationship Id="rId1" Target="../notesMasters/notesMaster1.xml" Type="http://schemas.openxmlformats.org/officeDocument/2006/relationships/notesMaster"/></Relationships>
</file>

<file path=ppt/notesSlides/_rels/notesSlide12.xml.rels><?xml version="1.0" encoding="UTF-8" standalone="yes"?><Relationships xmlns="http://schemas.openxmlformats.org/package/2006/relationships"><Relationship Id="rId2" Target="../slides/slide12.xml" Type="http://schemas.openxmlformats.org/officeDocument/2006/relationships/slide"/><Relationship Id="rId1" Target="../notesMasters/notesMaster1.xml" Type="http://schemas.openxmlformats.org/officeDocument/2006/relationships/notesMaster"/></Relationships>
</file>

<file path=ppt/notesSlides/_rels/notesSlide13.xml.rels><?xml version="1.0" encoding="UTF-8" standalone="yes"?><Relationships xmlns="http://schemas.openxmlformats.org/package/2006/relationships"><Relationship Id="rId2" Target="../slides/slide13.xml" Type="http://schemas.openxmlformats.org/officeDocument/2006/relationships/slide"/><Relationship Id="rId1" Target="../notesMasters/notesMaster1.xml" Type="http://schemas.openxmlformats.org/officeDocument/2006/relationships/notesMaster"/></Relationships>
</file>

<file path=ppt/notesSlides/_rels/notesSlide14.xml.rels><?xml version="1.0" encoding="UTF-8" standalone="yes"?><Relationships xmlns="http://schemas.openxmlformats.org/package/2006/relationships"><Relationship Id="rId2" Target="../slides/slide14.xml" Type="http://schemas.openxmlformats.org/officeDocument/2006/relationships/slide"/><Relationship Id="rId1" Target="../notesMasters/notesMaster1.xml" Type="http://schemas.openxmlformats.org/officeDocument/2006/relationships/notesMaster"/></Relationships>
</file>

<file path=ppt/notesSlides/_rels/notesSlide15.xml.rels><?xml version="1.0" encoding="UTF-8" standalone="yes"?><Relationships xmlns="http://schemas.openxmlformats.org/package/2006/relationships"><Relationship Id="rId2" Target="../slides/slide15.xml" Type="http://schemas.openxmlformats.org/officeDocument/2006/relationships/slide"/><Relationship Id="rId1" Target="../notesMasters/notesMaster1.xml" Type="http://schemas.openxmlformats.org/officeDocument/2006/relationships/notesMaster"/></Relationships>
</file>

<file path=ppt/notesSlides/_rels/notesSlide16.xml.rels><?xml version="1.0" encoding="UTF-8" standalone="yes"?><Relationships xmlns="http://schemas.openxmlformats.org/package/2006/relationships"><Relationship Id="rId2" Target="../slides/slide16.xml" Type="http://schemas.openxmlformats.org/officeDocument/2006/relationships/slide"/><Relationship Id="rId1" Target="../notesMasters/notesMaster1.xml" Type="http://schemas.openxmlformats.org/officeDocument/2006/relationships/notesMaster"/></Relationships>
</file>

<file path=ppt/notesSlides/_rels/notesSlide17.xml.rels><?xml version="1.0" encoding="UTF-8" standalone="yes"?><Relationships xmlns="http://schemas.openxmlformats.org/package/2006/relationships"><Relationship Id="rId2" Target="../slides/slide17.xml" Type="http://schemas.openxmlformats.org/officeDocument/2006/relationships/slide"/><Relationship Id="rId1" Target="../notesMasters/notesMaster1.xml" Type="http://schemas.openxmlformats.org/officeDocument/2006/relationships/notesMaster"/></Relationships>
</file>

<file path=ppt/notesSlides/_rels/notesSlide18.xml.rels><?xml version="1.0" encoding="UTF-8" standalone="yes"?><Relationships xmlns="http://schemas.openxmlformats.org/package/2006/relationships"><Relationship Id="rId2" Target="../slides/slide18.xml" Type="http://schemas.openxmlformats.org/officeDocument/2006/relationships/slide"/><Relationship Id="rId1" Target="../notesMasters/notesMaster1.xml" Type="http://schemas.openxmlformats.org/officeDocument/2006/relationships/notesMaster"/></Relationships>
</file>

<file path=ppt/notesSlides/_rels/notesSlide19.xml.rels><?xml version="1.0" encoding="UTF-8" standalone="yes"?><Relationships xmlns="http://schemas.openxmlformats.org/package/2006/relationships"><Relationship Id="rId2" Target="../slides/slide19.xml" Type="http://schemas.openxmlformats.org/officeDocument/2006/relationships/slide"/><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2" Target="../slides/slide2.xml" Type="http://schemas.openxmlformats.org/officeDocument/2006/relationships/slide"/><Relationship Id="rId1" Target="../notesMasters/notesMaster1.xml" Type="http://schemas.openxmlformats.org/officeDocument/2006/relationships/notesMaster"/></Relationships>
</file>

<file path=ppt/notesSlides/_rels/notesSlide20.xml.rels><?xml version="1.0" encoding="UTF-8" standalone="yes"?><Relationships xmlns="http://schemas.openxmlformats.org/package/2006/relationships"><Relationship Id="rId2" Target="../slides/slide20.xml" Type="http://schemas.openxmlformats.org/officeDocument/2006/relationships/slide"/><Relationship Id="rId1" Target="../notesMasters/notesMaster1.xml" Type="http://schemas.openxmlformats.org/officeDocument/2006/relationships/notesMaster"/></Relationships>
</file>

<file path=ppt/notesSlides/_rels/notesSlide21.xml.rels><?xml version="1.0" encoding="UTF-8" standalone="yes"?><Relationships xmlns="http://schemas.openxmlformats.org/package/2006/relationships"><Relationship Id="rId2" Target="../slides/slide21.xml" Type="http://schemas.openxmlformats.org/officeDocument/2006/relationships/slide"/><Relationship Id="rId1" Target="../notesMasters/notesMaster1.xml" Type="http://schemas.openxmlformats.org/officeDocument/2006/relationships/notesMaster"/></Relationships>
</file>

<file path=ppt/notesSlides/_rels/notesSlide22.xml.rels><?xml version="1.0" encoding="UTF-8" standalone="yes"?><Relationships xmlns="http://schemas.openxmlformats.org/package/2006/relationships"><Relationship Id="rId2" Target="../slides/slide22.xml" Type="http://schemas.openxmlformats.org/officeDocument/2006/relationships/slide"/><Relationship Id="rId1" Target="../notesMasters/notesMaster1.xml" Type="http://schemas.openxmlformats.org/officeDocument/2006/relationships/notesMaster"/></Relationships>
</file>

<file path=ppt/notesSlides/_rels/notesSlide23.xml.rels><?xml version="1.0" encoding="UTF-8" standalone="yes"?><Relationships xmlns="http://schemas.openxmlformats.org/package/2006/relationships"><Relationship Id="rId2" Target="../slides/slide23.xml" Type="http://schemas.openxmlformats.org/officeDocument/2006/relationships/slide"/><Relationship Id="rId1" Target="../notesMasters/notesMaster1.xml" Type="http://schemas.openxmlformats.org/officeDocument/2006/relationships/notesMaster"/></Relationships>
</file>

<file path=ppt/notesSlides/_rels/notesSlide24.xml.rels><?xml version="1.0" encoding="UTF-8" standalone="yes"?><Relationships xmlns="http://schemas.openxmlformats.org/package/2006/relationships"><Relationship Id="rId2" Target="../slides/slide24.xml" Type="http://schemas.openxmlformats.org/officeDocument/2006/relationships/slide"/><Relationship Id="rId1" Target="../notesMasters/notesMaster1.xml" Type="http://schemas.openxmlformats.org/officeDocument/2006/relationships/notesMaster"/></Relationships>
</file>

<file path=ppt/notesSlides/_rels/notesSlide25.xml.rels><?xml version="1.0" encoding="UTF-8" standalone="yes"?><Relationships xmlns="http://schemas.openxmlformats.org/package/2006/relationships"><Relationship Id="rId2" Target="../slides/slide25.xml" Type="http://schemas.openxmlformats.org/officeDocument/2006/relationships/slide"/><Relationship Id="rId1" Target="../notesMasters/notesMaster1.xml" Type="http://schemas.openxmlformats.org/officeDocument/2006/relationships/notesMaster"/></Relationships>
</file>

<file path=ppt/notesSlides/_rels/notesSlide26.xml.rels><?xml version="1.0" encoding="UTF-8" standalone="yes"?><Relationships xmlns="http://schemas.openxmlformats.org/package/2006/relationships"><Relationship Id="rId2" Target="../slides/slide26.xml" Type="http://schemas.openxmlformats.org/officeDocument/2006/relationships/slide"/><Relationship Id="rId1" Target="../notesMasters/notesMaster1.xml" Type="http://schemas.openxmlformats.org/officeDocument/2006/relationships/notesMaster"/></Relationships>
</file>

<file path=ppt/notesSlides/_rels/notesSlide27.xml.rels><?xml version="1.0" encoding="UTF-8" standalone="yes"?><Relationships xmlns="http://schemas.openxmlformats.org/package/2006/relationships"><Relationship Id="rId2" Target="../slides/slide27.xml" Type="http://schemas.openxmlformats.org/officeDocument/2006/relationships/slide"/><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2" Target="../slides/slide3.xml" Type="http://schemas.openxmlformats.org/officeDocument/2006/relationships/slide"/><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2" Target="../slides/slide4.xml" Type="http://schemas.openxmlformats.org/officeDocument/2006/relationships/slide"/><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2" Target="../slides/slide5.xml" Type="http://schemas.openxmlformats.org/officeDocument/2006/relationships/slide"/><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2" Target="../slides/slide6.xml" Type="http://schemas.openxmlformats.org/officeDocument/2006/relationships/slide"/><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2" Target="../slides/slide7.xml" Type="http://schemas.openxmlformats.org/officeDocument/2006/relationships/slide"/><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2" Target="../slides/slide8.xml" Type="http://schemas.openxmlformats.org/officeDocument/2006/relationships/slide"/><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2" Target="../slides/slide9.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
        <p:cNvGrpSpPr/>
        <p:nvPr/>
      </p:nvGrpSpPr>
      <p:grpSpPr>
        <a:xfrm>
          <a:off x="0" y="0"/>
          <a:ext cx="0" cy="0"/>
          <a:chOff x="0" y="0"/>
          <a:chExt cx="0" cy="0"/>
        </a:xfrm>
      </p:grpSpPr>
      <p:sp>
        <p:nvSpPr>
          <p:cNvPr id="61" name="Google Shape;61;p1: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62" name="Google Shape;62;p1: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9: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18" name="Google Shape;118;p9: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10: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24" name="Google Shape;124;p10: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2: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38" name="Google Shape;138;p12: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13: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44" name="Google Shape;144;p13: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11: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31" name="Google Shape;131;p11: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14:notes"/>
          <p:cNvSpPr>
            <a:spLocks noChangeAspect="1" noGrp="1" noRot="1"/>
          </p:cNvSpPr>
          <p:nvPr>
            <p:ph idx="2" type="sldImg"/>
          </p:nvPr>
        </p:nvSpPr>
        <p:spPr>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50" name="Google Shape;150;p14: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p15:notes"/>
          <p:cNvSpPr>
            <a:spLocks noChangeAspect="1" noGrp="1" noRot="1"/>
          </p:cNvSpPr>
          <p:nvPr>
            <p:ph idx="2" type="sldImg"/>
          </p:nvPr>
        </p:nvSpPr>
        <p:spPr>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60" name="Google Shape;160;p15: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
        <p:cNvGrpSpPr/>
        <p:nvPr/>
      </p:nvGrpSpPr>
      <p:grpSpPr>
        <a:xfrm>
          <a:off x="0" y="0"/>
          <a:ext cx="0" cy="0"/>
          <a:chOff x="0" y="0"/>
          <a:chExt cx="0" cy="0"/>
        </a:xfrm>
      </p:grpSpPr>
      <p:sp>
        <p:nvSpPr>
          <p:cNvPr id="167" name="Google Shape;167;p16:notes"/>
          <p:cNvSpPr>
            <a:spLocks noChangeAspect="1" noGrp="1" noRot="1"/>
          </p:cNvSpPr>
          <p:nvPr>
            <p:ph idx="2" type="sldImg"/>
          </p:nvPr>
        </p:nvSpPr>
        <p:spPr>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68" name="Google Shape;168;p16: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p17:notes"/>
          <p:cNvSpPr>
            <a:spLocks noChangeAspect="1" noGrp="1" noRot="1"/>
          </p:cNvSpPr>
          <p:nvPr>
            <p:ph idx="2" type="sldImg"/>
          </p:nvPr>
        </p:nvSpPr>
        <p:spPr>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77" name="Google Shape;177;p17: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g1f13b5f1e73_0_0:notes"/>
          <p:cNvSpPr>
            <a:spLocks noChangeAspect="1" noGrp="1" noRot="1"/>
          </p:cNvSpPr>
          <p:nvPr>
            <p:ph idx="2" type="sldImg"/>
          </p:nvPr>
        </p:nvSpPr>
        <p:spPr>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id="186" name="Google Shape;186;g1f13b5f1e73_0_0: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2: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70" name="Google Shape;70;p2: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g1f13b5f1e73_1_0:notes"/>
          <p:cNvSpPr>
            <a:spLocks noChangeAspect="1" noGrp="1" noRot="1"/>
          </p:cNvSpPr>
          <p:nvPr>
            <p:ph idx="2" type="sldImg"/>
          </p:nvPr>
        </p:nvSpPr>
        <p:spPr>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id="197" name="Google Shape;197;g1f13b5f1e73_1_0: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g1f13b5f1e73_1_4:notes"/>
          <p:cNvSpPr>
            <a:spLocks noChangeAspect="1" noGrp="1" noRot="1"/>
          </p:cNvSpPr>
          <p:nvPr>
            <p:ph idx="2" type="sldImg"/>
          </p:nvPr>
        </p:nvSpPr>
        <p:spPr>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id="208" name="Google Shape;208;g1f13b5f1e73_1_4: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1f13b5f1e73_1_35:notes"/>
          <p:cNvSpPr>
            <a:spLocks noChangeAspect="1" noGrp="1" noRot="1"/>
          </p:cNvSpPr>
          <p:nvPr>
            <p:ph idx="2" type="sldImg"/>
          </p:nvPr>
        </p:nvSpPr>
        <p:spPr>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id="219" name="Google Shape;219;g1f13b5f1e73_1_35: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229" name="Google Shape;229;g2172c5c9a9c_2_16:notes"/>
          <p:cNvSpPr>
            <a:spLocks noChangeAspect="1" noGrp="1" noRot="1"/>
          </p:cNvSpPr>
          <p:nvPr>
            <p:ph idx="2" type="sldImg"/>
          </p:nvPr>
        </p:nvSpPr>
        <p:spPr>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id="230" name="Google Shape;230;g2172c5c9a9c_2_16: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g22e6f0f1673_0_0:notes"/>
          <p:cNvSpPr>
            <a:spLocks noChangeAspect="1" noGrp="1" noRot="1"/>
          </p:cNvSpPr>
          <p:nvPr>
            <p:ph idx="2" type="sldImg"/>
          </p:nvPr>
        </p:nvSpPr>
        <p:spPr>
          <a:xfrm>
            <a:off x="3813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id="244" name="Google Shape;244;g22e6f0f1673_0_0: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p18: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
        <p:nvSpPr>
          <p:cNvPr id="251" name="Google Shape;251;p18:notes"/>
          <p:cNvSpPr>
            <a:spLocks noChangeAspect="1" noGrp="1" noRot="1"/>
          </p:cNvSpPr>
          <p:nvPr>
            <p:ph idx="2" type="sldImg"/>
          </p:nvPr>
        </p:nvSpPr>
        <p:spPr>
          <a:xfrm>
            <a:off x="381300" y="685800"/>
            <a:ext cx="6096075"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
        <p:cNvGrpSpPr/>
        <p:nvPr/>
      </p:nvGrpSpPr>
      <p:grpSpPr>
        <a:xfrm>
          <a:off x="0" y="0"/>
          <a:ext cx="0" cy="0"/>
          <a:chOff x="0" y="0"/>
          <a:chExt cx="0" cy="0"/>
        </a:xfrm>
      </p:grpSpPr>
      <p:sp>
        <p:nvSpPr>
          <p:cNvPr id="256" name="Google Shape;256;p19: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
        <p:nvSpPr>
          <p:cNvPr id="257" name="Google Shape;257;p19:notes"/>
          <p:cNvSpPr>
            <a:spLocks noChangeAspect="1" noGrp="1" noRot="1"/>
          </p:cNvSpPr>
          <p:nvPr>
            <p:ph idx="2" type="sldImg"/>
          </p:nvPr>
        </p:nvSpPr>
        <p:spPr>
          <a:xfrm>
            <a:off x="381300" y="685800"/>
            <a:ext cx="6096075"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p20: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263" name="Google Shape;263;p20: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p3: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76" name="Google Shape;76;p3: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4: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82" name="Google Shape;82;p4: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p5: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88" name="Google Shape;88;p5: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6: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94" name="Google Shape;94;p6: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2172c5c9a9c_2_3: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00" name="Google Shape;100;g2172c5c9a9c_2_3: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7: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06" name="Google Shape;106;p7: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8: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112" name="Google Shape;112;p8:notes"/>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anchor="t" anchorCtr="0" bIns="91425" lIns="91425" numCol="1" rIns="91425" spcFirstLastPara="1" tIns="91425" wrap="square">
            <a:normAutofit/>
          </a:bodyPr>
          <a:lstStyle>
            <a:lvl1pPr algn="l" lvl="0">
              <a:lnSpc>
                <a:spcPct val="100000"/>
              </a:lnSpc>
              <a:spcBef>
                <a:spcPts val="0"/>
              </a:spcBef>
              <a:spcAft>
                <a:spcPts val="0"/>
              </a:spcAft>
              <a:buSzPts val="3600"/>
              <a:buNone/>
              <a:defRPr sz="3600"/>
            </a:lvl1pPr>
            <a:lvl2pPr algn="l" lvl="1">
              <a:lnSpc>
                <a:spcPct val="100000"/>
              </a:lnSpc>
              <a:spcBef>
                <a:spcPts val="0"/>
              </a:spcBef>
              <a:spcAft>
                <a:spcPts val="0"/>
              </a:spcAft>
              <a:buSzPts val="3600"/>
              <a:buNone/>
              <a:defRPr sz="3600"/>
            </a:lvl2pPr>
            <a:lvl3pPr algn="l" lvl="2">
              <a:lnSpc>
                <a:spcPct val="100000"/>
              </a:lnSpc>
              <a:spcBef>
                <a:spcPts val="0"/>
              </a:spcBef>
              <a:spcAft>
                <a:spcPts val="0"/>
              </a:spcAft>
              <a:buSzPts val="3600"/>
              <a:buNone/>
              <a:defRPr sz="3600"/>
            </a:lvl3pPr>
            <a:lvl4pPr algn="l" lvl="3">
              <a:lnSpc>
                <a:spcPct val="100000"/>
              </a:lnSpc>
              <a:spcBef>
                <a:spcPts val="0"/>
              </a:spcBef>
              <a:spcAft>
                <a:spcPts val="0"/>
              </a:spcAft>
              <a:buSzPts val="3600"/>
              <a:buNone/>
              <a:defRPr sz="3600"/>
            </a:lvl4pPr>
            <a:lvl5pPr algn="l" lvl="4">
              <a:lnSpc>
                <a:spcPct val="100000"/>
              </a:lnSpc>
              <a:spcBef>
                <a:spcPts val="0"/>
              </a:spcBef>
              <a:spcAft>
                <a:spcPts val="0"/>
              </a:spcAft>
              <a:buSzPts val="3600"/>
              <a:buNone/>
              <a:defRPr sz="3600"/>
            </a:lvl5pPr>
            <a:lvl6pPr algn="l" lvl="5">
              <a:lnSpc>
                <a:spcPct val="100000"/>
              </a:lnSpc>
              <a:spcBef>
                <a:spcPts val="0"/>
              </a:spcBef>
              <a:spcAft>
                <a:spcPts val="0"/>
              </a:spcAft>
              <a:buSzPts val="3600"/>
              <a:buNone/>
              <a:defRPr sz="3600"/>
            </a:lvl6pPr>
            <a:lvl7pPr algn="l" lvl="6">
              <a:lnSpc>
                <a:spcPct val="100000"/>
              </a:lnSpc>
              <a:spcBef>
                <a:spcPts val="0"/>
              </a:spcBef>
              <a:spcAft>
                <a:spcPts val="0"/>
              </a:spcAft>
              <a:buSzPts val="3600"/>
              <a:buNone/>
              <a:defRPr sz="3600"/>
            </a:lvl7pPr>
            <a:lvl8pPr algn="l" lvl="7">
              <a:lnSpc>
                <a:spcPct val="100000"/>
              </a:lnSpc>
              <a:spcBef>
                <a:spcPts val="0"/>
              </a:spcBef>
              <a:spcAft>
                <a:spcPts val="0"/>
              </a:spcAft>
              <a:buSzPts val="3600"/>
              <a:buNone/>
              <a:defRPr sz="3600"/>
            </a:lvl8pPr>
            <a:lvl9pPr algn="l" lvl="8">
              <a:lnSpc>
                <a:spcPct val="100000"/>
              </a:lnSpc>
              <a:spcBef>
                <a:spcPts val="0"/>
              </a:spcBef>
              <a:spcAft>
                <a:spcPts val="0"/>
              </a:spcAft>
              <a:buSzPts val="3600"/>
              <a:buNone/>
              <a:defRPr sz="3600"/>
            </a:lvl9pPr>
          </a:lstStyle>
          <a:p>
            <a:endParaRPr/>
          </a:p>
        </p:txBody>
      </p:sp>
      <p:sp>
        <p:nvSpPr>
          <p:cNvPr id="12" name="Google Shape;12;p2"/>
          <p:cNvSpPr txBox="1">
            <a:spLocks noGrp="1"/>
          </p:cNvSpPr>
          <p:nvPr>
            <p:ph idx="1" type="subTitle"/>
          </p:nvPr>
        </p:nvSpPr>
        <p:spPr>
          <a:xfrm>
            <a:off x="311700" y="1878560"/>
            <a:ext cx="4242600" cy="738300"/>
          </a:xfrm>
          <a:prstGeom prst="rect">
            <a:avLst/>
          </a:prstGeom>
          <a:noFill/>
          <a:ln>
            <a:noFill/>
          </a:ln>
        </p:spPr>
        <p:txBody>
          <a:bodyPr anchor="t" anchorCtr="0" bIns="91425" lIns="91425" numCol="1" rIns="91425" spcFirstLastPara="1" tIns="91425" wrap="square">
            <a:normAutofit/>
          </a:bodyPr>
          <a:lstStyle>
            <a:lvl1pPr algn="l" lvl="0">
              <a:lnSpc>
                <a:spcPct val="100000"/>
              </a:lnSpc>
              <a:spcBef>
                <a:spcPts val="0"/>
              </a:spcBef>
              <a:spcAft>
                <a:spcPts val="0"/>
              </a:spcAft>
              <a:buClr>
                <a:schemeClr val="lt2"/>
              </a:buClr>
              <a:buSzPts val="1600"/>
              <a:buNone/>
              <a:defRPr sz="1600">
                <a:solidFill>
                  <a:schemeClr val="lt2"/>
                </a:solidFill>
              </a:defRPr>
            </a:lvl1pPr>
            <a:lvl2pPr algn="l" lvl="1">
              <a:lnSpc>
                <a:spcPct val="100000"/>
              </a:lnSpc>
              <a:spcBef>
                <a:spcPts val="0"/>
              </a:spcBef>
              <a:spcAft>
                <a:spcPts val="0"/>
              </a:spcAft>
              <a:buClr>
                <a:schemeClr val="lt2"/>
              </a:buClr>
              <a:buSzPts val="1600"/>
              <a:buNone/>
              <a:defRPr sz="1600">
                <a:solidFill>
                  <a:schemeClr val="lt2"/>
                </a:solidFill>
              </a:defRPr>
            </a:lvl2pPr>
            <a:lvl3pPr algn="l" lvl="2">
              <a:lnSpc>
                <a:spcPct val="100000"/>
              </a:lnSpc>
              <a:spcBef>
                <a:spcPts val="0"/>
              </a:spcBef>
              <a:spcAft>
                <a:spcPts val="0"/>
              </a:spcAft>
              <a:buClr>
                <a:schemeClr val="lt2"/>
              </a:buClr>
              <a:buSzPts val="1600"/>
              <a:buNone/>
              <a:defRPr sz="1600">
                <a:solidFill>
                  <a:schemeClr val="lt2"/>
                </a:solidFill>
              </a:defRPr>
            </a:lvl3pPr>
            <a:lvl4pPr algn="l" lvl="3">
              <a:lnSpc>
                <a:spcPct val="100000"/>
              </a:lnSpc>
              <a:spcBef>
                <a:spcPts val="0"/>
              </a:spcBef>
              <a:spcAft>
                <a:spcPts val="0"/>
              </a:spcAft>
              <a:buClr>
                <a:schemeClr val="lt2"/>
              </a:buClr>
              <a:buSzPts val="1600"/>
              <a:buNone/>
              <a:defRPr sz="1600">
                <a:solidFill>
                  <a:schemeClr val="lt2"/>
                </a:solidFill>
              </a:defRPr>
            </a:lvl4pPr>
            <a:lvl5pPr algn="l" lvl="4">
              <a:lnSpc>
                <a:spcPct val="100000"/>
              </a:lnSpc>
              <a:spcBef>
                <a:spcPts val="0"/>
              </a:spcBef>
              <a:spcAft>
                <a:spcPts val="0"/>
              </a:spcAft>
              <a:buClr>
                <a:schemeClr val="lt2"/>
              </a:buClr>
              <a:buSzPts val="1600"/>
              <a:buNone/>
              <a:defRPr sz="1600">
                <a:solidFill>
                  <a:schemeClr val="lt2"/>
                </a:solidFill>
              </a:defRPr>
            </a:lvl5pPr>
            <a:lvl6pPr algn="l" lvl="5">
              <a:lnSpc>
                <a:spcPct val="100000"/>
              </a:lnSpc>
              <a:spcBef>
                <a:spcPts val="0"/>
              </a:spcBef>
              <a:spcAft>
                <a:spcPts val="0"/>
              </a:spcAft>
              <a:buClr>
                <a:schemeClr val="lt2"/>
              </a:buClr>
              <a:buSzPts val="1600"/>
              <a:buNone/>
              <a:defRPr sz="1600">
                <a:solidFill>
                  <a:schemeClr val="lt2"/>
                </a:solidFill>
              </a:defRPr>
            </a:lvl6pPr>
            <a:lvl7pPr algn="l" lvl="6">
              <a:lnSpc>
                <a:spcPct val="100000"/>
              </a:lnSpc>
              <a:spcBef>
                <a:spcPts val="0"/>
              </a:spcBef>
              <a:spcAft>
                <a:spcPts val="0"/>
              </a:spcAft>
              <a:buClr>
                <a:schemeClr val="lt2"/>
              </a:buClr>
              <a:buSzPts val="1600"/>
              <a:buNone/>
              <a:defRPr sz="1600">
                <a:solidFill>
                  <a:schemeClr val="lt2"/>
                </a:solidFill>
              </a:defRPr>
            </a:lvl7pPr>
            <a:lvl8pPr algn="l" lvl="7">
              <a:lnSpc>
                <a:spcPct val="100000"/>
              </a:lnSpc>
              <a:spcBef>
                <a:spcPts val="0"/>
              </a:spcBef>
              <a:spcAft>
                <a:spcPts val="0"/>
              </a:spcAft>
              <a:buClr>
                <a:schemeClr val="lt2"/>
              </a:buClr>
              <a:buSzPts val="1600"/>
              <a:buNone/>
              <a:defRPr sz="1600">
                <a:solidFill>
                  <a:schemeClr val="lt2"/>
                </a:solidFill>
              </a:defRPr>
            </a:lvl8pPr>
            <a:lvl9pPr algn="l"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hasCustomPrompt="1" type="title"/>
          </p:nvPr>
        </p:nvSpPr>
        <p:spPr>
          <a:xfrm>
            <a:off x="311750" y="831175"/>
            <a:ext cx="5334900" cy="1244700"/>
          </a:xfrm>
          <a:prstGeom prst="rect">
            <a:avLst/>
          </a:prstGeom>
          <a:noFill/>
          <a:ln>
            <a:noFill/>
          </a:ln>
        </p:spPr>
        <p:txBody>
          <a:bodyPr anchor="b" anchorCtr="0" bIns="91425" lIns="91425" numCol="1" rIns="91425" spcFirstLastPara="1" tIns="91425" wrap="square">
            <a:normAutofit/>
          </a:bodyPr>
          <a:lstStyle>
            <a:lvl1pPr algn="l" lvl="0">
              <a:lnSpc>
                <a:spcPct val="100000"/>
              </a:lnSpc>
              <a:spcBef>
                <a:spcPts val="0"/>
              </a:spcBef>
              <a:spcAft>
                <a:spcPts val="0"/>
              </a:spcAft>
              <a:buClr>
                <a:schemeClr val="lt1"/>
              </a:buClr>
              <a:buSzPts val="10000"/>
              <a:buNone/>
              <a:defRPr sz="10000">
                <a:solidFill>
                  <a:schemeClr val="lt1"/>
                </a:solidFill>
              </a:defRPr>
            </a:lvl1pPr>
            <a:lvl2pPr algn="l" lvl="1">
              <a:lnSpc>
                <a:spcPct val="100000"/>
              </a:lnSpc>
              <a:spcBef>
                <a:spcPts val="0"/>
              </a:spcBef>
              <a:spcAft>
                <a:spcPts val="0"/>
              </a:spcAft>
              <a:buClr>
                <a:schemeClr val="lt1"/>
              </a:buClr>
              <a:buSzPts val="10000"/>
              <a:buNone/>
              <a:defRPr sz="10000">
                <a:solidFill>
                  <a:schemeClr val="lt1"/>
                </a:solidFill>
              </a:defRPr>
            </a:lvl2pPr>
            <a:lvl3pPr algn="l" lvl="2">
              <a:lnSpc>
                <a:spcPct val="100000"/>
              </a:lnSpc>
              <a:spcBef>
                <a:spcPts val="0"/>
              </a:spcBef>
              <a:spcAft>
                <a:spcPts val="0"/>
              </a:spcAft>
              <a:buClr>
                <a:schemeClr val="lt1"/>
              </a:buClr>
              <a:buSzPts val="10000"/>
              <a:buNone/>
              <a:defRPr sz="10000">
                <a:solidFill>
                  <a:schemeClr val="lt1"/>
                </a:solidFill>
              </a:defRPr>
            </a:lvl3pPr>
            <a:lvl4pPr algn="l" lvl="3">
              <a:lnSpc>
                <a:spcPct val="100000"/>
              </a:lnSpc>
              <a:spcBef>
                <a:spcPts val="0"/>
              </a:spcBef>
              <a:spcAft>
                <a:spcPts val="0"/>
              </a:spcAft>
              <a:buClr>
                <a:schemeClr val="lt1"/>
              </a:buClr>
              <a:buSzPts val="10000"/>
              <a:buNone/>
              <a:defRPr sz="10000">
                <a:solidFill>
                  <a:schemeClr val="lt1"/>
                </a:solidFill>
              </a:defRPr>
            </a:lvl4pPr>
            <a:lvl5pPr algn="l" lvl="4">
              <a:lnSpc>
                <a:spcPct val="100000"/>
              </a:lnSpc>
              <a:spcBef>
                <a:spcPts val="0"/>
              </a:spcBef>
              <a:spcAft>
                <a:spcPts val="0"/>
              </a:spcAft>
              <a:buClr>
                <a:schemeClr val="lt1"/>
              </a:buClr>
              <a:buSzPts val="10000"/>
              <a:buNone/>
              <a:defRPr sz="10000">
                <a:solidFill>
                  <a:schemeClr val="lt1"/>
                </a:solidFill>
              </a:defRPr>
            </a:lvl5pPr>
            <a:lvl6pPr algn="l" lvl="5">
              <a:lnSpc>
                <a:spcPct val="100000"/>
              </a:lnSpc>
              <a:spcBef>
                <a:spcPts val="0"/>
              </a:spcBef>
              <a:spcAft>
                <a:spcPts val="0"/>
              </a:spcAft>
              <a:buClr>
                <a:schemeClr val="lt1"/>
              </a:buClr>
              <a:buSzPts val="10000"/>
              <a:buNone/>
              <a:defRPr sz="10000">
                <a:solidFill>
                  <a:schemeClr val="lt1"/>
                </a:solidFill>
              </a:defRPr>
            </a:lvl6pPr>
            <a:lvl7pPr algn="l" lvl="6">
              <a:lnSpc>
                <a:spcPct val="100000"/>
              </a:lnSpc>
              <a:spcBef>
                <a:spcPts val="0"/>
              </a:spcBef>
              <a:spcAft>
                <a:spcPts val="0"/>
              </a:spcAft>
              <a:buClr>
                <a:schemeClr val="lt1"/>
              </a:buClr>
              <a:buSzPts val="10000"/>
              <a:buNone/>
              <a:defRPr sz="10000">
                <a:solidFill>
                  <a:schemeClr val="lt1"/>
                </a:solidFill>
              </a:defRPr>
            </a:lvl7pPr>
            <a:lvl8pPr algn="l" lvl="7">
              <a:lnSpc>
                <a:spcPct val="100000"/>
              </a:lnSpc>
              <a:spcBef>
                <a:spcPts val="0"/>
              </a:spcBef>
              <a:spcAft>
                <a:spcPts val="0"/>
              </a:spcAft>
              <a:buClr>
                <a:schemeClr val="lt1"/>
              </a:buClr>
              <a:buSzPts val="10000"/>
              <a:buNone/>
              <a:defRPr sz="10000">
                <a:solidFill>
                  <a:schemeClr val="lt1"/>
                </a:solidFill>
              </a:defRPr>
            </a:lvl8pPr>
            <a:lvl9pPr algn="l" lvl="8">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idx="1" type="body"/>
          </p:nvPr>
        </p:nvSpPr>
        <p:spPr>
          <a:xfrm>
            <a:off x="311700" y="2121425"/>
            <a:ext cx="5334900" cy="942600"/>
          </a:xfrm>
          <a:prstGeom prst="rect">
            <a:avLst/>
          </a:prstGeom>
          <a:noFill/>
          <a:ln>
            <a:noFill/>
          </a:ln>
        </p:spPr>
        <p:txBody>
          <a:bodyPr anchor="t" anchorCtr="0" bIns="91425" lIns="91425" numCol="1" rIns="91425" spcFirstLastPara="1" tIns="91425" wrap="square">
            <a:normAutofit/>
          </a:bodyPr>
          <a:lstStyle>
            <a:lvl1pPr algn="l" indent="-311150" lvl="0" marL="457200">
              <a:lnSpc>
                <a:spcPct val="115000"/>
              </a:lnSpc>
              <a:spcBef>
                <a:spcPts val="0"/>
              </a:spcBef>
              <a:spcAft>
                <a:spcPts val="0"/>
              </a:spcAft>
              <a:buClr>
                <a:schemeClr val="accent2"/>
              </a:buClr>
              <a:buSzPts val="1300"/>
              <a:buChar char="●"/>
              <a:defRPr>
                <a:solidFill>
                  <a:schemeClr val="accent2"/>
                </a:solidFill>
              </a:defRPr>
            </a:lvl1pPr>
            <a:lvl2pPr algn="l" indent="-298450" lvl="1" marL="914400">
              <a:lnSpc>
                <a:spcPct val="115000"/>
              </a:lnSpc>
              <a:spcBef>
                <a:spcPts val="0"/>
              </a:spcBef>
              <a:spcAft>
                <a:spcPts val="0"/>
              </a:spcAft>
              <a:buClr>
                <a:schemeClr val="accent2"/>
              </a:buClr>
              <a:buSzPts val="1100"/>
              <a:buChar char="○"/>
              <a:defRPr>
                <a:solidFill>
                  <a:schemeClr val="accent2"/>
                </a:solidFill>
              </a:defRPr>
            </a:lvl2pPr>
            <a:lvl3pPr algn="l" indent="-298450" lvl="2" marL="1371600">
              <a:lnSpc>
                <a:spcPct val="115000"/>
              </a:lnSpc>
              <a:spcBef>
                <a:spcPts val="0"/>
              </a:spcBef>
              <a:spcAft>
                <a:spcPts val="0"/>
              </a:spcAft>
              <a:buClr>
                <a:schemeClr val="accent2"/>
              </a:buClr>
              <a:buSzPts val="1100"/>
              <a:buChar char="■"/>
              <a:defRPr>
                <a:solidFill>
                  <a:schemeClr val="accent2"/>
                </a:solidFill>
              </a:defRPr>
            </a:lvl3pPr>
            <a:lvl4pPr algn="l" indent="-298450" lvl="3" marL="1828800">
              <a:lnSpc>
                <a:spcPct val="115000"/>
              </a:lnSpc>
              <a:spcBef>
                <a:spcPts val="0"/>
              </a:spcBef>
              <a:spcAft>
                <a:spcPts val="0"/>
              </a:spcAft>
              <a:buClr>
                <a:schemeClr val="accent2"/>
              </a:buClr>
              <a:buSzPts val="1100"/>
              <a:buChar char="●"/>
              <a:defRPr>
                <a:solidFill>
                  <a:schemeClr val="accent2"/>
                </a:solidFill>
              </a:defRPr>
            </a:lvl4pPr>
            <a:lvl5pPr algn="l" indent="-298450" lvl="4" marL="2286000">
              <a:lnSpc>
                <a:spcPct val="115000"/>
              </a:lnSpc>
              <a:spcBef>
                <a:spcPts val="0"/>
              </a:spcBef>
              <a:spcAft>
                <a:spcPts val="0"/>
              </a:spcAft>
              <a:buClr>
                <a:schemeClr val="accent2"/>
              </a:buClr>
              <a:buSzPts val="1100"/>
              <a:buChar char="○"/>
              <a:defRPr>
                <a:solidFill>
                  <a:schemeClr val="accent2"/>
                </a:solidFill>
              </a:defRPr>
            </a:lvl5pPr>
            <a:lvl6pPr algn="l" indent="-298450" lvl="5" marL="2743200">
              <a:lnSpc>
                <a:spcPct val="115000"/>
              </a:lnSpc>
              <a:spcBef>
                <a:spcPts val="0"/>
              </a:spcBef>
              <a:spcAft>
                <a:spcPts val="0"/>
              </a:spcAft>
              <a:buClr>
                <a:schemeClr val="accent2"/>
              </a:buClr>
              <a:buSzPts val="1100"/>
              <a:buChar char="■"/>
              <a:defRPr>
                <a:solidFill>
                  <a:schemeClr val="accent2"/>
                </a:solidFill>
              </a:defRPr>
            </a:lvl6pPr>
            <a:lvl7pPr algn="l" indent="-298450" lvl="6" marL="3200400">
              <a:lnSpc>
                <a:spcPct val="115000"/>
              </a:lnSpc>
              <a:spcBef>
                <a:spcPts val="0"/>
              </a:spcBef>
              <a:spcAft>
                <a:spcPts val="0"/>
              </a:spcAft>
              <a:buClr>
                <a:schemeClr val="accent2"/>
              </a:buClr>
              <a:buSzPts val="1100"/>
              <a:buChar char="●"/>
              <a:defRPr>
                <a:solidFill>
                  <a:schemeClr val="accent2"/>
                </a:solidFill>
              </a:defRPr>
            </a:lvl7pPr>
            <a:lvl8pPr algn="l" indent="-298450" lvl="7" marL="3657600">
              <a:lnSpc>
                <a:spcPct val="115000"/>
              </a:lnSpc>
              <a:spcBef>
                <a:spcPts val="0"/>
              </a:spcBef>
              <a:spcAft>
                <a:spcPts val="0"/>
              </a:spcAft>
              <a:buClr>
                <a:schemeClr val="accent2"/>
              </a:buClr>
              <a:buSzPts val="1100"/>
              <a:buChar char="○"/>
              <a:defRPr>
                <a:solidFill>
                  <a:schemeClr val="accent2"/>
                </a:solidFill>
              </a:defRPr>
            </a:lvl8pPr>
            <a:lvl9pPr algn="l" indent="-298450" lvl="8" marL="4114800">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endParaRPr b="0" cap="none" i="0" strike="noStrike" sz="1400" u="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rmAutofit/>
          </a:bodyPr>
          <a:lstStyle>
            <a:lvl1pPr algn="l" lvl="0">
              <a:lnSpc>
                <a:spcPct val="100000"/>
              </a:lnSpc>
              <a:spcBef>
                <a:spcPts val="0"/>
              </a:spcBef>
              <a:spcAft>
                <a:spcPts val="0"/>
              </a:spcAft>
              <a:buClr>
                <a:schemeClr val="lt1"/>
              </a:buClr>
              <a:buSzPts val="2800"/>
              <a:buNone/>
              <a:defRPr>
                <a:solidFill>
                  <a:schemeClr val="lt1"/>
                </a:solidFill>
              </a:defRPr>
            </a:lvl1pPr>
            <a:lvl2pPr algn="l" lvl="1">
              <a:lnSpc>
                <a:spcPct val="100000"/>
              </a:lnSpc>
              <a:spcBef>
                <a:spcPts val="0"/>
              </a:spcBef>
              <a:spcAft>
                <a:spcPts val="0"/>
              </a:spcAft>
              <a:buClr>
                <a:schemeClr val="lt1"/>
              </a:buClr>
              <a:buSzPts val="2800"/>
              <a:buNone/>
              <a:defRPr>
                <a:solidFill>
                  <a:schemeClr val="lt1"/>
                </a:solidFill>
              </a:defRPr>
            </a:lvl2pPr>
            <a:lvl3pPr algn="l" lvl="2">
              <a:lnSpc>
                <a:spcPct val="100000"/>
              </a:lnSpc>
              <a:spcBef>
                <a:spcPts val="0"/>
              </a:spcBef>
              <a:spcAft>
                <a:spcPts val="0"/>
              </a:spcAft>
              <a:buClr>
                <a:schemeClr val="lt1"/>
              </a:buClr>
              <a:buSzPts val="2800"/>
              <a:buNone/>
              <a:defRPr>
                <a:solidFill>
                  <a:schemeClr val="lt1"/>
                </a:solidFill>
              </a:defRPr>
            </a:lvl3pPr>
            <a:lvl4pPr algn="l" lvl="3">
              <a:lnSpc>
                <a:spcPct val="100000"/>
              </a:lnSpc>
              <a:spcBef>
                <a:spcPts val="0"/>
              </a:spcBef>
              <a:spcAft>
                <a:spcPts val="0"/>
              </a:spcAft>
              <a:buClr>
                <a:schemeClr val="lt1"/>
              </a:buClr>
              <a:buSzPts val="2800"/>
              <a:buNone/>
              <a:defRPr>
                <a:solidFill>
                  <a:schemeClr val="lt1"/>
                </a:solidFill>
              </a:defRPr>
            </a:lvl4pPr>
            <a:lvl5pPr algn="l" lvl="4">
              <a:lnSpc>
                <a:spcPct val="100000"/>
              </a:lnSpc>
              <a:spcBef>
                <a:spcPts val="0"/>
              </a:spcBef>
              <a:spcAft>
                <a:spcPts val="0"/>
              </a:spcAft>
              <a:buClr>
                <a:schemeClr val="lt1"/>
              </a:buClr>
              <a:buSzPts val="2800"/>
              <a:buNone/>
              <a:defRPr>
                <a:solidFill>
                  <a:schemeClr val="lt1"/>
                </a:solidFill>
              </a:defRPr>
            </a:lvl5pPr>
            <a:lvl6pPr algn="l" lvl="5">
              <a:lnSpc>
                <a:spcPct val="100000"/>
              </a:lnSpc>
              <a:spcBef>
                <a:spcPts val="0"/>
              </a:spcBef>
              <a:spcAft>
                <a:spcPts val="0"/>
              </a:spcAft>
              <a:buClr>
                <a:schemeClr val="lt1"/>
              </a:buClr>
              <a:buSzPts val="2800"/>
              <a:buNone/>
              <a:defRPr>
                <a:solidFill>
                  <a:schemeClr val="lt1"/>
                </a:solidFill>
              </a:defRPr>
            </a:lvl6pPr>
            <a:lvl7pPr algn="l" lvl="6">
              <a:lnSpc>
                <a:spcPct val="100000"/>
              </a:lnSpc>
              <a:spcBef>
                <a:spcPts val="0"/>
              </a:spcBef>
              <a:spcAft>
                <a:spcPts val="0"/>
              </a:spcAft>
              <a:buClr>
                <a:schemeClr val="lt1"/>
              </a:buClr>
              <a:buSzPts val="2800"/>
              <a:buNone/>
              <a:defRPr>
                <a:solidFill>
                  <a:schemeClr val="lt1"/>
                </a:solidFill>
              </a:defRPr>
            </a:lvl7pPr>
            <a:lvl8pPr algn="l" lvl="7">
              <a:lnSpc>
                <a:spcPct val="100000"/>
              </a:lnSpc>
              <a:spcBef>
                <a:spcPts val="0"/>
              </a:spcBef>
              <a:spcAft>
                <a:spcPts val="0"/>
              </a:spcAft>
              <a:buClr>
                <a:schemeClr val="lt1"/>
              </a:buClr>
              <a:buSzPts val="2800"/>
              <a:buNone/>
              <a:defRPr>
                <a:solidFill>
                  <a:schemeClr val="lt1"/>
                </a:solidFill>
              </a:defRPr>
            </a:lvl8pPr>
            <a:lvl9pPr algn="l" lvl="8">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3"/>
          <p:cNvSpPr txBox="1">
            <a:spLocks noGrp="1"/>
          </p:cNvSpPr>
          <p:nvPr>
            <p:ph idx="1" type="body"/>
          </p:nvPr>
        </p:nvSpPr>
        <p:spPr>
          <a:xfrm>
            <a:off x="311700" y="1505700"/>
            <a:ext cx="3999900" cy="3076200"/>
          </a:xfrm>
          <a:prstGeom prst="rect">
            <a:avLst/>
          </a:prstGeom>
          <a:noFill/>
          <a:ln>
            <a:noFill/>
          </a:ln>
        </p:spPr>
        <p:txBody>
          <a:bodyPr anchor="t" anchorCtr="0" bIns="91425" lIns="91425" numCol="1" rIns="91425" spcFirstLastPara="1" tIns="91425" wrap="square">
            <a:normAutofit/>
          </a:bodyPr>
          <a:lstStyle>
            <a:lvl1pPr algn="l" indent="-311150" lvl="0" marL="457200">
              <a:lnSpc>
                <a:spcPct val="115000"/>
              </a:lnSpc>
              <a:spcBef>
                <a:spcPts val="0"/>
              </a:spcBef>
              <a:spcAft>
                <a:spcPts val="0"/>
              </a:spcAft>
              <a:buSzPts val="1300"/>
              <a:buChar char="●"/>
              <a:defRPr/>
            </a:lvl1pPr>
            <a:lvl2pPr algn="l" indent="-298450" lvl="1" marL="914400">
              <a:lnSpc>
                <a:spcPct val="115000"/>
              </a:lnSpc>
              <a:spcBef>
                <a:spcPts val="0"/>
              </a:spcBef>
              <a:spcAft>
                <a:spcPts val="0"/>
              </a:spcAft>
              <a:buSzPts val="1100"/>
              <a:buChar char="○"/>
              <a:defRPr/>
            </a:lvl2pPr>
            <a:lvl3pPr algn="l" indent="-298450" lvl="2" marL="1371600">
              <a:lnSpc>
                <a:spcPct val="115000"/>
              </a:lnSpc>
              <a:spcBef>
                <a:spcPts val="0"/>
              </a:spcBef>
              <a:spcAft>
                <a:spcPts val="0"/>
              </a:spcAft>
              <a:buSzPts val="1100"/>
              <a:buChar char="■"/>
              <a:defRPr/>
            </a:lvl3pPr>
            <a:lvl4pPr algn="l" indent="-298450" lvl="3" marL="1828800">
              <a:lnSpc>
                <a:spcPct val="115000"/>
              </a:lnSpc>
              <a:spcBef>
                <a:spcPts val="0"/>
              </a:spcBef>
              <a:spcAft>
                <a:spcPts val="0"/>
              </a:spcAft>
              <a:buSzPts val="1100"/>
              <a:buChar char="●"/>
              <a:defRPr/>
            </a:lvl4pPr>
            <a:lvl5pPr algn="l" indent="-298450" lvl="4" marL="2286000">
              <a:lnSpc>
                <a:spcPct val="115000"/>
              </a:lnSpc>
              <a:spcBef>
                <a:spcPts val="0"/>
              </a:spcBef>
              <a:spcAft>
                <a:spcPts val="0"/>
              </a:spcAft>
              <a:buSzPts val="1100"/>
              <a:buChar char="○"/>
              <a:defRPr/>
            </a:lvl5pPr>
            <a:lvl6pPr algn="l" indent="-298450" lvl="5" marL="2743200">
              <a:lnSpc>
                <a:spcPct val="115000"/>
              </a:lnSpc>
              <a:spcBef>
                <a:spcPts val="0"/>
              </a:spcBef>
              <a:spcAft>
                <a:spcPts val="0"/>
              </a:spcAft>
              <a:buSzPts val="1100"/>
              <a:buChar char="■"/>
              <a:defRPr/>
            </a:lvl6pPr>
            <a:lvl7pPr algn="l" indent="-298450" lvl="6" marL="3200400">
              <a:lnSpc>
                <a:spcPct val="115000"/>
              </a:lnSpc>
              <a:spcBef>
                <a:spcPts val="0"/>
              </a:spcBef>
              <a:spcAft>
                <a:spcPts val="0"/>
              </a:spcAft>
              <a:buSzPts val="1100"/>
              <a:buChar char="●"/>
              <a:defRPr/>
            </a:lvl7pPr>
            <a:lvl8pPr algn="l" indent="-298450" lvl="7" marL="3657600">
              <a:lnSpc>
                <a:spcPct val="115000"/>
              </a:lnSpc>
              <a:spcBef>
                <a:spcPts val="0"/>
              </a:spcBef>
              <a:spcAft>
                <a:spcPts val="0"/>
              </a:spcAft>
              <a:buSzPts val="1100"/>
              <a:buChar char="○"/>
              <a:defRPr/>
            </a:lvl8pPr>
            <a:lvl9pPr algn="l" indent="-298450" lvl="8" marL="4114800">
              <a:lnSpc>
                <a:spcPct val="115000"/>
              </a:lnSpc>
              <a:spcBef>
                <a:spcPts val="0"/>
              </a:spcBef>
              <a:spcAft>
                <a:spcPts val="0"/>
              </a:spcAft>
              <a:buSzPts val="1100"/>
              <a:buChar char="■"/>
              <a:defRPr/>
            </a:lvl9pPr>
          </a:lstStyle>
          <a:p>
            <a:endParaRPr/>
          </a:p>
        </p:txBody>
      </p:sp>
      <p:sp>
        <p:nvSpPr>
          <p:cNvPr id="18" name="Google Shape;18;p3"/>
          <p:cNvSpPr txBox="1">
            <a:spLocks noGrp="1"/>
          </p:cNvSpPr>
          <p:nvPr>
            <p:ph idx="2" type="body"/>
          </p:nvPr>
        </p:nvSpPr>
        <p:spPr>
          <a:xfrm>
            <a:off x="4832400" y="1505700"/>
            <a:ext cx="3999900" cy="3076200"/>
          </a:xfrm>
          <a:prstGeom prst="rect">
            <a:avLst/>
          </a:prstGeom>
          <a:noFill/>
          <a:ln>
            <a:noFill/>
          </a:ln>
        </p:spPr>
        <p:txBody>
          <a:bodyPr anchor="t" anchorCtr="0" bIns="91425" lIns="91425" numCol="1" rIns="91425" spcFirstLastPara="1" tIns="91425" wrap="square">
            <a:normAutofit/>
          </a:bodyPr>
          <a:lstStyle>
            <a:lvl1pPr algn="l" indent="-311150" lvl="0" marL="457200">
              <a:lnSpc>
                <a:spcPct val="115000"/>
              </a:lnSpc>
              <a:spcBef>
                <a:spcPts val="0"/>
              </a:spcBef>
              <a:spcAft>
                <a:spcPts val="0"/>
              </a:spcAft>
              <a:buSzPts val="1300"/>
              <a:buChar char="●"/>
              <a:defRPr/>
            </a:lvl1pPr>
            <a:lvl2pPr algn="l" indent="-298450" lvl="1" marL="914400">
              <a:lnSpc>
                <a:spcPct val="115000"/>
              </a:lnSpc>
              <a:spcBef>
                <a:spcPts val="0"/>
              </a:spcBef>
              <a:spcAft>
                <a:spcPts val="0"/>
              </a:spcAft>
              <a:buSzPts val="1100"/>
              <a:buChar char="○"/>
              <a:defRPr/>
            </a:lvl2pPr>
            <a:lvl3pPr algn="l" indent="-298450" lvl="2" marL="1371600">
              <a:lnSpc>
                <a:spcPct val="115000"/>
              </a:lnSpc>
              <a:spcBef>
                <a:spcPts val="0"/>
              </a:spcBef>
              <a:spcAft>
                <a:spcPts val="0"/>
              </a:spcAft>
              <a:buSzPts val="1100"/>
              <a:buChar char="■"/>
              <a:defRPr/>
            </a:lvl3pPr>
            <a:lvl4pPr algn="l" indent="-298450" lvl="3" marL="1828800">
              <a:lnSpc>
                <a:spcPct val="115000"/>
              </a:lnSpc>
              <a:spcBef>
                <a:spcPts val="0"/>
              </a:spcBef>
              <a:spcAft>
                <a:spcPts val="0"/>
              </a:spcAft>
              <a:buSzPts val="1100"/>
              <a:buChar char="●"/>
              <a:defRPr/>
            </a:lvl4pPr>
            <a:lvl5pPr algn="l" indent="-298450" lvl="4" marL="2286000">
              <a:lnSpc>
                <a:spcPct val="115000"/>
              </a:lnSpc>
              <a:spcBef>
                <a:spcPts val="0"/>
              </a:spcBef>
              <a:spcAft>
                <a:spcPts val="0"/>
              </a:spcAft>
              <a:buSzPts val="1100"/>
              <a:buChar char="○"/>
              <a:defRPr/>
            </a:lvl5pPr>
            <a:lvl6pPr algn="l" indent="-298450" lvl="5" marL="2743200">
              <a:lnSpc>
                <a:spcPct val="115000"/>
              </a:lnSpc>
              <a:spcBef>
                <a:spcPts val="0"/>
              </a:spcBef>
              <a:spcAft>
                <a:spcPts val="0"/>
              </a:spcAft>
              <a:buSzPts val="1100"/>
              <a:buChar char="■"/>
              <a:defRPr/>
            </a:lvl6pPr>
            <a:lvl7pPr algn="l" indent="-298450" lvl="6" marL="3200400">
              <a:lnSpc>
                <a:spcPct val="115000"/>
              </a:lnSpc>
              <a:spcBef>
                <a:spcPts val="0"/>
              </a:spcBef>
              <a:spcAft>
                <a:spcPts val="0"/>
              </a:spcAft>
              <a:buSzPts val="1100"/>
              <a:buChar char="●"/>
              <a:defRPr/>
            </a:lvl7pPr>
            <a:lvl8pPr algn="l" indent="-298450" lvl="7" marL="3657600">
              <a:lnSpc>
                <a:spcPct val="115000"/>
              </a:lnSpc>
              <a:spcBef>
                <a:spcPts val="0"/>
              </a:spcBef>
              <a:spcAft>
                <a:spcPts val="0"/>
              </a:spcAft>
              <a:buSzPts val="1100"/>
              <a:buChar char="○"/>
              <a:defRPr/>
            </a:lvl8pPr>
            <a:lvl9pPr algn="l" indent="-298450" lvl="8" marL="4114800">
              <a:lnSpc>
                <a:spcPct val="115000"/>
              </a:lnSpc>
              <a:spcBef>
                <a:spcPts val="0"/>
              </a:spcBef>
              <a:spcAft>
                <a:spcPts val="0"/>
              </a:spcAft>
              <a:buSzPts val="1100"/>
              <a:buChar char="■"/>
              <a:defRPr/>
            </a:lvl9pPr>
          </a:lstStyle>
          <a:p>
            <a:endParaRPr/>
          </a:p>
        </p:txBody>
      </p:sp>
      <p:sp>
        <p:nvSpPr>
          <p:cNvPr id="19" name="Google Shape;19;p3"/>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endParaRPr b="0" cap="none" i="0" strike="noStrike" sz="1400" u="none">
              <a:solidFill>
                <a:srgbClr val="000000"/>
              </a:solidFill>
              <a:latin typeface="Arial"/>
              <a:ea typeface="Arial"/>
              <a:cs typeface="Arial"/>
              <a:sym typeface="Arial"/>
            </a:endParaRPr>
          </a:p>
        </p:txBody>
      </p:sp>
      <p:sp>
        <p:nvSpPr>
          <p:cNvPr id="22" name="Google Shape;22;p4"/>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rmAutofit/>
          </a:bodyPr>
          <a:lstStyle>
            <a:lvl1pPr algn="l" lvl="0">
              <a:lnSpc>
                <a:spcPct val="100000"/>
              </a:lnSpc>
              <a:spcBef>
                <a:spcPts val="0"/>
              </a:spcBef>
              <a:spcAft>
                <a:spcPts val="0"/>
              </a:spcAft>
              <a:buClr>
                <a:schemeClr val="lt1"/>
              </a:buClr>
              <a:buSzPts val="2800"/>
              <a:buNone/>
              <a:defRPr>
                <a:solidFill>
                  <a:schemeClr val="lt1"/>
                </a:solidFill>
              </a:defRPr>
            </a:lvl1pPr>
            <a:lvl2pPr algn="l" lvl="1">
              <a:lnSpc>
                <a:spcPct val="100000"/>
              </a:lnSpc>
              <a:spcBef>
                <a:spcPts val="0"/>
              </a:spcBef>
              <a:spcAft>
                <a:spcPts val="0"/>
              </a:spcAft>
              <a:buClr>
                <a:schemeClr val="lt1"/>
              </a:buClr>
              <a:buSzPts val="2800"/>
              <a:buNone/>
              <a:defRPr>
                <a:solidFill>
                  <a:schemeClr val="lt1"/>
                </a:solidFill>
              </a:defRPr>
            </a:lvl2pPr>
            <a:lvl3pPr algn="l" lvl="2">
              <a:lnSpc>
                <a:spcPct val="100000"/>
              </a:lnSpc>
              <a:spcBef>
                <a:spcPts val="0"/>
              </a:spcBef>
              <a:spcAft>
                <a:spcPts val="0"/>
              </a:spcAft>
              <a:buClr>
                <a:schemeClr val="lt1"/>
              </a:buClr>
              <a:buSzPts val="2800"/>
              <a:buNone/>
              <a:defRPr>
                <a:solidFill>
                  <a:schemeClr val="lt1"/>
                </a:solidFill>
              </a:defRPr>
            </a:lvl3pPr>
            <a:lvl4pPr algn="l" lvl="3">
              <a:lnSpc>
                <a:spcPct val="100000"/>
              </a:lnSpc>
              <a:spcBef>
                <a:spcPts val="0"/>
              </a:spcBef>
              <a:spcAft>
                <a:spcPts val="0"/>
              </a:spcAft>
              <a:buClr>
                <a:schemeClr val="lt1"/>
              </a:buClr>
              <a:buSzPts val="2800"/>
              <a:buNone/>
              <a:defRPr>
                <a:solidFill>
                  <a:schemeClr val="lt1"/>
                </a:solidFill>
              </a:defRPr>
            </a:lvl4pPr>
            <a:lvl5pPr algn="l" lvl="4">
              <a:lnSpc>
                <a:spcPct val="100000"/>
              </a:lnSpc>
              <a:spcBef>
                <a:spcPts val="0"/>
              </a:spcBef>
              <a:spcAft>
                <a:spcPts val="0"/>
              </a:spcAft>
              <a:buClr>
                <a:schemeClr val="lt1"/>
              </a:buClr>
              <a:buSzPts val="2800"/>
              <a:buNone/>
              <a:defRPr>
                <a:solidFill>
                  <a:schemeClr val="lt1"/>
                </a:solidFill>
              </a:defRPr>
            </a:lvl5pPr>
            <a:lvl6pPr algn="l" lvl="5">
              <a:lnSpc>
                <a:spcPct val="100000"/>
              </a:lnSpc>
              <a:spcBef>
                <a:spcPts val="0"/>
              </a:spcBef>
              <a:spcAft>
                <a:spcPts val="0"/>
              </a:spcAft>
              <a:buClr>
                <a:schemeClr val="lt1"/>
              </a:buClr>
              <a:buSzPts val="2800"/>
              <a:buNone/>
              <a:defRPr>
                <a:solidFill>
                  <a:schemeClr val="lt1"/>
                </a:solidFill>
              </a:defRPr>
            </a:lvl6pPr>
            <a:lvl7pPr algn="l" lvl="6">
              <a:lnSpc>
                <a:spcPct val="100000"/>
              </a:lnSpc>
              <a:spcBef>
                <a:spcPts val="0"/>
              </a:spcBef>
              <a:spcAft>
                <a:spcPts val="0"/>
              </a:spcAft>
              <a:buClr>
                <a:schemeClr val="lt1"/>
              </a:buClr>
              <a:buSzPts val="2800"/>
              <a:buNone/>
              <a:defRPr>
                <a:solidFill>
                  <a:schemeClr val="lt1"/>
                </a:solidFill>
              </a:defRPr>
            </a:lvl7pPr>
            <a:lvl8pPr algn="l" lvl="7">
              <a:lnSpc>
                <a:spcPct val="100000"/>
              </a:lnSpc>
              <a:spcBef>
                <a:spcPts val="0"/>
              </a:spcBef>
              <a:spcAft>
                <a:spcPts val="0"/>
              </a:spcAft>
              <a:buClr>
                <a:schemeClr val="lt1"/>
              </a:buClr>
              <a:buSzPts val="2800"/>
              <a:buNone/>
              <a:defRPr>
                <a:solidFill>
                  <a:schemeClr val="lt1"/>
                </a:solidFill>
              </a:defRPr>
            </a:lvl8pPr>
            <a:lvl9pPr algn="l" lvl="8">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4"/>
        <p:cNvGrpSpPr/>
        <p:nvPr/>
      </p:nvGrpSpPr>
      <p:grpSpPr>
        <a:xfrm>
          <a:off x="0" y="0"/>
          <a:ext cx="0" cy="0"/>
          <a:chOff x="0" y="0"/>
          <a:chExt cx="0" cy="0"/>
        </a:xfrm>
      </p:grpSpPr>
      <p:sp>
        <p:nvSpPr>
          <p:cNvPr id="25" name="Google Shape;25;p5"/>
          <p:cNvSpPr/>
          <p:nvPr/>
        </p:nvSpPr>
        <p:spPr>
          <a:xfrm>
            <a:off x="0" y="48099"/>
            <a:ext cx="9144250" cy="4398100"/>
          </a:xfrm>
          <a:custGeom>
            <a:avLst/>
            <a:gdLst/>
            <a:ahLst/>
            <a:cxnLst/>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avLst/>
            <a:gdLst/>
            <a:ahLst/>
            <a:cxnLst/>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5"/>
          <p:cNvSpPr txBox="1">
            <a:spLocks noGrp="1"/>
          </p:cNvSpPr>
          <p:nvPr>
            <p:ph type="title"/>
          </p:nvPr>
        </p:nvSpPr>
        <p:spPr>
          <a:xfrm>
            <a:off x="311700" y="539725"/>
            <a:ext cx="8520600" cy="1282500"/>
          </a:xfrm>
          <a:prstGeom prst="rect">
            <a:avLst/>
          </a:prstGeom>
          <a:noFill/>
          <a:ln>
            <a:noFill/>
          </a:ln>
        </p:spPr>
        <p:txBody>
          <a:bodyPr anchor="t" anchorCtr="0" bIns="91425" lIns="91425" numCol="1" rIns="91425" spcFirstLastPara="1" tIns="91425" wrap="square">
            <a:normAutofit/>
          </a:bodyPr>
          <a:lstStyle>
            <a:lvl1pPr algn="l" lvl="0">
              <a:lnSpc>
                <a:spcPct val="100000"/>
              </a:lnSpc>
              <a:spcBef>
                <a:spcPts val="0"/>
              </a:spcBef>
              <a:spcAft>
                <a:spcPts val="0"/>
              </a:spcAft>
              <a:buSzPts val="3600"/>
              <a:buNone/>
              <a:defRPr sz="3600"/>
            </a:lvl1pPr>
            <a:lvl2pPr algn="l" lvl="1">
              <a:lnSpc>
                <a:spcPct val="100000"/>
              </a:lnSpc>
              <a:spcBef>
                <a:spcPts val="0"/>
              </a:spcBef>
              <a:spcAft>
                <a:spcPts val="0"/>
              </a:spcAft>
              <a:buSzPts val="3600"/>
              <a:buNone/>
              <a:defRPr sz="3600"/>
            </a:lvl2pPr>
            <a:lvl3pPr algn="l" lvl="2">
              <a:lnSpc>
                <a:spcPct val="100000"/>
              </a:lnSpc>
              <a:spcBef>
                <a:spcPts val="0"/>
              </a:spcBef>
              <a:spcAft>
                <a:spcPts val="0"/>
              </a:spcAft>
              <a:buSzPts val="3600"/>
              <a:buNone/>
              <a:defRPr sz="3600"/>
            </a:lvl3pPr>
            <a:lvl4pPr algn="l" lvl="3">
              <a:lnSpc>
                <a:spcPct val="100000"/>
              </a:lnSpc>
              <a:spcBef>
                <a:spcPts val="0"/>
              </a:spcBef>
              <a:spcAft>
                <a:spcPts val="0"/>
              </a:spcAft>
              <a:buSzPts val="3600"/>
              <a:buNone/>
              <a:defRPr sz="3600"/>
            </a:lvl4pPr>
            <a:lvl5pPr algn="l" lvl="4">
              <a:lnSpc>
                <a:spcPct val="100000"/>
              </a:lnSpc>
              <a:spcBef>
                <a:spcPts val="0"/>
              </a:spcBef>
              <a:spcAft>
                <a:spcPts val="0"/>
              </a:spcAft>
              <a:buSzPts val="3600"/>
              <a:buNone/>
              <a:defRPr sz="3600"/>
            </a:lvl5pPr>
            <a:lvl6pPr algn="l" lvl="5">
              <a:lnSpc>
                <a:spcPct val="100000"/>
              </a:lnSpc>
              <a:spcBef>
                <a:spcPts val="0"/>
              </a:spcBef>
              <a:spcAft>
                <a:spcPts val="0"/>
              </a:spcAft>
              <a:buSzPts val="3600"/>
              <a:buNone/>
              <a:defRPr sz="3600"/>
            </a:lvl6pPr>
            <a:lvl7pPr algn="l" lvl="6">
              <a:lnSpc>
                <a:spcPct val="100000"/>
              </a:lnSpc>
              <a:spcBef>
                <a:spcPts val="0"/>
              </a:spcBef>
              <a:spcAft>
                <a:spcPts val="0"/>
              </a:spcAft>
              <a:buSzPts val="3600"/>
              <a:buNone/>
              <a:defRPr sz="3600"/>
            </a:lvl7pPr>
            <a:lvl8pPr algn="l" lvl="7">
              <a:lnSpc>
                <a:spcPct val="100000"/>
              </a:lnSpc>
              <a:spcBef>
                <a:spcPts val="0"/>
              </a:spcBef>
              <a:spcAft>
                <a:spcPts val="0"/>
              </a:spcAft>
              <a:buSzPts val="3600"/>
              <a:buNone/>
              <a:defRPr sz="3600"/>
            </a:lvl8pPr>
            <a:lvl9pPr algn="l" lvl="8">
              <a:lnSpc>
                <a:spcPct val="100000"/>
              </a:lnSpc>
              <a:spcBef>
                <a:spcPts val="0"/>
              </a:spcBef>
              <a:spcAft>
                <a:spcPts val="0"/>
              </a:spcAft>
              <a:buSzPts val="3600"/>
              <a:buNone/>
              <a:defRPr sz="3600"/>
            </a:lvl9pPr>
          </a:lstStyle>
          <a:p>
            <a:endParaRPr/>
          </a:p>
        </p:txBody>
      </p:sp>
      <p:sp>
        <p:nvSpPr>
          <p:cNvPr id="28" name="Google Shape;28;p5"/>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solidFill>
            <a:schemeClr val="dk1"/>
          </a:solidFill>
          <a:ln>
            <a:noFill/>
          </a:ln>
        </p:spPr>
        <p:txBody>
          <a:bodyPr anchor="ctr"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endParaRPr b="0" cap="none" i="0" strike="noStrike" sz="1400" u="none">
              <a:solidFill>
                <a:srgbClr val="000000"/>
              </a:solidFill>
              <a:latin typeface="Arial"/>
              <a:ea typeface="Arial"/>
              <a:cs typeface="Arial"/>
              <a:sym typeface="Arial"/>
            </a:endParaRPr>
          </a:p>
        </p:txBody>
      </p:sp>
      <p:sp>
        <p:nvSpPr>
          <p:cNvPr id="31" name="Google Shape;31;p6"/>
          <p:cNvSpPr/>
          <p:nvPr/>
        </p:nvSpPr>
        <p:spPr>
          <a:xfrm>
            <a:off x="0" y="44125"/>
            <a:ext cx="4313625" cy="4399375"/>
          </a:xfrm>
          <a:custGeom>
            <a:avLst/>
            <a:gdLst/>
            <a:ahLst/>
            <a:cxnLst/>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6"/>
          <p:cNvSpPr/>
          <p:nvPr/>
        </p:nvSpPr>
        <p:spPr>
          <a:xfrm>
            <a:off x="-125" y="0"/>
            <a:ext cx="4316900" cy="4395600"/>
          </a:xfrm>
          <a:custGeom>
            <a:avLst/>
            <a:gdLst/>
            <a:ahLst/>
            <a:cxnLst/>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6"/>
          <p:cNvSpPr txBox="1">
            <a:spLocks noGrp="1"/>
          </p:cNvSpPr>
          <p:nvPr>
            <p:ph type="title"/>
          </p:nvPr>
        </p:nvSpPr>
        <p:spPr>
          <a:xfrm>
            <a:off x="311725" y="500925"/>
            <a:ext cx="3706500" cy="2508900"/>
          </a:xfrm>
          <a:prstGeom prst="rect">
            <a:avLst/>
          </a:prstGeom>
          <a:noFill/>
          <a:ln>
            <a:noFill/>
          </a:ln>
        </p:spPr>
        <p:txBody>
          <a:bodyPr anchor="t" anchorCtr="0" bIns="91425" lIns="91425" numCol="1" rIns="91425" spcFirstLastPara="1" tIns="91425" wrap="square">
            <a:normAutofit/>
          </a:bodyPr>
          <a:lstStyle>
            <a:lvl1pPr algn="l" lvl="0">
              <a:lnSpc>
                <a:spcPct val="100000"/>
              </a:lnSpc>
              <a:spcBef>
                <a:spcPts val="0"/>
              </a:spcBef>
              <a:spcAft>
                <a:spcPts val="0"/>
              </a:spcAft>
              <a:buClr>
                <a:schemeClr val="lt1"/>
              </a:buClr>
              <a:buSzPts val="2800"/>
              <a:buNone/>
              <a:defRPr>
                <a:solidFill>
                  <a:schemeClr val="lt1"/>
                </a:solidFill>
              </a:defRPr>
            </a:lvl1pPr>
            <a:lvl2pPr algn="l" lvl="1">
              <a:lnSpc>
                <a:spcPct val="100000"/>
              </a:lnSpc>
              <a:spcBef>
                <a:spcPts val="0"/>
              </a:spcBef>
              <a:spcAft>
                <a:spcPts val="0"/>
              </a:spcAft>
              <a:buClr>
                <a:schemeClr val="lt1"/>
              </a:buClr>
              <a:buSzPts val="2800"/>
              <a:buNone/>
              <a:defRPr>
                <a:solidFill>
                  <a:schemeClr val="lt1"/>
                </a:solidFill>
              </a:defRPr>
            </a:lvl2pPr>
            <a:lvl3pPr algn="l" lvl="2">
              <a:lnSpc>
                <a:spcPct val="100000"/>
              </a:lnSpc>
              <a:spcBef>
                <a:spcPts val="0"/>
              </a:spcBef>
              <a:spcAft>
                <a:spcPts val="0"/>
              </a:spcAft>
              <a:buClr>
                <a:schemeClr val="lt1"/>
              </a:buClr>
              <a:buSzPts val="2800"/>
              <a:buNone/>
              <a:defRPr>
                <a:solidFill>
                  <a:schemeClr val="lt1"/>
                </a:solidFill>
              </a:defRPr>
            </a:lvl3pPr>
            <a:lvl4pPr algn="l" lvl="3">
              <a:lnSpc>
                <a:spcPct val="100000"/>
              </a:lnSpc>
              <a:spcBef>
                <a:spcPts val="0"/>
              </a:spcBef>
              <a:spcAft>
                <a:spcPts val="0"/>
              </a:spcAft>
              <a:buClr>
                <a:schemeClr val="lt1"/>
              </a:buClr>
              <a:buSzPts val="2800"/>
              <a:buNone/>
              <a:defRPr>
                <a:solidFill>
                  <a:schemeClr val="lt1"/>
                </a:solidFill>
              </a:defRPr>
            </a:lvl4pPr>
            <a:lvl5pPr algn="l" lvl="4">
              <a:lnSpc>
                <a:spcPct val="100000"/>
              </a:lnSpc>
              <a:spcBef>
                <a:spcPts val="0"/>
              </a:spcBef>
              <a:spcAft>
                <a:spcPts val="0"/>
              </a:spcAft>
              <a:buClr>
                <a:schemeClr val="lt1"/>
              </a:buClr>
              <a:buSzPts val="2800"/>
              <a:buNone/>
              <a:defRPr>
                <a:solidFill>
                  <a:schemeClr val="lt1"/>
                </a:solidFill>
              </a:defRPr>
            </a:lvl5pPr>
            <a:lvl6pPr algn="l" lvl="5">
              <a:lnSpc>
                <a:spcPct val="100000"/>
              </a:lnSpc>
              <a:spcBef>
                <a:spcPts val="0"/>
              </a:spcBef>
              <a:spcAft>
                <a:spcPts val="0"/>
              </a:spcAft>
              <a:buClr>
                <a:schemeClr val="lt1"/>
              </a:buClr>
              <a:buSzPts val="2800"/>
              <a:buNone/>
              <a:defRPr>
                <a:solidFill>
                  <a:schemeClr val="lt1"/>
                </a:solidFill>
              </a:defRPr>
            </a:lvl6pPr>
            <a:lvl7pPr algn="l" lvl="6">
              <a:lnSpc>
                <a:spcPct val="100000"/>
              </a:lnSpc>
              <a:spcBef>
                <a:spcPts val="0"/>
              </a:spcBef>
              <a:spcAft>
                <a:spcPts val="0"/>
              </a:spcAft>
              <a:buClr>
                <a:schemeClr val="lt1"/>
              </a:buClr>
              <a:buSzPts val="2800"/>
              <a:buNone/>
              <a:defRPr>
                <a:solidFill>
                  <a:schemeClr val="lt1"/>
                </a:solidFill>
              </a:defRPr>
            </a:lvl7pPr>
            <a:lvl8pPr algn="l" lvl="7">
              <a:lnSpc>
                <a:spcPct val="100000"/>
              </a:lnSpc>
              <a:spcBef>
                <a:spcPts val="0"/>
              </a:spcBef>
              <a:spcAft>
                <a:spcPts val="0"/>
              </a:spcAft>
              <a:buClr>
                <a:schemeClr val="lt1"/>
              </a:buClr>
              <a:buSzPts val="2800"/>
              <a:buNone/>
              <a:defRPr>
                <a:solidFill>
                  <a:schemeClr val="lt1"/>
                </a:solidFill>
              </a:defRPr>
            </a:lvl8pPr>
            <a:lvl9pPr algn="l" lvl="8">
              <a:lnSpc>
                <a:spcPct val="100000"/>
              </a:lnSpc>
              <a:spcBef>
                <a:spcPts val="0"/>
              </a:spcBef>
              <a:spcAft>
                <a:spcPts val="0"/>
              </a:spcAft>
              <a:buClr>
                <a:schemeClr val="lt1"/>
              </a:buClr>
              <a:buSzPts val="2800"/>
              <a:buNone/>
              <a:defRPr>
                <a:solidFill>
                  <a:schemeClr val="lt1"/>
                </a:solidFill>
              </a:defRPr>
            </a:lvl9pPr>
          </a:lstStyle>
          <a:p>
            <a:endParaRPr/>
          </a:p>
        </p:txBody>
      </p:sp>
      <p:sp>
        <p:nvSpPr>
          <p:cNvPr id="34" name="Google Shape;34;p6"/>
          <p:cNvSpPr txBox="1">
            <a:spLocks noGrp="1"/>
          </p:cNvSpPr>
          <p:nvPr>
            <p:ph idx="1" type="body"/>
          </p:nvPr>
        </p:nvSpPr>
        <p:spPr>
          <a:xfrm>
            <a:off x="4644675" y="500925"/>
            <a:ext cx="4166400" cy="4098600"/>
          </a:xfrm>
          <a:prstGeom prst="rect">
            <a:avLst/>
          </a:prstGeom>
          <a:noFill/>
          <a:ln>
            <a:noFill/>
          </a:ln>
        </p:spPr>
        <p:txBody>
          <a:bodyPr anchor="t" anchorCtr="0" bIns="91425" lIns="91425" numCol="1" rIns="91425" spcFirstLastPara="1" tIns="91425" wrap="square">
            <a:normAutofit/>
          </a:bodyPr>
          <a:lstStyle>
            <a:lvl1pPr algn="l" indent="-311150" lvl="0" marL="457200">
              <a:lnSpc>
                <a:spcPct val="115000"/>
              </a:lnSpc>
              <a:spcBef>
                <a:spcPts val="0"/>
              </a:spcBef>
              <a:spcAft>
                <a:spcPts val="0"/>
              </a:spcAft>
              <a:buSzPts val="1300"/>
              <a:buChar char="●"/>
              <a:defRPr/>
            </a:lvl1pPr>
            <a:lvl2pPr algn="l" indent="-298450" lvl="1" marL="914400">
              <a:lnSpc>
                <a:spcPct val="115000"/>
              </a:lnSpc>
              <a:spcBef>
                <a:spcPts val="0"/>
              </a:spcBef>
              <a:spcAft>
                <a:spcPts val="0"/>
              </a:spcAft>
              <a:buSzPts val="1100"/>
              <a:buChar char="○"/>
              <a:defRPr/>
            </a:lvl2pPr>
            <a:lvl3pPr algn="l" indent="-298450" lvl="2" marL="1371600">
              <a:lnSpc>
                <a:spcPct val="115000"/>
              </a:lnSpc>
              <a:spcBef>
                <a:spcPts val="0"/>
              </a:spcBef>
              <a:spcAft>
                <a:spcPts val="0"/>
              </a:spcAft>
              <a:buSzPts val="1100"/>
              <a:buChar char="■"/>
              <a:defRPr/>
            </a:lvl3pPr>
            <a:lvl4pPr algn="l" indent="-298450" lvl="3" marL="1828800">
              <a:lnSpc>
                <a:spcPct val="115000"/>
              </a:lnSpc>
              <a:spcBef>
                <a:spcPts val="0"/>
              </a:spcBef>
              <a:spcAft>
                <a:spcPts val="0"/>
              </a:spcAft>
              <a:buSzPts val="1100"/>
              <a:buChar char="●"/>
              <a:defRPr/>
            </a:lvl4pPr>
            <a:lvl5pPr algn="l" indent="-298450" lvl="4" marL="2286000">
              <a:lnSpc>
                <a:spcPct val="115000"/>
              </a:lnSpc>
              <a:spcBef>
                <a:spcPts val="0"/>
              </a:spcBef>
              <a:spcAft>
                <a:spcPts val="0"/>
              </a:spcAft>
              <a:buSzPts val="1100"/>
              <a:buChar char="○"/>
              <a:defRPr/>
            </a:lvl5pPr>
            <a:lvl6pPr algn="l" indent="-298450" lvl="5" marL="2743200">
              <a:lnSpc>
                <a:spcPct val="115000"/>
              </a:lnSpc>
              <a:spcBef>
                <a:spcPts val="0"/>
              </a:spcBef>
              <a:spcAft>
                <a:spcPts val="0"/>
              </a:spcAft>
              <a:buSzPts val="1100"/>
              <a:buChar char="■"/>
              <a:defRPr/>
            </a:lvl6pPr>
            <a:lvl7pPr algn="l" indent="-298450" lvl="6" marL="3200400">
              <a:lnSpc>
                <a:spcPct val="115000"/>
              </a:lnSpc>
              <a:spcBef>
                <a:spcPts val="0"/>
              </a:spcBef>
              <a:spcAft>
                <a:spcPts val="0"/>
              </a:spcAft>
              <a:buSzPts val="1100"/>
              <a:buChar char="●"/>
              <a:defRPr/>
            </a:lvl7pPr>
            <a:lvl8pPr algn="l" indent="-298450" lvl="7" marL="3657600">
              <a:lnSpc>
                <a:spcPct val="115000"/>
              </a:lnSpc>
              <a:spcBef>
                <a:spcPts val="0"/>
              </a:spcBef>
              <a:spcAft>
                <a:spcPts val="0"/>
              </a:spcAft>
              <a:buSzPts val="1100"/>
              <a:buChar char="○"/>
              <a:defRPr/>
            </a:lvl8pPr>
            <a:lvl9pPr algn="l" indent="-298450" lvl="8" marL="4114800">
              <a:lnSpc>
                <a:spcPct val="115000"/>
              </a:lnSpc>
              <a:spcBef>
                <a:spcPts val="0"/>
              </a:spcBef>
              <a:spcAft>
                <a:spcPts val="0"/>
              </a:spcAft>
              <a:buSzPts val="1100"/>
              <a:buChar char="■"/>
              <a:defRPr/>
            </a:lvl9pPr>
          </a:lstStyle>
          <a:p>
            <a:endParaRPr/>
          </a:p>
        </p:txBody>
      </p:sp>
      <p:sp>
        <p:nvSpPr>
          <p:cNvPr id="35" name="Google Shape;35;p6"/>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endParaRPr b="0" cap="none" i="0" strike="noStrike" sz="1400" u="none">
              <a:solidFill>
                <a:srgbClr val="000000"/>
              </a:solidFill>
              <a:latin typeface="Arial"/>
              <a:ea typeface="Arial"/>
              <a:cs typeface="Arial"/>
              <a:sym typeface="Arial"/>
            </a:endParaRPr>
          </a:p>
        </p:txBody>
      </p:sp>
      <p:sp>
        <p:nvSpPr>
          <p:cNvPr id="38" name="Google Shape;38;p7"/>
          <p:cNvSpPr txBox="1">
            <a:spLocks noGrp="1"/>
          </p:cNvSpPr>
          <p:nvPr>
            <p:ph type="title"/>
          </p:nvPr>
        </p:nvSpPr>
        <p:spPr>
          <a:xfrm>
            <a:off x="311725" y="500925"/>
            <a:ext cx="3127500" cy="1829100"/>
          </a:xfrm>
          <a:prstGeom prst="rect">
            <a:avLst/>
          </a:prstGeom>
          <a:noFill/>
          <a:ln>
            <a:noFill/>
          </a:ln>
        </p:spPr>
        <p:txBody>
          <a:bodyPr anchor="t" anchorCtr="0" bIns="91425" lIns="91425" numCol="1" rIns="91425" spcFirstLastPara="1" tIns="91425" wrap="square">
            <a:normAutofit/>
          </a:bodyPr>
          <a:lstStyle>
            <a:lvl1pPr algn="l" lvl="0">
              <a:lnSpc>
                <a:spcPct val="100000"/>
              </a:lnSpc>
              <a:spcBef>
                <a:spcPts val="0"/>
              </a:spcBef>
              <a:spcAft>
                <a:spcPts val="0"/>
              </a:spcAft>
              <a:buClr>
                <a:schemeClr val="lt1"/>
              </a:buClr>
              <a:buSzPts val="2800"/>
              <a:buNone/>
              <a:defRPr>
                <a:solidFill>
                  <a:schemeClr val="lt1"/>
                </a:solidFill>
              </a:defRPr>
            </a:lvl1pPr>
            <a:lvl2pPr algn="l" lvl="1">
              <a:lnSpc>
                <a:spcPct val="100000"/>
              </a:lnSpc>
              <a:spcBef>
                <a:spcPts val="0"/>
              </a:spcBef>
              <a:spcAft>
                <a:spcPts val="0"/>
              </a:spcAft>
              <a:buClr>
                <a:schemeClr val="lt1"/>
              </a:buClr>
              <a:buSzPts val="2800"/>
              <a:buNone/>
              <a:defRPr>
                <a:solidFill>
                  <a:schemeClr val="lt1"/>
                </a:solidFill>
              </a:defRPr>
            </a:lvl2pPr>
            <a:lvl3pPr algn="l" lvl="2">
              <a:lnSpc>
                <a:spcPct val="100000"/>
              </a:lnSpc>
              <a:spcBef>
                <a:spcPts val="0"/>
              </a:spcBef>
              <a:spcAft>
                <a:spcPts val="0"/>
              </a:spcAft>
              <a:buClr>
                <a:schemeClr val="lt1"/>
              </a:buClr>
              <a:buSzPts val="2800"/>
              <a:buNone/>
              <a:defRPr>
                <a:solidFill>
                  <a:schemeClr val="lt1"/>
                </a:solidFill>
              </a:defRPr>
            </a:lvl3pPr>
            <a:lvl4pPr algn="l" lvl="3">
              <a:lnSpc>
                <a:spcPct val="100000"/>
              </a:lnSpc>
              <a:spcBef>
                <a:spcPts val="0"/>
              </a:spcBef>
              <a:spcAft>
                <a:spcPts val="0"/>
              </a:spcAft>
              <a:buClr>
                <a:schemeClr val="lt1"/>
              </a:buClr>
              <a:buSzPts val="2800"/>
              <a:buNone/>
              <a:defRPr>
                <a:solidFill>
                  <a:schemeClr val="lt1"/>
                </a:solidFill>
              </a:defRPr>
            </a:lvl4pPr>
            <a:lvl5pPr algn="l" lvl="4">
              <a:lnSpc>
                <a:spcPct val="100000"/>
              </a:lnSpc>
              <a:spcBef>
                <a:spcPts val="0"/>
              </a:spcBef>
              <a:spcAft>
                <a:spcPts val="0"/>
              </a:spcAft>
              <a:buClr>
                <a:schemeClr val="lt1"/>
              </a:buClr>
              <a:buSzPts val="2800"/>
              <a:buNone/>
              <a:defRPr>
                <a:solidFill>
                  <a:schemeClr val="lt1"/>
                </a:solidFill>
              </a:defRPr>
            </a:lvl5pPr>
            <a:lvl6pPr algn="l" lvl="5">
              <a:lnSpc>
                <a:spcPct val="100000"/>
              </a:lnSpc>
              <a:spcBef>
                <a:spcPts val="0"/>
              </a:spcBef>
              <a:spcAft>
                <a:spcPts val="0"/>
              </a:spcAft>
              <a:buClr>
                <a:schemeClr val="lt1"/>
              </a:buClr>
              <a:buSzPts val="2800"/>
              <a:buNone/>
              <a:defRPr>
                <a:solidFill>
                  <a:schemeClr val="lt1"/>
                </a:solidFill>
              </a:defRPr>
            </a:lvl6pPr>
            <a:lvl7pPr algn="l" lvl="6">
              <a:lnSpc>
                <a:spcPct val="100000"/>
              </a:lnSpc>
              <a:spcBef>
                <a:spcPts val="0"/>
              </a:spcBef>
              <a:spcAft>
                <a:spcPts val="0"/>
              </a:spcAft>
              <a:buClr>
                <a:schemeClr val="lt1"/>
              </a:buClr>
              <a:buSzPts val="2800"/>
              <a:buNone/>
              <a:defRPr>
                <a:solidFill>
                  <a:schemeClr val="lt1"/>
                </a:solidFill>
              </a:defRPr>
            </a:lvl7pPr>
            <a:lvl8pPr algn="l" lvl="7">
              <a:lnSpc>
                <a:spcPct val="100000"/>
              </a:lnSpc>
              <a:spcBef>
                <a:spcPts val="0"/>
              </a:spcBef>
              <a:spcAft>
                <a:spcPts val="0"/>
              </a:spcAft>
              <a:buClr>
                <a:schemeClr val="lt1"/>
              </a:buClr>
              <a:buSzPts val="2800"/>
              <a:buNone/>
              <a:defRPr>
                <a:solidFill>
                  <a:schemeClr val="lt1"/>
                </a:solidFill>
              </a:defRPr>
            </a:lvl8pPr>
            <a:lvl9pPr algn="l" lvl="8">
              <a:lnSpc>
                <a:spcPct val="100000"/>
              </a:lnSpc>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idx="1" type="body"/>
          </p:nvPr>
        </p:nvSpPr>
        <p:spPr>
          <a:xfrm>
            <a:off x="311700" y="2390650"/>
            <a:ext cx="3127500" cy="2298000"/>
          </a:xfrm>
          <a:prstGeom prst="rect">
            <a:avLst/>
          </a:prstGeom>
          <a:noFill/>
          <a:ln>
            <a:noFill/>
          </a:ln>
        </p:spPr>
        <p:txBody>
          <a:bodyPr anchor="t" anchorCtr="0" bIns="91425" lIns="91425" numCol="1" rIns="91425" spcFirstLastPara="1" tIns="91425" wrap="square">
            <a:normAutofit/>
          </a:bodyPr>
          <a:lstStyle>
            <a:lvl1pPr algn="l" indent="-311150" lvl="0" marL="457200">
              <a:lnSpc>
                <a:spcPct val="115000"/>
              </a:lnSpc>
              <a:spcBef>
                <a:spcPts val="0"/>
              </a:spcBef>
              <a:spcAft>
                <a:spcPts val="0"/>
              </a:spcAft>
              <a:buClr>
                <a:schemeClr val="accent2"/>
              </a:buClr>
              <a:buSzPts val="1300"/>
              <a:buChar char="●"/>
              <a:defRPr>
                <a:solidFill>
                  <a:schemeClr val="accent2"/>
                </a:solidFill>
              </a:defRPr>
            </a:lvl1pPr>
            <a:lvl2pPr algn="l" indent="-298450" lvl="1" marL="914400">
              <a:lnSpc>
                <a:spcPct val="115000"/>
              </a:lnSpc>
              <a:spcBef>
                <a:spcPts val="0"/>
              </a:spcBef>
              <a:spcAft>
                <a:spcPts val="0"/>
              </a:spcAft>
              <a:buClr>
                <a:schemeClr val="accent2"/>
              </a:buClr>
              <a:buSzPts val="1100"/>
              <a:buChar char="○"/>
              <a:defRPr>
                <a:solidFill>
                  <a:schemeClr val="accent2"/>
                </a:solidFill>
              </a:defRPr>
            </a:lvl2pPr>
            <a:lvl3pPr algn="l" indent="-298450" lvl="2" marL="1371600">
              <a:lnSpc>
                <a:spcPct val="115000"/>
              </a:lnSpc>
              <a:spcBef>
                <a:spcPts val="0"/>
              </a:spcBef>
              <a:spcAft>
                <a:spcPts val="0"/>
              </a:spcAft>
              <a:buClr>
                <a:schemeClr val="accent2"/>
              </a:buClr>
              <a:buSzPts val="1100"/>
              <a:buChar char="■"/>
              <a:defRPr>
                <a:solidFill>
                  <a:schemeClr val="accent2"/>
                </a:solidFill>
              </a:defRPr>
            </a:lvl3pPr>
            <a:lvl4pPr algn="l" indent="-298450" lvl="3" marL="1828800">
              <a:lnSpc>
                <a:spcPct val="115000"/>
              </a:lnSpc>
              <a:spcBef>
                <a:spcPts val="0"/>
              </a:spcBef>
              <a:spcAft>
                <a:spcPts val="0"/>
              </a:spcAft>
              <a:buClr>
                <a:schemeClr val="accent2"/>
              </a:buClr>
              <a:buSzPts val="1100"/>
              <a:buChar char="●"/>
              <a:defRPr>
                <a:solidFill>
                  <a:schemeClr val="accent2"/>
                </a:solidFill>
              </a:defRPr>
            </a:lvl4pPr>
            <a:lvl5pPr algn="l" indent="-298450" lvl="4" marL="2286000">
              <a:lnSpc>
                <a:spcPct val="115000"/>
              </a:lnSpc>
              <a:spcBef>
                <a:spcPts val="0"/>
              </a:spcBef>
              <a:spcAft>
                <a:spcPts val="0"/>
              </a:spcAft>
              <a:buClr>
                <a:schemeClr val="accent2"/>
              </a:buClr>
              <a:buSzPts val="1100"/>
              <a:buChar char="○"/>
              <a:defRPr>
                <a:solidFill>
                  <a:schemeClr val="accent2"/>
                </a:solidFill>
              </a:defRPr>
            </a:lvl5pPr>
            <a:lvl6pPr algn="l" indent="-298450" lvl="5" marL="2743200">
              <a:lnSpc>
                <a:spcPct val="115000"/>
              </a:lnSpc>
              <a:spcBef>
                <a:spcPts val="0"/>
              </a:spcBef>
              <a:spcAft>
                <a:spcPts val="0"/>
              </a:spcAft>
              <a:buClr>
                <a:schemeClr val="accent2"/>
              </a:buClr>
              <a:buSzPts val="1100"/>
              <a:buChar char="■"/>
              <a:defRPr>
                <a:solidFill>
                  <a:schemeClr val="accent2"/>
                </a:solidFill>
              </a:defRPr>
            </a:lvl6pPr>
            <a:lvl7pPr algn="l" indent="-298450" lvl="6" marL="3200400">
              <a:lnSpc>
                <a:spcPct val="115000"/>
              </a:lnSpc>
              <a:spcBef>
                <a:spcPts val="0"/>
              </a:spcBef>
              <a:spcAft>
                <a:spcPts val="0"/>
              </a:spcAft>
              <a:buClr>
                <a:schemeClr val="accent2"/>
              </a:buClr>
              <a:buSzPts val="1100"/>
              <a:buChar char="●"/>
              <a:defRPr>
                <a:solidFill>
                  <a:schemeClr val="accent2"/>
                </a:solidFill>
              </a:defRPr>
            </a:lvl7pPr>
            <a:lvl8pPr algn="l" indent="-298450" lvl="7" marL="3657600">
              <a:lnSpc>
                <a:spcPct val="115000"/>
              </a:lnSpc>
              <a:spcBef>
                <a:spcPts val="0"/>
              </a:spcBef>
              <a:spcAft>
                <a:spcPts val="0"/>
              </a:spcAft>
              <a:buClr>
                <a:schemeClr val="accent2"/>
              </a:buClr>
              <a:buSzPts val="1100"/>
              <a:buChar char="○"/>
              <a:defRPr>
                <a:solidFill>
                  <a:schemeClr val="accent2"/>
                </a:solidFill>
              </a:defRPr>
            </a:lvl8pPr>
            <a:lvl9pPr algn="l" indent="-298450" lvl="8" marL="4114800">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a:noFill/>
          <a:ln>
            <a:noFill/>
          </a:ln>
        </p:spPr>
        <p:txBody>
          <a:bodyPr anchor="ctr" anchorCtr="0" bIns="91425" lIns="91425" numCol="1" rIns="91425" spcFirstLastPara="1" tIns="91425" wrap="square">
            <a:normAutofit/>
          </a:bodyPr>
          <a:lstStyle>
            <a:lvl1pPr algn="l" lvl="0">
              <a:lnSpc>
                <a:spcPct val="100000"/>
              </a:lnSpc>
              <a:spcBef>
                <a:spcPts val="0"/>
              </a:spcBef>
              <a:spcAft>
                <a:spcPts val="0"/>
              </a:spcAft>
              <a:buSzPts val="3600"/>
              <a:buNone/>
              <a:defRPr sz="3600"/>
            </a:lvl1pPr>
            <a:lvl2pPr algn="l" lvl="1">
              <a:lnSpc>
                <a:spcPct val="100000"/>
              </a:lnSpc>
              <a:spcBef>
                <a:spcPts val="0"/>
              </a:spcBef>
              <a:spcAft>
                <a:spcPts val="0"/>
              </a:spcAft>
              <a:buSzPts val="3600"/>
              <a:buNone/>
              <a:defRPr sz="3600"/>
            </a:lvl2pPr>
            <a:lvl3pPr algn="l" lvl="2">
              <a:lnSpc>
                <a:spcPct val="100000"/>
              </a:lnSpc>
              <a:spcBef>
                <a:spcPts val="0"/>
              </a:spcBef>
              <a:spcAft>
                <a:spcPts val="0"/>
              </a:spcAft>
              <a:buSzPts val="3600"/>
              <a:buNone/>
              <a:defRPr sz="3600"/>
            </a:lvl3pPr>
            <a:lvl4pPr algn="l" lvl="3">
              <a:lnSpc>
                <a:spcPct val="100000"/>
              </a:lnSpc>
              <a:spcBef>
                <a:spcPts val="0"/>
              </a:spcBef>
              <a:spcAft>
                <a:spcPts val="0"/>
              </a:spcAft>
              <a:buSzPts val="3600"/>
              <a:buNone/>
              <a:defRPr sz="3600"/>
            </a:lvl4pPr>
            <a:lvl5pPr algn="l" lvl="4">
              <a:lnSpc>
                <a:spcPct val="100000"/>
              </a:lnSpc>
              <a:spcBef>
                <a:spcPts val="0"/>
              </a:spcBef>
              <a:spcAft>
                <a:spcPts val="0"/>
              </a:spcAft>
              <a:buSzPts val="3600"/>
              <a:buNone/>
              <a:defRPr sz="3600"/>
            </a:lvl5pPr>
            <a:lvl6pPr algn="l" lvl="5">
              <a:lnSpc>
                <a:spcPct val="100000"/>
              </a:lnSpc>
              <a:spcBef>
                <a:spcPts val="0"/>
              </a:spcBef>
              <a:spcAft>
                <a:spcPts val="0"/>
              </a:spcAft>
              <a:buSzPts val="3600"/>
              <a:buNone/>
              <a:defRPr sz="3600"/>
            </a:lvl6pPr>
            <a:lvl7pPr algn="l" lvl="6">
              <a:lnSpc>
                <a:spcPct val="100000"/>
              </a:lnSpc>
              <a:spcBef>
                <a:spcPts val="0"/>
              </a:spcBef>
              <a:spcAft>
                <a:spcPts val="0"/>
              </a:spcAft>
              <a:buSzPts val="3600"/>
              <a:buNone/>
              <a:defRPr sz="3600"/>
            </a:lvl7pPr>
            <a:lvl8pPr algn="l" lvl="7">
              <a:lnSpc>
                <a:spcPct val="100000"/>
              </a:lnSpc>
              <a:spcBef>
                <a:spcPts val="0"/>
              </a:spcBef>
              <a:spcAft>
                <a:spcPts val="0"/>
              </a:spcAft>
              <a:buSzPts val="3600"/>
              <a:buNone/>
              <a:defRPr sz="3600"/>
            </a:lvl8pPr>
            <a:lvl9pPr algn="l" lvl="8">
              <a:lnSpc>
                <a:spcPct val="100000"/>
              </a:lnSpc>
              <a:spcBef>
                <a:spcPts val="0"/>
              </a:spcBef>
              <a:spcAft>
                <a:spcPts val="0"/>
              </a:spcAft>
              <a:buSzPts val="3600"/>
              <a:buNone/>
              <a:defRPr sz="3600"/>
            </a:lvl9pPr>
          </a:lstStyle>
          <a:p>
            <a:endParaRPr/>
          </a:p>
        </p:txBody>
      </p:sp>
      <p:sp>
        <p:nvSpPr>
          <p:cNvPr id="43" name="Google Shape;43;p8"/>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accent1"/>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endParaRPr b="0" cap="none" i="0" strike="noStrike" sz="1400" u="none">
              <a:solidFill>
                <a:srgbClr val="000000"/>
              </a:solidFill>
              <a:latin typeface="Arial"/>
              <a:ea typeface="Arial"/>
              <a:cs typeface="Arial"/>
              <a:sym typeface="Arial"/>
            </a:endParaRPr>
          </a:p>
        </p:txBody>
      </p:sp>
      <p:sp>
        <p:nvSpPr>
          <p:cNvPr id="46" name="Google Shape;46;p9"/>
          <p:cNvSpPr txBox="1">
            <a:spLocks noGrp="1"/>
          </p:cNvSpPr>
          <p:nvPr>
            <p:ph type="title"/>
          </p:nvPr>
        </p:nvSpPr>
        <p:spPr>
          <a:xfrm>
            <a:off x="311300" y="500925"/>
            <a:ext cx="3704400" cy="2049600"/>
          </a:xfrm>
          <a:prstGeom prst="rect">
            <a:avLst/>
          </a:prstGeom>
          <a:noFill/>
          <a:ln>
            <a:noFill/>
          </a:ln>
        </p:spPr>
        <p:txBody>
          <a:bodyPr anchor="t" anchorCtr="0" bIns="91425" lIns="91425" numCol="1" rIns="91425" spcFirstLastPara="1" tIns="91425" wrap="square">
            <a:normAutofit/>
          </a:bodyPr>
          <a:lstStyle>
            <a:lvl1pPr algn="l" lvl="0">
              <a:lnSpc>
                <a:spcPct val="100000"/>
              </a:lnSpc>
              <a:spcBef>
                <a:spcPts val="0"/>
              </a:spcBef>
              <a:spcAft>
                <a:spcPts val="0"/>
              </a:spcAft>
              <a:buClr>
                <a:schemeClr val="lt1"/>
              </a:buClr>
              <a:buSzPts val="2800"/>
              <a:buNone/>
              <a:defRPr>
                <a:solidFill>
                  <a:schemeClr val="lt1"/>
                </a:solidFill>
              </a:defRPr>
            </a:lvl1pPr>
            <a:lvl2pPr algn="l" lvl="1">
              <a:lnSpc>
                <a:spcPct val="100000"/>
              </a:lnSpc>
              <a:spcBef>
                <a:spcPts val="0"/>
              </a:spcBef>
              <a:spcAft>
                <a:spcPts val="0"/>
              </a:spcAft>
              <a:buClr>
                <a:schemeClr val="lt1"/>
              </a:buClr>
              <a:buSzPts val="2800"/>
              <a:buNone/>
              <a:defRPr>
                <a:solidFill>
                  <a:schemeClr val="lt1"/>
                </a:solidFill>
              </a:defRPr>
            </a:lvl2pPr>
            <a:lvl3pPr algn="l" lvl="2">
              <a:lnSpc>
                <a:spcPct val="100000"/>
              </a:lnSpc>
              <a:spcBef>
                <a:spcPts val="0"/>
              </a:spcBef>
              <a:spcAft>
                <a:spcPts val="0"/>
              </a:spcAft>
              <a:buClr>
                <a:schemeClr val="lt1"/>
              </a:buClr>
              <a:buSzPts val="2800"/>
              <a:buNone/>
              <a:defRPr>
                <a:solidFill>
                  <a:schemeClr val="lt1"/>
                </a:solidFill>
              </a:defRPr>
            </a:lvl3pPr>
            <a:lvl4pPr algn="l" lvl="3">
              <a:lnSpc>
                <a:spcPct val="100000"/>
              </a:lnSpc>
              <a:spcBef>
                <a:spcPts val="0"/>
              </a:spcBef>
              <a:spcAft>
                <a:spcPts val="0"/>
              </a:spcAft>
              <a:buClr>
                <a:schemeClr val="lt1"/>
              </a:buClr>
              <a:buSzPts val="2800"/>
              <a:buNone/>
              <a:defRPr>
                <a:solidFill>
                  <a:schemeClr val="lt1"/>
                </a:solidFill>
              </a:defRPr>
            </a:lvl4pPr>
            <a:lvl5pPr algn="l" lvl="4">
              <a:lnSpc>
                <a:spcPct val="100000"/>
              </a:lnSpc>
              <a:spcBef>
                <a:spcPts val="0"/>
              </a:spcBef>
              <a:spcAft>
                <a:spcPts val="0"/>
              </a:spcAft>
              <a:buClr>
                <a:schemeClr val="lt1"/>
              </a:buClr>
              <a:buSzPts val="2800"/>
              <a:buNone/>
              <a:defRPr>
                <a:solidFill>
                  <a:schemeClr val="lt1"/>
                </a:solidFill>
              </a:defRPr>
            </a:lvl5pPr>
            <a:lvl6pPr algn="l" lvl="5">
              <a:lnSpc>
                <a:spcPct val="100000"/>
              </a:lnSpc>
              <a:spcBef>
                <a:spcPts val="0"/>
              </a:spcBef>
              <a:spcAft>
                <a:spcPts val="0"/>
              </a:spcAft>
              <a:buClr>
                <a:schemeClr val="lt1"/>
              </a:buClr>
              <a:buSzPts val="2800"/>
              <a:buNone/>
              <a:defRPr>
                <a:solidFill>
                  <a:schemeClr val="lt1"/>
                </a:solidFill>
              </a:defRPr>
            </a:lvl6pPr>
            <a:lvl7pPr algn="l" lvl="6">
              <a:lnSpc>
                <a:spcPct val="100000"/>
              </a:lnSpc>
              <a:spcBef>
                <a:spcPts val="0"/>
              </a:spcBef>
              <a:spcAft>
                <a:spcPts val="0"/>
              </a:spcAft>
              <a:buClr>
                <a:schemeClr val="lt1"/>
              </a:buClr>
              <a:buSzPts val="2800"/>
              <a:buNone/>
              <a:defRPr>
                <a:solidFill>
                  <a:schemeClr val="lt1"/>
                </a:solidFill>
              </a:defRPr>
            </a:lvl7pPr>
            <a:lvl8pPr algn="l" lvl="7">
              <a:lnSpc>
                <a:spcPct val="100000"/>
              </a:lnSpc>
              <a:spcBef>
                <a:spcPts val="0"/>
              </a:spcBef>
              <a:spcAft>
                <a:spcPts val="0"/>
              </a:spcAft>
              <a:buClr>
                <a:schemeClr val="lt1"/>
              </a:buClr>
              <a:buSzPts val="2800"/>
              <a:buNone/>
              <a:defRPr>
                <a:solidFill>
                  <a:schemeClr val="lt1"/>
                </a:solidFill>
              </a:defRPr>
            </a:lvl8pPr>
            <a:lvl9pPr algn="l" lvl="8">
              <a:lnSpc>
                <a:spcPct val="100000"/>
              </a:lnSpc>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idx="1" type="subTitle"/>
          </p:nvPr>
        </p:nvSpPr>
        <p:spPr>
          <a:xfrm>
            <a:off x="304800" y="2626725"/>
            <a:ext cx="3704400" cy="926700"/>
          </a:xfrm>
          <a:prstGeom prst="rect">
            <a:avLst/>
          </a:prstGeom>
          <a:noFill/>
          <a:ln>
            <a:noFill/>
          </a:ln>
        </p:spPr>
        <p:txBody>
          <a:bodyPr anchor="t" anchorCtr="0" bIns="91425" lIns="91425" numCol="1" rIns="91425" spcFirstLastPara="1" tIns="91425" wrap="square">
            <a:normAutofit/>
          </a:bodyPr>
          <a:lstStyle>
            <a:lvl1pPr algn="l" lvl="0">
              <a:lnSpc>
                <a:spcPct val="100000"/>
              </a:lnSpc>
              <a:spcBef>
                <a:spcPts val="0"/>
              </a:spcBef>
              <a:spcAft>
                <a:spcPts val="0"/>
              </a:spcAft>
              <a:buClr>
                <a:schemeClr val="accent2"/>
              </a:buClr>
              <a:buSzPts val="1600"/>
              <a:buNone/>
              <a:defRPr sz="1600">
                <a:solidFill>
                  <a:schemeClr val="accent2"/>
                </a:solidFill>
              </a:defRPr>
            </a:lvl1pPr>
            <a:lvl2pPr algn="l" lvl="1">
              <a:lnSpc>
                <a:spcPct val="100000"/>
              </a:lnSpc>
              <a:spcBef>
                <a:spcPts val="0"/>
              </a:spcBef>
              <a:spcAft>
                <a:spcPts val="0"/>
              </a:spcAft>
              <a:buClr>
                <a:schemeClr val="accent2"/>
              </a:buClr>
              <a:buSzPts val="1600"/>
              <a:buNone/>
              <a:defRPr sz="1600">
                <a:solidFill>
                  <a:schemeClr val="accent2"/>
                </a:solidFill>
              </a:defRPr>
            </a:lvl2pPr>
            <a:lvl3pPr algn="l" lvl="2">
              <a:lnSpc>
                <a:spcPct val="100000"/>
              </a:lnSpc>
              <a:spcBef>
                <a:spcPts val="0"/>
              </a:spcBef>
              <a:spcAft>
                <a:spcPts val="0"/>
              </a:spcAft>
              <a:buClr>
                <a:schemeClr val="accent2"/>
              </a:buClr>
              <a:buSzPts val="1600"/>
              <a:buNone/>
              <a:defRPr sz="1600">
                <a:solidFill>
                  <a:schemeClr val="accent2"/>
                </a:solidFill>
              </a:defRPr>
            </a:lvl3pPr>
            <a:lvl4pPr algn="l" lvl="3">
              <a:lnSpc>
                <a:spcPct val="100000"/>
              </a:lnSpc>
              <a:spcBef>
                <a:spcPts val="0"/>
              </a:spcBef>
              <a:spcAft>
                <a:spcPts val="0"/>
              </a:spcAft>
              <a:buClr>
                <a:schemeClr val="accent2"/>
              </a:buClr>
              <a:buSzPts val="1600"/>
              <a:buNone/>
              <a:defRPr sz="1600">
                <a:solidFill>
                  <a:schemeClr val="accent2"/>
                </a:solidFill>
              </a:defRPr>
            </a:lvl4pPr>
            <a:lvl5pPr algn="l" lvl="4">
              <a:lnSpc>
                <a:spcPct val="100000"/>
              </a:lnSpc>
              <a:spcBef>
                <a:spcPts val="0"/>
              </a:spcBef>
              <a:spcAft>
                <a:spcPts val="0"/>
              </a:spcAft>
              <a:buClr>
                <a:schemeClr val="accent2"/>
              </a:buClr>
              <a:buSzPts val="1600"/>
              <a:buNone/>
              <a:defRPr sz="1600">
                <a:solidFill>
                  <a:schemeClr val="accent2"/>
                </a:solidFill>
              </a:defRPr>
            </a:lvl5pPr>
            <a:lvl6pPr algn="l" lvl="5">
              <a:lnSpc>
                <a:spcPct val="100000"/>
              </a:lnSpc>
              <a:spcBef>
                <a:spcPts val="0"/>
              </a:spcBef>
              <a:spcAft>
                <a:spcPts val="0"/>
              </a:spcAft>
              <a:buClr>
                <a:schemeClr val="accent2"/>
              </a:buClr>
              <a:buSzPts val="1600"/>
              <a:buNone/>
              <a:defRPr sz="1600">
                <a:solidFill>
                  <a:schemeClr val="accent2"/>
                </a:solidFill>
              </a:defRPr>
            </a:lvl6pPr>
            <a:lvl7pPr algn="l" lvl="6">
              <a:lnSpc>
                <a:spcPct val="100000"/>
              </a:lnSpc>
              <a:spcBef>
                <a:spcPts val="0"/>
              </a:spcBef>
              <a:spcAft>
                <a:spcPts val="0"/>
              </a:spcAft>
              <a:buClr>
                <a:schemeClr val="accent2"/>
              </a:buClr>
              <a:buSzPts val="1600"/>
              <a:buNone/>
              <a:defRPr sz="1600">
                <a:solidFill>
                  <a:schemeClr val="accent2"/>
                </a:solidFill>
              </a:defRPr>
            </a:lvl7pPr>
            <a:lvl8pPr algn="l" lvl="7">
              <a:lnSpc>
                <a:spcPct val="100000"/>
              </a:lnSpc>
              <a:spcBef>
                <a:spcPts val="0"/>
              </a:spcBef>
              <a:spcAft>
                <a:spcPts val="0"/>
              </a:spcAft>
              <a:buClr>
                <a:schemeClr val="accent2"/>
              </a:buClr>
              <a:buSzPts val="1600"/>
              <a:buNone/>
              <a:defRPr sz="1600">
                <a:solidFill>
                  <a:schemeClr val="accent2"/>
                </a:solidFill>
              </a:defRPr>
            </a:lvl8pPr>
            <a:lvl9pPr algn="l"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idx="2" type="body"/>
          </p:nvPr>
        </p:nvSpPr>
        <p:spPr>
          <a:xfrm>
            <a:off x="4879025" y="500925"/>
            <a:ext cx="3954000" cy="4111500"/>
          </a:xfrm>
          <a:prstGeom prst="rect">
            <a:avLst/>
          </a:prstGeom>
          <a:noFill/>
          <a:ln>
            <a:noFill/>
          </a:ln>
        </p:spPr>
        <p:txBody>
          <a:bodyPr anchor="t" anchorCtr="0" bIns="91425" lIns="91425" numCol="1" rIns="91425" spcFirstLastPara="1" tIns="91425" wrap="square">
            <a:normAutofit/>
          </a:bodyPr>
          <a:lstStyle>
            <a:lvl1pPr algn="l" indent="-311150" lvl="0" marL="457200">
              <a:lnSpc>
                <a:spcPct val="115000"/>
              </a:lnSpc>
              <a:spcBef>
                <a:spcPts val="0"/>
              </a:spcBef>
              <a:spcAft>
                <a:spcPts val="0"/>
              </a:spcAft>
              <a:buSzPts val="1300"/>
              <a:buChar char="●"/>
              <a:defRPr/>
            </a:lvl1pPr>
            <a:lvl2pPr algn="l" indent="-298450" lvl="1" marL="914400">
              <a:lnSpc>
                <a:spcPct val="115000"/>
              </a:lnSpc>
              <a:spcBef>
                <a:spcPts val="0"/>
              </a:spcBef>
              <a:spcAft>
                <a:spcPts val="0"/>
              </a:spcAft>
              <a:buSzPts val="1100"/>
              <a:buChar char="○"/>
              <a:defRPr/>
            </a:lvl2pPr>
            <a:lvl3pPr algn="l" indent="-298450" lvl="2" marL="1371600">
              <a:lnSpc>
                <a:spcPct val="115000"/>
              </a:lnSpc>
              <a:spcBef>
                <a:spcPts val="0"/>
              </a:spcBef>
              <a:spcAft>
                <a:spcPts val="0"/>
              </a:spcAft>
              <a:buSzPts val="1100"/>
              <a:buChar char="■"/>
              <a:defRPr/>
            </a:lvl3pPr>
            <a:lvl4pPr algn="l" indent="-298450" lvl="3" marL="1828800">
              <a:lnSpc>
                <a:spcPct val="115000"/>
              </a:lnSpc>
              <a:spcBef>
                <a:spcPts val="0"/>
              </a:spcBef>
              <a:spcAft>
                <a:spcPts val="0"/>
              </a:spcAft>
              <a:buSzPts val="1100"/>
              <a:buChar char="●"/>
              <a:defRPr/>
            </a:lvl4pPr>
            <a:lvl5pPr algn="l" indent="-298450" lvl="4" marL="2286000">
              <a:lnSpc>
                <a:spcPct val="115000"/>
              </a:lnSpc>
              <a:spcBef>
                <a:spcPts val="0"/>
              </a:spcBef>
              <a:spcAft>
                <a:spcPts val="0"/>
              </a:spcAft>
              <a:buSzPts val="1100"/>
              <a:buChar char="○"/>
              <a:defRPr/>
            </a:lvl5pPr>
            <a:lvl6pPr algn="l" indent="-298450" lvl="5" marL="2743200">
              <a:lnSpc>
                <a:spcPct val="115000"/>
              </a:lnSpc>
              <a:spcBef>
                <a:spcPts val="0"/>
              </a:spcBef>
              <a:spcAft>
                <a:spcPts val="0"/>
              </a:spcAft>
              <a:buSzPts val="1100"/>
              <a:buChar char="■"/>
              <a:defRPr/>
            </a:lvl6pPr>
            <a:lvl7pPr algn="l" indent="-298450" lvl="6" marL="3200400">
              <a:lnSpc>
                <a:spcPct val="115000"/>
              </a:lnSpc>
              <a:spcBef>
                <a:spcPts val="0"/>
              </a:spcBef>
              <a:spcAft>
                <a:spcPts val="0"/>
              </a:spcAft>
              <a:buSzPts val="1100"/>
              <a:buChar char="●"/>
              <a:defRPr/>
            </a:lvl7pPr>
            <a:lvl8pPr algn="l" indent="-298450" lvl="7" marL="3657600">
              <a:lnSpc>
                <a:spcPct val="115000"/>
              </a:lnSpc>
              <a:spcBef>
                <a:spcPts val="0"/>
              </a:spcBef>
              <a:spcAft>
                <a:spcPts val="0"/>
              </a:spcAft>
              <a:buSzPts val="1100"/>
              <a:buChar char="○"/>
              <a:defRPr/>
            </a:lvl8pPr>
            <a:lvl9pPr algn="l" indent="-298450" lvl="8" marL="4114800">
              <a:lnSpc>
                <a:spcPct val="115000"/>
              </a:lnSpc>
              <a:spcBef>
                <a:spcPts val="0"/>
              </a:spcBef>
              <a:spcAft>
                <a:spcPts val="0"/>
              </a:spcAft>
              <a:buSzPts val="1100"/>
              <a:buChar char="■"/>
              <a:defRPr/>
            </a:lvl9pPr>
          </a:lstStyle>
          <a:p>
            <a:endParaRPr/>
          </a:p>
        </p:txBody>
      </p:sp>
      <p:sp>
        <p:nvSpPr>
          <p:cNvPr id="49" name="Google Shape;49;p9"/>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 anchorCtr="0" bIns="91425" lIns="91425" numCol="1"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endParaRPr b="0" cap="none" i="0" strike="noStrike" sz="1400" u="none">
              <a:solidFill>
                <a:srgbClr val="000000"/>
              </a:solidFill>
              <a:latin typeface="Arial"/>
              <a:ea typeface="Arial"/>
              <a:cs typeface="Arial"/>
              <a:sym typeface="Arial"/>
            </a:endParaRPr>
          </a:p>
        </p:txBody>
      </p:sp>
      <p:sp>
        <p:nvSpPr>
          <p:cNvPr id="52" name="Google Shape;52;p10"/>
          <p:cNvSpPr txBox="1">
            <a:spLocks noGrp="1"/>
          </p:cNvSpPr>
          <p:nvPr>
            <p:ph idx="1" type="body"/>
          </p:nvPr>
        </p:nvSpPr>
        <p:spPr>
          <a:xfrm>
            <a:off x="311700" y="4521400"/>
            <a:ext cx="7979400" cy="460500"/>
          </a:xfrm>
          <a:prstGeom prst="rect">
            <a:avLst/>
          </a:prstGeom>
          <a:noFill/>
          <a:ln>
            <a:noFill/>
          </a:ln>
        </p:spPr>
        <p:txBody>
          <a:bodyPr anchor="ctr" anchorCtr="0" bIns="91425" lIns="91425" numCol="1" rIns="91425" spcFirstLastPara="1" tIns="91425" wrap="square">
            <a:normAutofit/>
          </a:bodyPr>
          <a:lstStyle>
            <a:lvl1pPr algn="l"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1pPr>
            <a:lvl2pPr algn="r" indent="0" lvl="1"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2pPr>
            <a:lvl3pPr algn="r" indent="0" lvl="2"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3pPr>
            <a:lvl4pPr algn="r" indent="0" lvl="3"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4pPr>
            <a:lvl5pPr algn="r" indent="0" lvl="4"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5pPr>
            <a:lvl6pPr algn="r" indent="0" lvl="5"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6pPr>
            <a:lvl7pPr algn="r" indent="0" lvl="6"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7pPr>
            <a:lvl8pPr algn="r" indent="0" lvl="7"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8pPr>
            <a:lvl9pPr algn="r" indent="0" lvl="8" marL="0" marR="0">
              <a:lnSpc>
                <a:spcPct val="100000"/>
              </a:lnSpc>
              <a:spcBef>
                <a:spcPts val="0"/>
              </a:spcBef>
              <a:spcAft>
                <a:spcPts val="0"/>
              </a:spcAft>
              <a:buClr>
                <a:srgbClr val="000000"/>
              </a:buClr>
              <a:buSzPts val="1000"/>
              <a:buFont typeface="Arial"/>
              <a:buNone/>
              <a:defRPr b="0" cap="none" i="0" strike="noStrike" sz="1000" u="none">
                <a:solidFill>
                  <a:schemeClr val="lt1"/>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anchor="t" anchorCtr="0" bIns="91425" lIns="91425" numCol="1" rIns="91425" spcFirstLastPara="1" tIns="91425" wrap="square">
            <a:normAutofit/>
          </a:bodyPr>
          <a:lstStyle>
            <a:lvl1pPr algn="l" lvl="0" marR="0" rtl="0">
              <a:lnSpc>
                <a:spcPct val="100000"/>
              </a:lnSpc>
              <a:spcBef>
                <a:spcPts val="0"/>
              </a:spcBef>
              <a:spcAft>
                <a:spcPts val="0"/>
              </a:spcAft>
              <a:buClr>
                <a:schemeClr val="accent1"/>
              </a:buClr>
              <a:buSzPts val="2800"/>
              <a:buFont typeface="Merriweather"/>
              <a:buNone/>
              <a:defRPr b="0" cap="none" i="0" strike="noStrike" sz="2800" u="none">
                <a:solidFill>
                  <a:schemeClr val="accent1"/>
                </a:solidFill>
                <a:latin typeface="Merriweather"/>
                <a:ea typeface="Merriweather"/>
                <a:cs typeface="Merriweather"/>
                <a:sym typeface="Merriweather"/>
              </a:defRPr>
            </a:lvl1pPr>
            <a:lvl2pPr algn="l" lvl="1" marR="0" rtl="0">
              <a:lnSpc>
                <a:spcPct val="100000"/>
              </a:lnSpc>
              <a:spcBef>
                <a:spcPts val="0"/>
              </a:spcBef>
              <a:spcAft>
                <a:spcPts val="0"/>
              </a:spcAft>
              <a:buClr>
                <a:schemeClr val="accent1"/>
              </a:buClr>
              <a:buSzPts val="2800"/>
              <a:buFont typeface="Merriweather"/>
              <a:buNone/>
              <a:defRPr b="0" cap="none" i="0" strike="noStrike" sz="2800" u="none">
                <a:solidFill>
                  <a:schemeClr val="accent1"/>
                </a:solidFill>
                <a:latin typeface="Merriweather"/>
                <a:ea typeface="Merriweather"/>
                <a:cs typeface="Merriweather"/>
                <a:sym typeface="Merriweather"/>
              </a:defRPr>
            </a:lvl2pPr>
            <a:lvl3pPr algn="l" lvl="2" marR="0" rtl="0">
              <a:lnSpc>
                <a:spcPct val="100000"/>
              </a:lnSpc>
              <a:spcBef>
                <a:spcPts val="0"/>
              </a:spcBef>
              <a:spcAft>
                <a:spcPts val="0"/>
              </a:spcAft>
              <a:buClr>
                <a:schemeClr val="accent1"/>
              </a:buClr>
              <a:buSzPts val="2800"/>
              <a:buFont typeface="Merriweather"/>
              <a:buNone/>
              <a:defRPr b="0" cap="none" i="0" strike="noStrike" sz="2800" u="none">
                <a:solidFill>
                  <a:schemeClr val="accent1"/>
                </a:solidFill>
                <a:latin typeface="Merriweather"/>
                <a:ea typeface="Merriweather"/>
                <a:cs typeface="Merriweather"/>
                <a:sym typeface="Merriweather"/>
              </a:defRPr>
            </a:lvl3pPr>
            <a:lvl4pPr algn="l" lvl="3" marR="0" rtl="0">
              <a:lnSpc>
                <a:spcPct val="100000"/>
              </a:lnSpc>
              <a:spcBef>
                <a:spcPts val="0"/>
              </a:spcBef>
              <a:spcAft>
                <a:spcPts val="0"/>
              </a:spcAft>
              <a:buClr>
                <a:schemeClr val="accent1"/>
              </a:buClr>
              <a:buSzPts val="2800"/>
              <a:buFont typeface="Merriweather"/>
              <a:buNone/>
              <a:defRPr b="0" cap="none" i="0" strike="noStrike" sz="2800" u="none">
                <a:solidFill>
                  <a:schemeClr val="accent1"/>
                </a:solidFill>
                <a:latin typeface="Merriweather"/>
                <a:ea typeface="Merriweather"/>
                <a:cs typeface="Merriweather"/>
                <a:sym typeface="Merriweather"/>
              </a:defRPr>
            </a:lvl4pPr>
            <a:lvl5pPr algn="l" lvl="4" marR="0" rtl="0">
              <a:lnSpc>
                <a:spcPct val="100000"/>
              </a:lnSpc>
              <a:spcBef>
                <a:spcPts val="0"/>
              </a:spcBef>
              <a:spcAft>
                <a:spcPts val="0"/>
              </a:spcAft>
              <a:buClr>
                <a:schemeClr val="accent1"/>
              </a:buClr>
              <a:buSzPts val="2800"/>
              <a:buFont typeface="Merriweather"/>
              <a:buNone/>
              <a:defRPr b="0" cap="none" i="0" strike="noStrike" sz="2800" u="none">
                <a:solidFill>
                  <a:schemeClr val="accent1"/>
                </a:solidFill>
                <a:latin typeface="Merriweather"/>
                <a:ea typeface="Merriweather"/>
                <a:cs typeface="Merriweather"/>
                <a:sym typeface="Merriweather"/>
              </a:defRPr>
            </a:lvl5pPr>
            <a:lvl6pPr algn="l" lvl="5" marR="0" rtl="0">
              <a:lnSpc>
                <a:spcPct val="100000"/>
              </a:lnSpc>
              <a:spcBef>
                <a:spcPts val="0"/>
              </a:spcBef>
              <a:spcAft>
                <a:spcPts val="0"/>
              </a:spcAft>
              <a:buClr>
                <a:schemeClr val="accent1"/>
              </a:buClr>
              <a:buSzPts val="2800"/>
              <a:buFont typeface="Merriweather"/>
              <a:buNone/>
              <a:defRPr b="0" cap="none" i="0" strike="noStrike" sz="2800" u="none">
                <a:solidFill>
                  <a:schemeClr val="accent1"/>
                </a:solidFill>
                <a:latin typeface="Merriweather"/>
                <a:ea typeface="Merriweather"/>
                <a:cs typeface="Merriweather"/>
                <a:sym typeface="Merriweather"/>
              </a:defRPr>
            </a:lvl6pPr>
            <a:lvl7pPr algn="l" lvl="6" marR="0" rtl="0">
              <a:lnSpc>
                <a:spcPct val="100000"/>
              </a:lnSpc>
              <a:spcBef>
                <a:spcPts val="0"/>
              </a:spcBef>
              <a:spcAft>
                <a:spcPts val="0"/>
              </a:spcAft>
              <a:buClr>
                <a:schemeClr val="accent1"/>
              </a:buClr>
              <a:buSzPts val="2800"/>
              <a:buFont typeface="Merriweather"/>
              <a:buNone/>
              <a:defRPr b="0" cap="none" i="0" strike="noStrike" sz="2800" u="none">
                <a:solidFill>
                  <a:schemeClr val="accent1"/>
                </a:solidFill>
                <a:latin typeface="Merriweather"/>
                <a:ea typeface="Merriweather"/>
                <a:cs typeface="Merriweather"/>
                <a:sym typeface="Merriweather"/>
              </a:defRPr>
            </a:lvl7pPr>
            <a:lvl8pPr algn="l" lvl="7" marR="0" rtl="0">
              <a:lnSpc>
                <a:spcPct val="100000"/>
              </a:lnSpc>
              <a:spcBef>
                <a:spcPts val="0"/>
              </a:spcBef>
              <a:spcAft>
                <a:spcPts val="0"/>
              </a:spcAft>
              <a:buClr>
                <a:schemeClr val="accent1"/>
              </a:buClr>
              <a:buSzPts val="2800"/>
              <a:buFont typeface="Merriweather"/>
              <a:buNone/>
              <a:defRPr b="0" cap="none" i="0" strike="noStrike" sz="2800" u="none">
                <a:solidFill>
                  <a:schemeClr val="accent1"/>
                </a:solidFill>
                <a:latin typeface="Merriweather"/>
                <a:ea typeface="Merriweather"/>
                <a:cs typeface="Merriweather"/>
                <a:sym typeface="Merriweather"/>
              </a:defRPr>
            </a:lvl8pPr>
            <a:lvl9pPr algn="l" lvl="8" marR="0" rtl="0">
              <a:lnSpc>
                <a:spcPct val="100000"/>
              </a:lnSpc>
              <a:spcBef>
                <a:spcPts val="0"/>
              </a:spcBef>
              <a:spcAft>
                <a:spcPts val="0"/>
              </a:spcAft>
              <a:buClr>
                <a:schemeClr val="accent1"/>
              </a:buClr>
              <a:buSzPts val="2800"/>
              <a:buFont typeface="Merriweather"/>
              <a:buNone/>
              <a:defRPr b="0" cap="none" i="0" strike="noStrike" sz="2800" u="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idx="1" type="body"/>
          </p:nvPr>
        </p:nvSpPr>
        <p:spPr>
          <a:xfrm>
            <a:off x="311700" y="1152475"/>
            <a:ext cx="8520600" cy="3416400"/>
          </a:xfrm>
          <a:prstGeom prst="rect">
            <a:avLst/>
          </a:prstGeom>
          <a:noFill/>
          <a:ln>
            <a:noFill/>
          </a:ln>
        </p:spPr>
        <p:txBody>
          <a:bodyPr anchor="t" anchorCtr="0" bIns="91425" lIns="91425" numCol="1" rIns="91425" spcFirstLastPara="1" tIns="91425" wrap="square">
            <a:normAutofit/>
          </a:bodyPr>
          <a:lstStyle>
            <a:lvl1pPr algn="l" indent="-311150" lvl="0" marL="457200" marR="0" rtl="0">
              <a:lnSpc>
                <a:spcPct val="115000"/>
              </a:lnSpc>
              <a:spcBef>
                <a:spcPts val="0"/>
              </a:spcBef>
              <a:spcAft>
                <a:spcPts val="0"/>
              </a:spcAft>
              <a:buClr>
                <a:schemeClr val="dk2"/>
              </a:buClr>
              <a:buSzPts val="1300"/>
              <a:buFont typeface="Roboto"/>
              <a:buChar char="●"/>
              <a:defRPr b="0" cap="none" i="0" strike="noStrike" sz="1300" u="none">
                <a:solidFill>
                  <a:schemeClr val="dk2"/>
                </a:solidFill>
                <a:latin typeface="Roboto"/>
                <a:ea typeface="Roboto"/>
                <a:cs typeface="Roboto"/>
                <a:sym typeface="Roboto"/>
              </a:defRPr>
            </a:lvl1pPr>
            <a:lvl2pPr algn="l" indent="-298450" lvl="1" marL="914400" marR="0" rtl="0">
              <a:lnSpc>
                <a:spcPct val="115000"/>
              </a:lnSpc>
              <a:spcBef>
                <a:spcPts val="0"/>
              </a:spcBef>
              <a:spcAft>
                <a:spcPts val="0"/>
              </a:spcAft>
              <a:buClr>
                <a:schemeClr val="dk2"/>
              </a:buClr>
              <a:buSzPts val="1100"/>
              <a:buFont typeface="Roboto"/>
              <a:buChar char="○"/>
              <a:defRPr b="0" cap="none" i="0" strike="noStrike" sz="1100" u="none">
                <a:solidFill>
                  <a:schemeClr val="dk2"/>
                </a:solidFill>
                <a:latin typeface="Roboto"/>
                <a:ea typeface="Roboto"/>
                <a:cs typeface="Roboto"/>
                <a:sym typeface="Roboto"/>
              </a:defRPr>
            </a:lvl2pPr>
            <a:lvl3pPr algn="l" indent="-298450" lvl="2" marL="1371600" marR="0" rtl="0">
              <a:lnSpc>
                <a:spcPct val="115000"/>
              </a:lnSpc>
              <a:spcBef>
                <a:spcPts val="0"/>
              </a:spcBef>
              <a:spcAft>
                <a:spcPts val="0"/>
              </a:spcAft>
              <a:buClr>
                <a:schemeClr val="dk2"/>
              </a:buClr>
              <a:buSzPts val="1100"/>
              <a:buFont typeface="Roboto"/>
              <a:buChar char="■"/>
              <a:defRPr b="0" cap="none" i="0" strike="noStrike" sz="1100" u="none">
                <a:solidFill>
                  <a:schemeClr val="dk2"/>
                </a:solidFill>
                <a:latin typeface="Roboto"/>
                <a:ea typeface="Roboto"/>
                <a:cs typeface="Roboto"/>
                <a:sym typeface="Roboto"/>
              </a:defRPr>
            </a:lvl3pPr>
            <a:lvl4pPr algn="l" indent="-298450" lvl="3" marL="1828800" marR="0" rtl="0">
              <a:lnSpc>
                <a:spcPct val="115000"/>
              </a:lnSpc>
              <a:spcBef>
                <a:spcPts val="0"/>
              </a:spcBef>
              <a:spcAft>
                <a:spcPts val="0"/>
              </a:spcAft>
              <a:buClr>
                <a:schemeClr val="dk2"/>
              </a:buClr>
              <a:buSzPts val="1100"/>
              <a:buFont typeface="Roboto"/>
              <a:buChar char="●"/>
              <a:defRPr b="0" cap="none" i="0" strike="noStrike" sz="1100" u="none">
                <a:solidFill>
                  <a:schemeClr val="dk2"/>
                </a:solidFill>
                <a:latin typeface="Roboto"/>
                <a:ea typeface="Roboto"/>
                <a:cs typeface="Roboto"/>
                <a:sym typeface="Roboto"/>
              </a:defRPr>
            </a:lvl4pPr>
            <a:lvl5pPr algn="l" indent="-298450" lvl="4" marL="2286000" marR="0" rtl="0">
              <a:lnSpc>
                <a:spcPct val="115000"/>
              </a:lnSpc>
              <a:spcBef>
                <a:spcPts val="0"/>
              </a:spcBef>
              <a:spcAft>
                <a:spcPts val="0"/>
              </a:spcAft>
              <a:buClr>
                <a:schemeClr val="dk2"/>
              </a:buClr>
              <a:buSzPts val="1100"/>
              <a:buFont typeface="Roboto"/>
              <a:buChar char="○"/>
              <a:defRPr b="0" cap="none" i="0" strike="noStrike" sz="1100" u="none">
                <a:solidFill>
                  <a:schemeClr val="dk2"/>
                </a:solidFill>
                <a:latin typeface="Roboto"/>
                <a:ea typeface="Roboto"/>
                <a:cs typeface="Roboto"/>
                <a:sym typeface="Roboto"/>
              </a:defRPr>
            </a:lvl5pPr>
            <a:lvl6pPr algn="l" indent="-298450" lvl="5" marL="2743200" marR="0" rtl="0">
              <a:lnSpc>
                <a:spcPct val="115000"/>
              </a:lnSpc>
              <a:spcBef>
                <a:spcPts val="0"/>
              </a:spcBef>
              <a:spcAft>
                <a:spcPts val="0"/>
              </a:spcAft>
              <a:buClr>
                <a:schemeClr val="dk2"/>
              </a:buClr>
              <a:buSzPts val="1100"/>
              <a:buFont typeface="Roboto"/>
              <a:buChar char="■"/>
              <a:defRPr b="0" cap="none" i="0" strike="noStrike" sz="1100" u="none">
                <a:solidFill>
                  <a:schemeClr val="dk2"/>
                </a:solidFill>
                <a:latin typeface="Roboto"/>
                <a:ea typeface="Roboto"/>
                <a:cs typeface="Roboto"/>
                <a:sym typeface="Roboto"/>
              </a:defRPr>
            </a:lvl6pPr>
            <a:lvl7pPr algn="l" indent="-298450" lvl="6" marL="3200400" marR="0" rtl="0">
              <a:lnSpc>
                <a:spcPct val="115000"/>
              </a:lnSpc>
              <a:spcBef>
                <a:spcPts val="0"/>
              </a:spcBef>
              <a:spcAft>
                <a:spcPts val="0"/>
              </a:spcAft>
              <a:buClr>
                <a:schemeClr val="dk2"/>
              </a:buClr>
              <a:buSzPts val="1100"/>
              <a:buFont typeface="Roboto"/>
              <a:buChar char="●"/>
              <a:defRPr b="0" cap="none" i="0" strike="noStrike" sz="1100" u="none">
                <a:solidFill>
                  <a:schemeClr val="dk2"/>
                </a:solidFill>
                <a:latin typeface="Roboto"/>
                <a:ea typeface="Roboto"/>
                <a:cs typeface="Roboto"/>
                <a:sym typeface="Roboto"/>
              </a:defRPr>
            </a:lvl7pPr>
            <a:lvl8pPr algn="l" indent="-298450" lvl="7" marL="3657600" marR="0" rtl="0">
              <a:lnSpc>
                <a:spcPct val="115000"/>
              </a:lnSpc>
              <a:spcBef>
                <a:spcPts val="0"/>
              </a:spcBef>
              <a:spcAft>
                <a:spcPts val="0"/>
              </a:spcAft>
              <a:buClr>
                <a:schemeClr val="dk2"/>
              </a:buClr>
              <a:buSzPts val="1100"/>
              <a:buFont typeface="Roboto"/>
              <a:buChar char="○"/>
              <a:defRPr b="0" cap="none" i="0" strike="noStrike" sz="1100" u="none">
                <a:solidFill>
                  <a:schemeClr val="dk2"/>
                </a:solidFill>
                <a:latin typeface="Roboto"/>
                <a:ea typeface="Roboto"/>
                <a:cs typeface="Roboto"/>
                <a:sym typeface="Roboto"/>
              </a:defRPr>
            </a:lvl8pPr>
            <a:lvl9pPr algn="l" indent="-298450" lvl="8" marL="4114800" marR="0" rtl="0">
              <a:lnSpc>
                <a:spcPct val="115000"/>
              </a:lnSpc>
              <a:spcBef>
                <a:spcPts val="0"/>
              </a:spcBef>
              <a:spcAft>
                <a:spcPts val="0"/>
              </a:spcAft>
              <a:buClr>
                <a:schemeClr val="dk2"/>
              </a:buClr>
              <a:buSzPts val="1100"/>
              <a:buFont typeface="Roboto"/>
              <a:buChar char="■"/>
              <a:defRPr b="0" cap="none" i="0" strike="noStrike" sz="1100" u="none">
                <a:solidFill>
                  <a:schemeClr val="dk2"/>
                </a:solidFill>
                <a:latin typeface="Roboto"/>
                <a:ea typeface="Roboto"/>
                <a:cs typeface="Roboto"/>
                <a:sym typeface="Roboto"/>
              </a:defRPr>
            </a:lvl9pPr>
          </a:lstStyle>
          <a:p>
            <a:endParaRPr/>
          </a:p>
        </p:txBody>
      </p:sp>
      <p:sp>
        <p:nvSpPr>
          <p:cNvPr id="8" name="Google Shape;8;p1"/>
          <p:cNvSpPr txBox="1">
            <a:spLocks noGrp="1"/>
          </p:cNvSpPr>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indent="0" lvl="0"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1pPr>
            <a:lvl2pPr algn="r" indent="0" lvl="1"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2pPr>
            <a:lvl3pPr algn="r" indent="0" lvl="2"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3pPr>
            <a:lvl4pPr algn="r" indent="0" lvl="3"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4pPr>
            <a:lvl5pPr algn="r" indent="0" lvl="4"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5pPr>
            <a:lvl6pPr algn="r" indent="0" lvl="5"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6pPr>
            <a:lvl7pPr algn="r" indent="0" lvl="6"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7pPr>
            <a:lvl8pPr algn="r" indent="0" lvl="7"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8pPr>
            <a:lvl9pPr algn="r" indent="0" lvl="8" marL="0" marR="0" rtl="0">
              <a:lnSpc>
                <a:spcPct val="100000"/>
              </a:lnSpc>
              <a:spcBef>
                <a:spcPts val="0"/>
              </a:spcBef>
              <a:spcAft>
                <a:spcPts val="0"/>
              </a:spcAft>
              <a:buClr>
                <a:srgbClr val="000000"/>
              </a:buClr>
              <a:buSzPts val="1000"/>
              <a:buFont typeface="Arial"/>
              <a:buNone/>
              <a:defRPr b="0" cap="none" i="0" strike="noStrike" sz="1000" u="none">
                <a:solidFill>
                  <a:schemeClr val="dk2"/>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altLang="en" lang="en"/>
              <a:t>‹#›</a:t>
            </a:fld>
            <a:endParaRPr/>
          </a:p>
        </p:txBody>
      </p:sp>
    </p:spTree>
  </p:cSld>
  <p:clrMap accent1="accent1" accent2="accent2" accent3="accent3" accent4="accent4" accent5="accent5" accent6="accent6" bg1="lt1" bg2="dk2" folHlink="folHlink" hlink="hlink" tx1="dk1" tx2="lt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4" Target="../media/image2.png" Type="http://schemas.openxmlformats.org/officeDocument/2006/relationships/image"/><Relationship Id="rId3" Target="../media/image1.jpe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2" Target="../notesSlides/notesSlide10.xml" Type="http://schemas.openxmlformats.org/officeDocument/2006/relationships/notesSlid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3" Target="../media/image3.jpg" Type="http://schemas.openxmlformats.org/officeDocument/2006/relationships/image"/><Relationship Id="rId2" Target="../notesSlides/notesSlide11.xml" Type="http://schemas.openxmlformats.org/officeDocument/2006/relationships/notesSlid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3" Target="../media/image4.png" Type="http://schemas.openxmlformats.org/officeDocument/2006/relationships/image"/><Relationship Id="rId2" Target="../notesSlides/notesSlide12.xml" Type="http://schemas.openxmlformats.org/officeDocument/2006/relationships/notesSlid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3" Target="../media/image5.png" Type="http://schemas.openxmlformats.org/officeDocument/2006/relationships/image"/><Relationship Id="rId2" Target="../notesSlides/notesSlide13.xml" Type="http://schemas.openxmlformats.org/officeDocument/2006/relationships/notesSlide"/><Relationship Id="rId1" Target="../slideLayouts/slideLayout3.xml" Type="http://schemas.openxmlformats.org/officeDocument/2006/relationships/slideLayout"/></Relationships>
</file>

<file path=ppt/slides/_rels/slide14.xml.rels><?xml version="1.0" encoding="UTF-8" standalone="yes"?><Relationships xmlns="http://schemas.openxmlformats.org/package/2006/relationships"><Relationship Id="rId2" Target="../notesSlides/notesSlide14.xml" Type="http://schemas.openxmlformats.org/officeDocument/2006/relationships/notesSlid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4" Target="../media/image7.png" Type="http://schemas.openxmlformats.org/officeDocument/2006/relationships/image"/><Relationship Id="rId3" Target="../media/image6.png" Type="http://schemas.openxmlformats.org/officeDocument/2006/relationships/image"/><Relationship Id="rId2" Target="../notesSlides/notesSlide15.xml" Type="http://schemas.openxmlformats.org/officeDocument/2006/relationships/notesSlide"/><Relationship Id="rId1" Target="../slideLayouts/slideLayout3.xml" Type="http://schemas.openxmlformats.org/officeDocument/2006/relationships/slideLayout"/></Relationships>
</file>

<file path=ppt/slides/_rels/slide16.xml.rels><?xml version="1.0" encoding="UTF-8" standalone="yes"?><Relationships xmlns="http://schemas.openxmlformats.org/package/2006/relationships"><Relationship Id="rId4" Target="../media/image9.png" Type="http://schemas.openxmlformats.org/officeDocument/2006/relationships/image"/><Relationship Id="rId3" Target="../media/image8.png" Type="http://schemas.openxmlformats.org/officeDocument/2006/relationships/image"/><Relationship Id="rId2" Target="../notesSlides/notesSlide16.xml" Type="http://schemas.openxmlformats.org/officeDocument/2006/relationships/notesSlide"/><Relationship Id="rId1" Target="../slideLayouts/slideLayout3.xml" Type="http://schemas.openxmlformats.org/officeDocument/2006/relationships/slideLayout"/></Relationships>
</file>

<file path=ppt/slides/_rels/slide17.xml.rels><?xml version="1.0" encoding="UTF-8" standalone="yes"?><Relationships xmlns="http://schemas.openxmlformats.org/package/2006/relationships"><Relationship Id="rId4" Target="../media/image11.png" Type="http://schemas.openxmlformats.org/officeDocument/2006/relationships/image"/><Relationship Id="rId3" Target="../media/image10.png" Type="http://schemas.openxmlformats.org/officeDocument/2006/relationships/image"/><Relationship Id="rId2" Target="../notesSlides/notesSlide17.xml" Type="http://schemas.openxmlformats.org/officeDocument/2006/relationships/notesSlide"/><Relationship Id="rId1" Target="../slideLayouts/slideLayout3.xml" Type="http://schemas.openxmlformats.org/officeDocument/2006/relationships/slideLayout"/></Relationships>
</file>

<file path=ppt/slides/_rels/slide18.xml.rels><?xml version="1.0" encoding="UTF-8" standalone="yes"?><Relationships xmlns="http://schemas.openxmlformats.org/package/2006/relationships"><Relationship Id="rId4" Target="../media/image13.png" Type="http://schemas.openxmlformats.org/officeDocument/2006/relationships/image"/><Relationship Id="rId3" Target="../media/image12.png" Type="http://schemas.openxmlformats.org/officeDocument/2006/relationships/image"/><Relationship Id="rId2" Target="../notesSlides/notesSlide18.xml" Type="http://schemas.openxmlformats.org/officeDocument/2006/relationships/notesSlide"/><Relationship Id="rId1" Target="../slideLayouts/slideLayout3.xml" Type="http://schemas.openxmlformats.org/officeDocument/2006/relationships/slideLayout"/></Relationships>
</file>

<file path=ppt/slides/_rels/slide19.xml.rels><?xml version="1.0" encoding="UTF-8" standalone="yes"?><Relationships xmlns="http://schemas.openxmlformats.org/package/2006/relationships"><Relationship Id="rId5" Target="../media/image16.png" Type="http://schemas.openxmlformats.org/officeDocument/2006/relationships/image"/><Relationship Id="rId4" Target="../media/image15.png" Type="http://schemas.openxmlformats.org/officeDocument/2006/relationships/image"/><Relationship Id="rId3" Target="../media/image14.png" Type="http://schemas.openxmlformats.org/officeDocument/2006/relationships/image"/><Relationship Id="rId2" Target="../notesSlides/notesSlide19.xml" Type="http://schemas.openxmlformats.org/officeDocument/2006/relationships/notesSlide"/><Relationship Id="rId1" Target="../slideLayouts/slideLayout3.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5" Target="../media/image19.png" Type="http://schemas.openxmlformats.org/officeDocument/2006/relationships/image"/><Relationship Id="rId4" Target="../media/image18.png" Type="http://schemas.openxmlformats.org/officeDocument/2006/relationships/image"/><Relationship Id="rId3" Target="../media/image17.png" Type="http://schemas.openxmlformats.org/officeDocument/2006/relationships/image"/><Relationship Id="rId2" Target="../notesSlides/notesSlide20.xml" Type="http://schemas.openxmlformats.org/officeDocument/2006/relationships/notesSlide"/><Relationship Id="rId1" Target="../slideLayouts/slideLayout3.xml" Type="http://schemas.openxmlformats.org/officeDocument/2006/relationships/slideLayout"/></Relationships>
</file>

<file path=ppt/slides/_rels/slide21.xml.rels><?xml version="1.0" encoding="UTF-8" standalone="yes"?><Relationships xmlns="http://schemas.openxmlformats.org/package/2006/relationships"><Relationship Id="rId5" Target="../media/image22.png" Type="http://schemas.openxmlformats.org/officeDocument/2006/relationships/image"/><Relationship Id="rId4" Target="../media/image21.png" Type="http://schemas.openxmlformats.org/officeDocument/2006/relationships/image"/><Relationship Id="rId3" Target="../media/image20.png" Type="http://schemas.openxmlformats.org/officeDocument/2006/relationships/image"/><Relationship Id="rId2" Target="../notesSlides/notesSlide21.xml" Type="http://schemas.openxmlformats.org/officeDocument/2006/relationships/notesSlide"/><Relationship Id="rId1" Target="../slideLayouts/slideLayout3.xml" Type="http://schemas.openxmlformats.org/officeDocument/2006/relationships/slideLayout"/></Relationships>
</file>

<file path=ppt/slides/_rels/slide22.xml.rels><?xml version="1.0" encoding="UTF-8" standalone="yes"?><Relationships xmlns="http://schemas.openxmlformats.org/package/2006/relationships"><Relationship Id="rId5" Target="../media/image25.png" Type="http://schemas.openxmlformats.org/officeDocument/2006/relationships/image"/><Relationship Id="rId4" Target="../media/image24.png" Type="http://schemas.openxmlformats.org/officeDocument/2006/relationships/image"/><Relationship Id="rId3" Target="../media/image23.png" Type="http://schemas.openxmlformats.org/officeDocument/2006/relationships/image"/><Relationship Id="rId2" Target="../notesSlides/notesSlide22.xml" Type="http://schemas.openxmlformats.org/officeDocument/2006/relationships/notesSlide"/><Relationship Id="rId1" Target="../slideLayouts/slideLayout3.xml" Type="http://schemas.openxmlformats.org/officeDocument/2006/relationships/slideLayout"/></Relationships>
</file>

<file path=ppt/slides/_rels/slide23.xml.rels><?xml version="1.0" encoding="UTF-8" standalone="yes"?><Relationships xmlns="http://schemas.openxmlformats.org/package/2006/relationships"><Relationship Id="rId3" Target="../media/image26.png" Type="http://schemas.openxmlformats.org/officeDocument/2006/relationships/image"/><Relationship Id="rId2" Target="../notesSlides/notesSlide23.xml" Type="http://schemas.openxmlformats.org/officeDocument/2006/relationships/notesSlide"/><Relationship Id="rId1" Target="../slideLayouts/slideLayout3.xml" Type="http://schemas.openxmlformats.org/officeDocument/2006/relationships/slideLayout"/></Relationships>
</file>

<file path=ppt/slides/_rels/slide24.xml.rels><?xml version="1.0" encoding="UTF-8" standalone="yes"?><Relationships xmlns="http://schemas.openxmlformats.org/package/2006/relationships"><Relationship Id="rId3" Target="../media/image27.png" Type="http://schemas.openxmlformats.org/officeDocument/2006/relationships/image"/><Relationship Id="rId2" Target="../notesSlides/notesSlide24.xml" Type="http://schemas.openxmlformats.org/officeDocument/2006/relationships/notesSlide"/><Relationship Id="rId1" Target="../slideLayouts/slideLayout3.xml" Type="http://schemas.openxmlformats.org/officeDocument/2006/relationships/slideLayout"/></Relationships>
</file>

<file path=ppt/slides/_rels/slide25.xml.rels><?xml version="1.0" encoding="UTF-8" standalone="yes"?><Relationships xmlns="http://schemas.openxmlformats.org/package/2006/relationships"><Relationship Id="rId2" Target="../notesSlides/notesSlide25.xml" Type="http://schemas.openxmlformats.org/officeDocument/2006/relationships/notesSlide"/><Relationship Id="rId1" Target="../slideLayouts/slideLayout3.xml" Type="http://schemas.openxmlformats.org/officeDocument/2006/relationships/slideLayout"/></Relationships>
</file>

<file path=ppt/slides/_rels/slide26.xml.rels><?xml version="1.0" encoding="UTF-8" standalone="yes"?><Relationships xmlns="http://schemas.openxmlformats.org/package/2006/relationships"><Relationship Id="rId2" Target="../notesSlides/notesSlide26.xml" Type="http://schemas.openxmlformats.org/officeDocument/2006/relationships/notesSlide"/><Relationship Id="rId1" Target="../slideLayouts/slideLayout3.xml" Type="http://schemas.openxmlformats.org/officeDocument/2006/relationships/slideLayout"/></Relationships>
</file>

<file path=ppt/slides/_rels/slide27.xml.rels><?xml version="1.0" encoding="UTF-8" standalone="yes"?><Relationships xmlns="http://schemas.openxmlformats.org/package/2006/relationships"><Relationship Id="rId6" Target="https://www.kaggle.com/datasets/hetulmehta/website-classification" TargetMode="External" Type="http://schemas.openxmlformats.org/officeDocument/2006/relationships/hyperlink"/><Relationship Id="rId5" Target="https://pypi.org/project/browserhistory/" TargetMode="External" Type="http://schemas.openxmlformats.org/officeDocument/2006/relationships/hyperlink"/><Relationship Id="rId4" Target="https://comparecamp.com/internet-addiction-statistics/" TargetMode="External" Type="http://schemas.openxmlformats.org/officeDocument/2006/relationships/hyperlink"/><Relationship Id="rId3" Target="https://www.helpguide.org/articles/addictions/smartphone-addiction.htm" TargetMode="External" Type="http://schemas.openxmlformats.org/officeDocument/2006/relationships/hyperlink"/><Relationship Id="rId2" Target="../notesSlides/notesSlide27.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3.xml" Type="http://schemas.openxmlformats.org/officeDocument/2006/relationships/slideLayout"/></Relationships>
</file>

<file path=ppt/slides/_rels/slide4.xml.rels><?xml version="1.0" encoding="UTF-8" standalone="yes"?><Relationships xmlns="http://schemas.openxmlformats.org/package/2006/relationships"><Relationship Id="rId2" Target="../notesSlides/notesSlide4.xml" Type="http://schemas.openxmlformats.org/officeDocument/2006/relationships/notesSlid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2" Target="../notesSlides/notesSlide5.xml" Type="http://schemas.openxmlformats.org/officeDocument/2006/relationships/notesSlid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6" Target="https://www.therecoveryvillage.com/process-addiction/internet-addiction/internet-addiction-statistics/" TargetMode="External" Type="http://schemas.openxmlformats.org/officeDocument/2006/relationships/hyperlink"/><Relationship Id="rId5" Target="https://www.ncbi.nlm.nih.gov/pmc/articles/PMC6198588/" TargetMode="External" Type="http://schemas.openxmlformats.org/officeDocument/2006/relationships/hyperlink"/><Relationship Id="rId4" Target="https://keras.io/" TargetMode="External" Type="http://schemas.openxmlformats.org/officeDocument/2006/relationships/hyperlink"/><Relationship Id="rId3" Target="https://www.researchgate.net/publication/220298511_A_study_on_rough_set-aided_feature_selection_for_automatic_Web-page_classification" TargetMode="External" Type="http://schemas.openxmlformats.org/officeDocument/2006/relationships/hyperlink"/><Relationship Id="rId2" Target="../notesSlides/notesSlide6.xml" Type="http://schemas.openxmlformats.org/officeDocument/2006/relationships/notesSlid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5" Target="https://www.proquest.com/openview/b207fca7feb7fe6a69dca55c3e84e525/1?pq-origsite=gscholar&amp;cbl=5314838" TargetMode="External" Type="http://schemas.openxmlformats.org/officeDocument/2006/relationships/hyperlink"/><Relationship Id="rId4" Target="https://www.sciencedirect.com/science/article/pii/S1532046403000340" TargetMode="External" Type="http://schemas.openxmlformats.org/officeDocument/2006/relationships/hyperlink"/><Relationship Id="rId3" Target="https://icml.cc/2011/papers/93_icmlpaper.pdf" TargetMode="External" Type="http://schemas.openxmlformats.org/officeDocument/2006/relationships/hyperlink"/><Relationship Id="rId2" Target="../notesSlides/notesSlide7.xml" Type="http://schemas.openxmlformats.org/officeDocument/2006/relationships/notesSlid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4" Target="https://pubmed.ncbi.nlm.nih.gov/27014605/" TargetMode="External" Type="http://schemas.openxmlformats.org/officeDocument/2006/relationships/hyperlink"/><Relationship Id="rId3" Target="https://books.google.co.in/books?id=C_omSZQyfYcC&amp;lpg=PA1&amp;pg=PT7#v=onepage&amp;q&amp;f=false" TargetMode="External" Type="http://schemas.openxmlformats.org/officeDocument/2006/relationships/hyperlink"/><Relationship Id="rId2" Target="../notesSlides/notesSlide8.xml" Type="http://schemas.openxmlformats.org/officeDocument/2006/relationships/notesSlid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2" Target="../notesSlides/notesSlide9.xml" Type="http://schemas.openxmlformats.org/officeDocument/2006/relationships/notesSlid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216125"/>
            <a:ext cx="8520600" cy="1289700"/>
          </a:xfrm>
          <a:prstGeom prst="rect">
            <a:avLst/>
          </a:prstGeom>
          <a:noFill/>
          <a:ln>
            <a:noFill/>
          </a:ln>
        </p:spPr>
        <p:txBody>
          <a:bodyPr anchor="t" anchorCtr="0" bIns="91425" lIns="91425" numCol="1" rIns="91425" spcFirstLastPara="1" tIns="91425" wrap="square">
            <a:noAutofit/>
          </a:bodyPr>
          <a:lstStyle/>
          <a:p>
            <a:pPr algn="ctr" indent="0" lvl="0" marL="0" rtl="0">
              <a:lnSpc>
                <a:spcPct val="100000"/>
              </a:lnSpc>
              <a:spcBef>
                <a:spcPts val="0"/>
              </a:spcBef>
              <a:spcAft>
                <a:spcPts val="0"/>
              </a:spcAft>
              <a:buSzPts val="3600"/>
              <a:buNone/>
            </a:pPr>
            <a:r>
              <a:rPr altLang="en" lang="en">
                <a:latin typeface="Arial"/>
                <a:ea typeface="Arial"/>
                <a:cs typeface="Arial"/>
                <a:sym typeface="Arial"/>
              </a:rPr>
              <a:t>TE Mini Project </a:t>
            </a:r>
            <a:endParaRPr>
              <a:latin typeface="Arial"/>
              <a:ea typeface="Arial"/>
              <a:cs typeface="Arial"/>
              <a:sym typeface="Arial"/>
            </a:endParaRPr>
          </a:p>
          <a:p>
            <a:pPr algn="ctr" indent="0" lvl="0" marL="0" rtl="0">
              <a:lnSpc>
                <a:spcPct val="100000"/>
              </a:lnSpc>
              <a:spcBef>
                <a:spcPts val="0"/>
              </a:spcBef>
              <a:spcAft>
                <a:spcPts val="0"/>
              </a:spcAft>
              <a:buSzPts val="3600"/>
              <a:buNone/>
            </a:pPr>
            <a:r>
              <a:rPr altLang="en" lang="en">
                <a:latin typeface="Arial"/>
                <a:ea typeface="Arial"/>
                <a:cs typeface="Arial"/>
                <a:sym typeface="Arial"/>
              </a:rPr>
              <a:t>I-Detox</a:t>
            </a:r>
            <a:endParaRPr>
              <a:latin typeface="Arial"/>
              <a:ea typeface="Arial"/>
              <a:cs typeface="Arial"/>
              <a:sym typeface="Arial"/>
            </a:endParaRPr>
          </a:p>
          <a:p>
            <a:pPr algn="ctr" indent="0" lvl="0" marL="0" rtl="0">
              <a:lnSpc>
                <a:spcPct val="100000"/>
              </a:lnSpc>
              <a:spcBef>
                <a:spcPts val="0"/>
              </a:spcBef>
              <a:spcAft>
                <a:spcPts val="0"/>
              </a:spcAft>
              <a:buSzPts val="3600"/>
              <a:buNone/>
            </a:pPr>
            <a:r>
              <a:rPr altLang="en" lang="en" sz="2000">
                <a:latin typeface="Arial"/>
                <a:ea typeface="Arial"/>
                <a:cs typeface="Arial"/>
                <a:sym typeface="Arial"/>
              </a:rPr>
              <a:t>Domain:-AI, Deep learning and DWH Mining.</a:t>
            </a:r>
            <a:endParaRPr sz="2000">
              <a:latin typeface="Arial"/>
              <a:ea typeface="Arial"/>
              <a:cs typeface="Arial"/>
              <a:sym typeface="Arial"/>
            </a:endParaRPr>
          </a:p>
          <a:p>
            <a:pPr algn="ctr" indent="0" lvl="0" marL="0" rtl="0">
              <a:lnSpc>
                <a:spcPct val="100000"/>
              </a:lnSpc>
              <a:spcBef>
                <a:spcPts val="0"/>
              </a:spcBef>
              <a:spcAft>
                <a:spcPts val="0"/>
              </a:spcAft>
              <a:buSzPts val="3600"/>
              <a:buNone/>
            </a:pPr>
            <a:r>
              <a:rPr altLang="en" lang="en" sz="2000">
                <a:solidFill>
                  <a:srgbClr val="002F4A"/>
                </a:solidFill>
                <a:latin typeface="Arial"/>
                <a:ea typeface="Arial"/>
                <a:cs typeface="Arial"/>
                <a:sym typeface="Arial"/>
              </a:rPr>
              <a:t> Inhouse Research Project</a:t>
            </a:r>
            <a:endParaRPr sz="2000">
              <a:solidFill>
                <a:srgbClr val="002F4A"/>
              </a:solidFill>
              <a:latin typeface="Arial"/>
              <a:ea typeface="Arial"/>
              <a:cs typeface="Arial"/>
              <a:sym typeface="Arial"/>
            </a:endParaRPr>
          </a:p>
          <a:p>
            <a:pPr algn="l" indent="0" lvl="0" marL="0" rtl="0">
              <a:lnSpc>
                <a:spcPct val="100000"/>
              </a:lnSpc>
              <a:spcBef>
                <a:spcPts val="0"/>
              </a:spcBef>
              <a:spcAft>
                <a:spcPts val="0"/>
              </a:spcAft>
              <a:buSzPts val="3600"/>
              <a:buNone/>
            </a:pPr>
            <a:r>
              <a:rPr altLang="en" lang="en" sz="2000">
                <a:solidFill>
                  <a:srgbClr val="002F4A"/>
                </a:solidFill>
                <a:latin typeface="Arial"/>
                <a:ea typeface="Arial"/>
                <a:cs typeface="Arial"/>
                <a:sym typeface="Arial"/>
              </a:rPr>
              <a:t>                       Sustainable Goal : Good Health and Digital </a:t>
            </a:r>
            <a:endParaRPr sz="2000">
              <a:solidFill>
                <a:srgbClr val="002F4A"/>
              </a:solidFill>
              <a:latin typeface="Arial"/>
              <a:ea typeface="Arial"/>
              <a:cs typeface="Arial"/>
              <a:sym typeface="Arial"/>
            </a:endParaRPr>
          </a:p>
          <a:p>
            <a:pPr algn="l" indent="457200" lvl="0" marL="3200400" rtl="0">
              <a:lnSpc>
                <a:spcPct val="100000"/>
              </a:lnSpc>
              <a:spcBef>
                <a:spcPts val="0"/>
              </a:spcBef>
              <a:spcAft>
                <a:spcPts val="0"/>
              </a:spcAft>
              <a:buSzPts val="3600"/>
              <a:buNone/>
            </a:pPr>
            <a:r>
              <a:rPr altLang="en" lang="en" sz="2000">
                <a:solidFill>
                  <a:srgbClr val="002F4A"/>
                </a:solidFill>
                <a:latin typeface="Arial"/>
                <a:ea typeface="Arial"/>
                <a:cs typeface="Arial"/>
                <a:sym typeface="Arial"/>
              </a:rPr>
              <a:t>Wellbeing.</a:t>
            </a:r>
            <a:endParaRPr sz="2000">
              <a:solidFill>
                <a:srgbClr val="002F4A"/>
              </a:solidFill>
              <a:latin typeface="Arial"/>
              <a:ea typeface="Arial"/>
              <a:cs typeface="Arial"/>
              <a:sym typeface="Arial"/>
            </a:endParaRPr>
          </a:p>
          <a:p>
            <a:pPr algn="ctr" indent="0" lvl="0" marL="0" rtl="0">
              <a:lnSpc>
                <a:spcPct val="100000"/>
              </a:lnSpc>
              <a:spcBef>
                <a:spcPts val="0"/>
              </a:spcBef>
              <a:spcAft>
                <a:spcPts val="0"/>
              </a:spcAft>
              <a:buSzPts val="3600"/>
              <a:buNone/>
            </a:pPr>
            <a:r>
              <a:rPr altLang="en" lang="en" sz="1400">
                <a:solidFill>
                  <a:srgbClr val="002F4A"/>
                </a:solidFill>
                <a:latin typeface="Arial"/>
                <a:ea typeface="Arial"/>
                <a:cs typeface="Arial"/>
                <a:sym typeface="Arial"/>
              </a:rPr>
              <a:t>Review - II</a:t>
            </a:r>
            <a:endParaRPr sz="1400">
              <a:solidFill>
                <a:srgbClr val="002F4A"/>
              </a:solidFill>
              <a:latin typeface="Arial"/>
              <a:ea typeface="Arial"/>
              <a:cs typeface="Arial"/>
              <a:sym typeface="Arial"/>
            </a:endParaRPr>
          </a:p>
          <a:p>
            <a:pPr algn="ctr" indent="0" lvl="0" marL="0" rtl="0">
              <a:lnSpc>
                <a:spcPct val="100000"/>
              </a:lnSpc>
              <a:spcBef>
                <a:spcPts val="0"/>
              </a:spcBef>
              <a:spcAft>
                <a:spcPts val="0"/>
              </a:spcAft>
              <a:buSzPts val="3600"/>
              <a:buNone/>
            </a:pPr>
            <a:endParaRPr sz="1400">
              <a:solidFill>
                <a:srgbClr val="002F4A"/>
              </a:solidFill>
              <a:latin typeface="Arial"/>
              <a:ea typeface="Arial"/>
              <a:cs typeface="Arial"/>
              <a:sym typeface="Arial"/>
            </a:endParaRPr>
          </a:p>
        </p:txBody>
      </p:sp>
      <p:sp>
        <p:nvSpPr>
          <p:cNvPr id="65" name="Google Shape;65;p13"/>
          <p:cNvSpPr txBox="1">
            <a:spLocks noGrp="1"/>
          </p:cNvSpPr>
          <p:nvPr>
            <p:ph idx="1" type="subTitle"/>
          </p:nvPr>
        </p:nvSpPr>
        <p:spPr>
          <a:xfrm>
            <a:off x="171800" y="2343259"/>
            <a:ext cx="3110100" cy="54119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1600"/>
              <a:buNone/>
            </a:pPr>
            <a:r>
              <a:rPr altLang="en" dirty="0" lang="en">
                <a:solidFill>
                  <a:srgbClr val="434343"/>
                </a:solidFill>
                <a:latin typeface="Arial"/>
                <a:ea typeface="Arial"/>
                <a:cs typeface="Arial"/>
                <a:sym typeface="Arial"/>
              </a:rPr>
              <a:t>Project Mentor :</a:t>
            </a:r>
            <a:r>
              <a:rPr altLang="en" dirty="0" lang="en" sz="1400">
                <a:solidFill>
                  <a:srgbClr val="434343"/>
                </a:solidFill>
                <a:latin typeface="Arial"/>
                <a:ea typeface="Arial"/>
                <a:cs typeface="Arial"/>
                <a:sym typeface="Arial"/>
              </a:rPr>
              <a:t>GEOCEY SHEJY</a:t>
            </a:r>
            <a:endParaRPr dirty="0" sz="1400">
              <a:solidFill>
                <a:srgbClr val="434343"/>
              </a:solidFill>
              <a:latin typeface="Arial"/>
              <a:ea typeface="Arial"/>
              <a:cs typeface="Arial"/>
              <a:sym typeface="Arial"/>
            </a:endParaRPr>
          </a:p>
        </p:txBody>
      </p:sp>
      <p:sp>
        <p:nvSpPr>
          <p:cNvPr id="67" name="Google Shape;67;p13"/>
          <p:cNvSpPr txBox="1"/>
          <p:nvPr/>
        </p:nvSpPr>
        <p:spPr>
          <a:xfrm>
            <a:off x="6348725" y="3416750"/>
            <a:ext cx="2665800" cy="1673100"/>
          </a:xfrm>
          <a:prstGeom prst="rect">
            <a:avLst/>
          </a:prstGeom>
          <a:noFill/>
          <a:ln>
            <a:noFill/>
          </a:ln>
        </p:spPr>
        <p:txBody>
          <a:bodyPr anchor="t" anchorCtr="0" bIns="91425" lIns="91425" numCol="1" rIns="91425" spcFirstLastPara="1" tIns="91425" wrap="square">
            <a:noAutofit/>
          </a:bodyPr>
          <a:lstStyle/>
          <a:p>
            <a:pPr algn="l" indent="0" lvl="0" marL="0" marR="0" rtl="0">
              <a:lnSpc>
                <a:spcPct val="150000"/>
              </a:lnSpc>
              <a:spcBef>
                <a:spcPts val="0"/>
              </a:spcBef>
              <a:spcAft>
                <a:spcPts val="0"/>
              </a:spcAft>
              <a:buClr>
                <a:srgbClr val="000000"/>
              </a:buClr>
              <a:buSzPts val="1400"/>
              <a:buFont typeface="Arial"/>
              <a:buNone/>
            </a:pPr>
            <a:r>
              <a:rPr altLang="en" b="1" cap="none" i="0" lang="en" strike="noStrike" sz="1400" u="none">
                <a:solidFill>
                  <a:srgbClr val="F3F3F3"/>
                </a:solidFill>
                <a:latin typeface="Arial"/>
                <a:ea typeface="Arial"/>
                <a:cs typeface="Arial"/>
                <a:sym typeface="Arial"/>
              </a:rPr>
              <a:t>Group Number</a:t>
            </a:r>
            <a:r>
              <a:rPr altLang="en" b="0" cap="none" i="0" lang="en" strike="noStrike" sz="1400" u="none">
                <a:solidFill>
                  <a:srgbClr val="F3F3F3"/>
                </a:solidFill>
                <a:latin typeface="Arial"/>
                <a:ea typeface="Arial"/>
                <a:cs typeface="Arial"/>
                <a:sym typeface="Arial"/>
              </a:rPr>
              <a:t> : 19</a:t>
            </a:r>
            <a:endParaRPr b="0" cap="none" i="0" strike="noStrike" sz="1400" u="none">
              <a:solidFill>
                <a:srgbClr val="F3F3F3"/>
              </a:solidFill>
              <a:latin typeface="Arial"/>
              <a:ea typeface="Arial"/>
              <a:cs typeface="Arial"/>
              <a:sym typeface="Arial"/>
            </a:endParaRPr>
          </a:p>
          <a:p>
            <a:pPr algn="l" indent="0" lvl="0" marL="0" marR="0" rtl="0">
              <a:lnSpc>
                <a:spcPct val="150000"/>
              </a:lnSpc>
              <a:spcBef>
                <a:spcPts val="0"/>
              </a:spcBef>
              <a:spcAft>
                <a:spcPts val="0"/>
              </a:spcAft>
              <a:buClr>
                <a:srgbClr val="000000"/>
              </a:buClr>
              <a:buSzPts val="1400"/>
              <a:buFont typeface="Arial"/>
              <a:buNone/>
            </a:pPr>
            <a:r>
              <a:rPr altLang="en" b="1" cap="none" i="0" lang="en" strike="noStrike" sz="1400" u="none">
                <a:solidFill>
                  <a:srgbClr val="F3F3F3"/>
                </a:solidFill>
                <a:latin typeface="Arial"/>
                <a:ea typeface="Arial"/>
                <a:cs typeface="Arial"/>
                <a:sym typeface="Arial"/>
              </a:rPr>
              <a:t>Group Members</a:t>
            </a:r>
            <a:r>
              <a:rPr altLang="en" b="0" cap="none" i="0" lang="en" strike="noStrike" sz="1400" u="none">
                <a:solidFill>
                  <a:srgbClr val="F3F3F3"/>
                </a:solidFill>
                <a:latin typeface="Arial"/>
                <a:ea typeface="Arial"/>
                <a:cs typeface="Arial"/>
                <a:sym typeface="Arial"/>
              </a:rPr>
              <a:t> :</a:t>
            </a:r>
            <a:endParaRPr b="0" cap="none" i="0" strike="noStrike" sz="1400" u="none">
              <a:solidFill>
                <a:srgbClr val="F3F3F3"/>
              </a:solidFill>
              <a:latin typeface="Arial"/>
              <a:ea typeface="Arial"/>
              <a:cs typeface="Arial"/>
              <a:sym typeface="Arial"/>
            </a:endParaRPr>
          </a:p>
          <a:p>
            <a:pPr algn="l" indent="0" lvl="0" marL="0" marR="0" rtl="0">
              <a:lnSpc>
                <a:spcPct val="115000"/>
              </a:lnSpc>
              <a:spcBef>
                <a:spcPts val="0"/>
              </a:spcBef>
              <a:spcAft>
                <a:spcPts val="0"/>
              </a:spcAft>
              <a:buClr>
                <a:srgbClr val="000000"/>
              </a:buClr>
              <a:buSzPts val="1400"/>
              <a:buFont typeface="Arial"/>
              <a:buNone/>
            </a:pPr>
            <a:r>
              <a:rPr altLang="en" b="0" cap="none" i="0" lang="en" strike="noStrike" sz="1400" u="none">
                <a:solidFill>
                  <a:srgbClr val="F3F3F3"/>
                </a:solidFill>
                <a:latin typeface="Arial"/>
                <a:ea typeface="Arial"/>
                <a:cs typeface="Arial"/>
                <a:sym typeface="Arial"/>
              </a:rPr>
              <a:t>Muskan Chhabria (13)</a:t>
            </a:r>
            <a:endParaRPr b="0" cap="none" i="0" strike="noStrike" sz="1400" u="none">
              <a:solidFill>
                <a:srgbClr val="F3F3F3"/>
              </a:solidFill>
              <a:latin typeface="Arial"/>
              <a:ea typeface="Arial"/>
              <a:cs typeface="Arial"/>
              <a:sym typeface="Arial"/>
            </a:endParaRPr>
          </a:p>
          <a:p>
            <a:pPr algn="l" indent="0" lvl="0" marL="0" marR="0" rtl="0">
              <a:lnSpc>
                <a:spcPct val="115000"/>
              </a:lnSpc>
              <a:spcBef>
                <a:spcPts val="0"/>
              </a:spcBef>
              <a:spcAft>
                <a:spcPts val="0"/>
              </a:spcAft>
              <a:buClr>
                <a:srgbClr val="000000"/>
              </a:buClr>
              <a:buSzPts val="1400"/>
              <a:buFont typeface="Arial"/>
              <a:buNone/>
            </a:pPr>
            <a:r>
              <a:rPr altLang="en" b="0" cap="none" i="0" lang="en" strike="noStrike" sz="1400" u="none">
                <a:solidFill>
                  <a:srgbClr val="F3F3F3"/>
                </a:solidFill>
                <a:latin typeface="Arial"/>
                <a:ea typeface="Arial"/>
                <a:cs typeface="Arial"/>
                <a:sym typeface="Arial"/>
              </a:rPr>
              <a:t>Divesh Chhoda (14)</a:t>
            </a:r>
            <a:endParaRPr b="0" cap="none" i="0" strike="noStrike" sz="1400" u="none">
              <a:solidFill>
                <a:srgbClr val="F3F3F3"/>
              </a:solidFill>
              <a:latin typeface="Arial"/>
              <a:ea typeface="Arial"/>
              <a:cs typeface="Arial"/>
              <a:sym typeface="Arial"/>
            </a:endParaRPr>
          </a:p>
          <a:p>
            <a:pPr algn="l" indent="0" lvl="0" marL="0" marR="0" rtl="0">
              <a:lnSpc>
                <a:spcPct val="115000"/>
              </a:lnSpc>
              <a:spcBef>
                <a:spcPts val="0"/>
              </a:spcBef>
              <a:spcAft>
                <a:spcPts val="0"/>
              </a:spcAft>
              <a:buClr>
                <a:srgbClr val="000000"/>
              </a:buClr>
              <a:buSzPts val="1400"/>
              <a:buFont typeface="Arial"/>
              <a:buNone/>
            </a:pPr>
            <a:r>
              <a:rPr altLang="en" b="0" cap="none" i="0" lang="en" strike="noStrike" sz="1400" u="none">
                <a:solidFill>
                  <a:srgbClr val="F3F3F3"/>
                </a:solidFill>
                <a:latin typeface="Arial"/>
                <a:ea typeface="Arial"/>
                <a:cs typeface="Arial"/>
                <a:sym typeface="Arial"/>
              </a:rPr>
              <a:t>Varun Salvi (51)</a:t>
            </a:r>
            <a:endParaRPr b="0" cap="none" i="0" strike="noStrike" sz="1400" u="none">
              <a:solidFill>
                <a:srgbClr val="F3F3F3"/>
              </a:solidFill>
              <a:latin typeface="Arial"/>
              <a:ea typeface="Arial"/>
              <a:cs typeface="Arial"/>
              <a:sym typeface="Arial"/>
            </a:endParaRPr>
          </a:p>
          <a:p>
            <a:pPr algn="l" indent="0" lvl="0" marL="0" marR="0" rtl="0">
              <a:lnSpc>
                <a:spcPct val="115000"/>
              </a:lnSpc>
              <a:spcBef>
                <a:spcPts val="0"/>
              </a:spcBef>
              <a:spcAft>
                <a:spcPts val="0"/>
              </a:spcAft>
              <a:buClr>
                <a:srgbClr val="000000"/>
              </a:buClr>
              <a:buSzPts val="1400"/>
              <a:buFont typeface="Arial"/>
              <a:buNone/>
            </a:pPr>
            <a:r>
              <a:rPr altLang="en" b="0" cap="none" i="0" lang="en" strike="noStrike" sz="1400" u="none">
                <a:solidFill>
                  <a:srgbClr val="F3F3F3"/>
                </a:solidFill>
                <a:latin typeface="Arial"/>
                <a:ea typeface="Arial"/>
                <a:cs typeface="Arial"/>
                <a:sym typeface="Arial"/>
              </a:rPr>
              <a:t>Athurva Sawant (63)</a:t>
            </a:r>
            <a:endParaRPr b="0" cap="none" i="0" strike="noStrike" sz="1400" u="none">
              <a:solidFill>
                <a:srgbClr val="F3F3F3"/>
              </a:solidFill>
              <a:latin typeface="Arial"/>
              <a:ea typeface="Arial"/>
              <a:cs typeface="Arial"/>
              <a:sym typeface="Arial"/>
            </a:endParaRPr>
          </a:p>
        </p:txBody>
      </p:sp>
      <p:pic>
        <p:nvPicPr>
          <p:cNvPr descr="A picture containing icon  Description automatically generated" id="3" name="Picture 2">
            <a:extLst>
              <a:ext uri="{FF2B5EF4-FFF2-40B4-BE49-F238E27FC236}">
                <a16:creationId xmlns:a16="http://schemas.microsoft.com/office/drawing/2014/main" id="{36CCC238-8697-015D-5731-F4F2ECEE7026}"/>
              </a:ext>
            </a:extLst>
          </p:cNvPr>
          <p:cNvPicPr>
            <a:picLocks noChangeAspect="1"/>
          </p:cNvPicPr>
          <p:nvPr/>
        </p:nvPicPr>
        <p:blipFill>
          <a:blip r:embed="rId3"/>
          <a:stretch>
            <a:fillRect/>
          </a:stretch>
        </p:blipFill>
        <p:spPr>
          <a:xfrm>
            <a:off x="240253" y="2765054"/>
            <a:ext cx="1551376" cy="1138554"/>
          </a:xfrm>
          <a:prstGeom prst="rect">
            <a:avLst/>
          </a:prstGeom>
        </p:spPr>
      </p:pic>
      <p:pic>
        <p:nvPicPr>
          <p:cNvPr descr="Virtual Tour | VESIT" id="1026" name="Picture 2">
            <a:extLst>
              <a:ext uri="{FF2B5EF4-FFF2-40B4-BE49-F238E27FC236}">
                <a16:creationId xmlns:a16="http://schemas.microsoft.com/office/drawing/2014/main" id="{98C48CA8-F1E7-B261-FA09-B5CF984BFD2D}"/>
              </a:ext>
            </a:extLst>
          </p:cNvPr>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a:xfrm>
            <a:off x="4044175" y="3403441"/>
            <a:ext cx="1143659" cy="14582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Methodology Employed</a:t>
            </a:r>
            <a:endParaRPr>
              <a:latin typeface="Arial"/>
              <a:ea typeface="Arial"/>
              <a:cs typeface="Arial"/>
              <a:sym typeface="Arial"/>
            </a:endParaRPr>
          </a:p>
        </p:txBody>
      </p:sp>
      <p:sp>
        <p:nvSpPr>
          <p:cNvPr id="121" name="Google Shape;121;p22"/>
          <p:cNvSpPr txBox="1">
            <a:spLocks noGrp="1"/>
          </p:cNvSpPr>
          <p:nvPr>
            <p:ph idx="1" type="body"/>
          </p:nvPr>
        </p:nvSpPr>
        <p:spPr>
          <a:xfrm>
            <a:off x="0" y="1270525"/>
            <a:ext cx="8894100" cy="3581400"/>
          </a:xfrm>
          <a:prstGeom prst="rect">
            <a:avLst/>
          </a:prstGeom>
          <a:noFill/>
          <a:ln>
            <a:noFill/>
          </a:ln>
        </p:spPr>
        <p:txBody>
          <a:bodyPr anchor="t" anchorCtr="0" bIns="91425" lIns="91425" numCol="1" rIns="91425" spcFirstLastPara="1" tIns="91425" wrap="square">
            <a:noAutofit/>
          </a:bodyPr>
          <a:lstStyle/>
          <a:p>
            <a:pPr algn="just" indent="-311150" lvl="0" marL="457200" rtl="0">
              <a:lnSpc>
                <a:spcPct val="150000"/>
              </a:lnSpc>
              <a:spcBef>
                <a:spcPts val="0"/>
              </a:spcBef>
              <a:spcAft>
                <a:spcPts val="0"/>
              </a:spcAft>
              <a:buClr>
                <a:srgbClr val="000000"/>
              </a:buClr>
              <a:buSzPts val="1300"/>
              <a:buFont typeface="Arial"/>
              <a:buChar char="●"/>
            </a:pPr>
            <a:r>
              <a:rPr altLang="en" lang="en">
                <a:solidFill>
                  <a:srgbClr val="000000"/>
                </a:solidFill>
                <a:latin typeface="Arial"/>
                <a:ea typeface="Arial"/>
                <a:cs typeface="Arial"/>
                <a:sym typeface="Arial"/>
              </a:rPr>
              <a:t>The metadata of the website is extracted from the website using request and beautifulsoup (bs4) library used for scraping. “Request” will send the request to the website to get the HTML page ; this HTML page will then be used by the bs4 library to extract the metadata from the website. The metadata contains a tag called description, on the basis of the content in the description tag the website is categorized.</a:t>
            </a:r>
            <a:endParaRPr>
              <a:solidFill>
                <a:srgbClr val="000000"/>
              </a:solidFill>
              <a:latin typeface="Arial"/>
              <a:ea typeface="Arial"/>
              <a:cs typeface="Arial"/>
              <a:sym typeface="Arial"/>
            </a:endParaRPr>
          </a:p>
          <a:p>
            <a:pPr algn="just" indent="-311150" lvl="0" marL="457200" rtl="0">
              <a:lnSpc>
                <a:spcPct val="150000"/>
              </a:lnSpc>
              <a:spcBef>
                <a:spcPts val="0"/>
              </a:spcBef>
              <a:spcAft>
                <a:spcPts val="0"/>
              </a:spcAft>
              <a:buClr>
                <a:srgbClr val="000000"/>
              </a:buClr>
              <a:buSzPts val="1300"/>
              <a:buFont typeface="Arial"/>
              <a:buChar char="●"/>
            </a:pPr>
            <a:r>
              <a:rPr altLang="en" lang="en">
                <a:solidFill>
                  <a:srgbClr val="000000"/>
                </a:solidFill>
                <a:latin typeface="Arial"/>
                <a:ea typeface="Arial"/>
                <a:cs typeface="Arial"/>
                <a:sym typeface="Arial"/>
              </a:rPr>
              <a:t>Whilst we browse through the internet browsers such as Google Chrome, Mozilla Firefox or Microsoft Edge; the user’s browser history is stored in the root directory of the browser. This generally exists in the Local Disk of the system(C:\Users\&lt;username&gt;\AppData\Local\Google\Chrome\User Data\Default\History). Through this directory one can obtain the user history. </a:t>
            </a:r>
            <a:endParaRPr>
              <a:solidFill>
                <a:srgbClr val="000000"/>
              </a:solidFill>
              <a:latin typeface="Arial"/>
              <a:ea typeface="Arial"/>
              <a:cs typeface="Arial"/>
              <a:sym typeface="Arial"/>
            </a:endParaRPr>
          </a:p>
          <a:p>
            <a:pPr algn="just" indent="-311150" lvl="0" marL="457200" rtl="0">
              <a:lnSpc>
                <a:spcPct val="150000"/>
              </a:lnSpc>
              <a:spcBef>
                <a:spcPts val="0"/>
              </a:spcBef>
              <a:spcAft>
                <a:spcPts val="0"/>
              </a:spcAft>
              <a:buClr>
                <a:srgbClr val="000000"/>
              </a:buClr>
              <a:buSzPts val="1300"/>
              <a:buFont typeface="Arial"/>
              <a:buChar char="●"/>
            </a:pPr>
            <a:r>
              <a:rPr altLang="en" lang="en">
                <a:solidFill>
                  <a:srgbClr val="000000"/>
                </a:solidFill>
                <a:latin typeface="Arial"/>
                <a:ea typeface="Arial"/>
                <a:cs typeface="Arial"/>
                <a:sym typeface="Arial"/>
              </a:rPr>
              <a:t>This browsing history contains three tables namely urls, visit_source and visits. In the urls table, there is a column called visit count for each website. We take this visit count and then we sort the visit count, from that we get the top “y” (where y is the number of specified websites). We take these top y websites and assign the url to these websites using the model which is trained above.</a:t>
            </a:r>
            <a:endParaRPr>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Methodology Employed</a:t>
            </a:r>
            <a:endParaRPr>
              <a:latin typeface="Arial"/>
              <a:ea typeface="Arial"/>
              <a:cs typeface="Arial"/>
              <a:sym typeface="Arial"/>
            </a:endParaRPr>
          </a:p>
        </p:txBody>
      </p:sp>
      <p:sp>
        <p:nvSpPr>
          <p:cNvPr id="127" name="Google Shape;127;p23"/>
          <p:cNvSpPr txBox="1">
            <a:spLocks noGrp="1"/>
          </p:cNvSpPr>
          <p:nvPr>
            <p:ph idx="1" type="body"/>
          </p:nvPr>
        </p:nvSpPr>
        <p:spPr>
          <a:xfrm>
            <a:off x="192875" y="1339450"/>
            <a:ext cx="8894100" cy="3581400"/>
          </a:xfrm>
          <a:prstGeom prst="rect">
            <a:avLst/>
          </a:prstGeom>
          <a:noFill/>
          <a:ln>
            <a:noFill/>
          </a:ln>
        </p:spPr>
        <p:txBody>
          <a:bodyPr anchor="t" anchorCtr="0" bIns="91425" lIns="91425" numCol="1" rIns="91425" spcFirstLastPara="1" tIns="91425" wrap="square">
            <a:noAutofit/>
          </a:bodyPr>
          <a:lstStyle/>
          <a:p>
            <a:pPr algn="just" indent="0" lvl="0" marL="0" rtl="0">
              <a:lnSpc>
                <a:spcPct val="100000"/>
              </a:lnSpc>
              <a:spcBef>
                <a:spcPts val="0"/>
              </a:spcBef>
              <a:spcAft>
                <a:spcPts val="0"/>
              </a:spcAft>
              <a:buSzPts val="1300"/>
              <a:buNone/>
            </a:pPr>
            <a:r>
              <a:rPr altLang="en" b="1" lang="en" sz="1600" u="sng">
                <a:solidFill>
                  <a:srgbClr val="000000"/>
                </a:solidFill>
                <a:latin typeface="Arial"/>
                <a:ea typeface="Arial"/>
                <a:cs typeface="Arial"/>
                <a:sym typeface="Arial"/>
              </a:rPr>
              <a:t>Flow Chart for Naive Bayes </a:t>
            </a:r>
            <a:endParaRPr b="1" sz="1600" u="sng">
              <a:solidFill>
                <a:srgbClr val="000000"/>
              </a:solidFill>
              <a:latin typeface="Arial"/>
              <a:ea typeface="Arial"/>
              <a:cs typeface="Arial"/>
              <a:sym typeface="Arial"/>
            </a:endParaRPr>
          </a:p>
          <a:p>
            <a:pPr algn="just" indent="0" lvl="0" marL="0" rtl="0">
              <a:lnSpc>
                <a:spcPct val="100000"/>
              </a:lnSpc>
              <a:spcBef>
                <a:spcPts val="1200"/>
              </a:spcBef>
              <a:spcAft>
                <a:spcPts val="0"/>
              </a:spcAft>
              <a:buSzPts val="1300"/>
              <a:buNone/>
            </a:pPr>
            <a:endParaRPr b="1" sz="1600" u="sng">
              <a:solidFill>
                <a:srgbClr val="000000"/>
              </a:solidFill>
              <a:latin typeface="Arial"/>
              <a:ea typeface="Arial"/>
              <a:cs typeface="Arial"/>
              <a:sym typeface="Arial"/>
            </a:endParaRPr>
          </a:p>
          <a:p>
            <a:pPr algn="just" indent="0" lvl="0" marL="0" rtl="0">
              <a:lnSpc>
                <a:spcPct val="100000"/>
              </a:lnSpc>
              <a:spcBef>
                <a:spcPts val="1200"/>
              </a:spcBef>
              <a:spcAft>
                <a:spcPts val="0"/>
              </a:spcAft>
              <a:buSzPts val="1300"/>
              <a:buNone/>
            </a:pPr>
            <a:endParaRPr b="1" sz="1600" u="sng">
              <a:solidFill>
                <a:srgbClr val="000000"/>
              </a:solidFill>
              <a:latin typeface="Arial"/>
              <a:ea typeface="Arial"/>
              <a:cs typeface="Arial"/>
              <a:sym typeface="Arial"/>
            </a:endParaRPr>
          </a:p>
          <a:p>
            <a:pPr algn="just" indent="0" lvl="0" marL="914400" rtl="0">
              <a:lnSpc>
                <a:spcPct val="100000"/>
              </a:lnSpc>
              <a:spcBef>
                <a:spcPts val="1200"/>
              </a:spcBef>
              <a:spcAft>
                <a:spcPts val="1200"/>
              </a:spcAft>
              <a:buSzPts val="1300"/>
              <a:buNone/>
            </a:pPr>
            <a:endParaRPr b="1" sz="1600" u="sng">
              <a:solidFill>
                <a:srgbClr val="000000"/>
              </a:solidFill>
              <a:latin typeface="Arial"/>
              <a:ea typeface="Arial"/>
              <a:cs typeface="Arial"/>
              <a:sym typeface="Arial"/>
            </a:endParaRPr>
          </a:p>
        </p:txBody>
      </p:sp>
      <p:pic>
        <p:nvPicPr>
          <p:cNvPr id="128" name="Google Shape;128;p23"/>
          <p:cNvPicPr preferRelativeResize="0"/>
          <p:nvPr/>
        </p:nvPicPr>
        <p:blipFill rotWithShape="1">
          <a:blip r:embed="rId3">
            <a:alphaModFix/>
          </a:blip>
          <a:srcRect/>
          <a:stretch/>
        </p:blipFill>
        <p:spPr>
          <a:xfrm>
            <a:off x="3038625" y="1453025"/>
            <a:ext cx="3066725" cy="369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Block Diagram</a:t>
            </a:r>
            <a:endParaRPr>
              <a:latin typeface="Arial"/>
              <a:ea typeface="Arial"/>
              <a:cs typeface="Arial"/>
              <a:sym typeface="Arial"/>
            </a:endParaRPr>
          </a:p>
        </p:txBody>
      </p:sp>
      <p:pic>
        <p:nvPicPr>
          <p:cNvPr id="141" name="Google Shape;141;p25"/>
          <p:cNvPicPr preferRelativeResize="0"/>
          <p:nvPr/>
        </p:nvPicPr>
        <p:blipFill rotWithShape="1">
          <a:blip r:embed="rId3">
            <a:alphaModFix/>
          </a:blip>
          <a:srcRect/>
          <a:stretch/>
        </p:blipFill>
        <p:spPr>
          <a:xfrm>
            <a:off x="886300" y="2441100"/>
            <a:ext cx="6486525" cy="134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26517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Modular Diagram</a:t>
            </a:r>
            <a:endParaRPr>
              <a:latin typeface="Arial"/>
              <a:ea typeface="Arial"/>
              <a:cs typeface="Arial"/>
              <a:sym typeface="Arial"/>
            </a:endParaRPr>
          </a:p>
        </p:txBody>
      </p:sp>
      <p:pic>
        <p:nvPicPr>
          <p:cNvPr id="147" name="Google Shape;147;p26"/>
          <p:cNvPicPr preferRelativeResize="0"/>
          <p:nvPr/>
        </p:nvPicPr>
        <p:blipFill rotWithShape="1">
          <a:blip r:embed="rId3">
            <a:alphaModFix/>
          </a:blip>
          <a:srcRect/>
          <a:stretch/>
        </p:blipFill>
        <p:spPr>
          <a:xfrm>
            <a:off x="1298650" y="1803500"/>
            <a:ext cx="5657850" cy="273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Hardware, Software, Tools and constraint</a:t>
            </a:r>
            <a:endParaRPr>
              <a:latin typeface="Arial"/>
              <a:ea typeface="Arial"/>
              <a:cs typeface="Arial"/>
              <a:sym typeface="Arial"/>
            </a:endParaRPr>
          </a:p>
        </p:txBody>
      </p:sp>
      <p:sp>
        <p:nvSpPr>
          <p:cNvPr id="134" name="Google Shape;134;p24"/>
          <p:cNvSpPr txBox="1">
            <a:spLocks noGrp="1"/>
          </p:cNvSpPr>
          <p:nvPr>
            <p:ph idx="1" type="body"/>
          </p:nvPr>
        </p:nvSpPr>
        <p:spPr>
          <a:xfrm>
            <a:off x="425125" y="1578600"/>
            <a:ext cx="4407600" cy="3361200"/>
          </a:xfrm>
          <a:prstGeom prst="rect">
            <a:avLst/>
          </a:prstGeom>
          <a:noFill/>
          <a:ln>
            <a:noFill/>
          </a:ln>
        </p:spPr>
        <p:txBody>
          <a:bodyPr anchor="t" anchorCtr="0" bIns="91425" lIns="91425" numCol="1" rIns="91425" spcFirstLastPara="1" tIns="91425" wrap="square">
            <a:noAutofit/>
          </a:bodyPr>
          <a:lstStyle/>
          <a:p>
            <a:pPr algn="l" indent="0" lvl="0" marL="0" rtl="0">
              <a:lnSpc>
                <a:spcPct val="115000"/>
              </a:lnSpc>
              <a:spcBef>
                <a:spcPts val="0"/>
              </a:spcBef>
              <a:spcAft>
                <a:spcPts val="0"/>
              </a:spcAft>
              <a:buSzPts val="1300"/>
              <a:buNone/>
            </a:pPr>
            <a:r>
              <a:rPr altLang="en" b="1" dirty="0" lang="en" sz="1600">
                <a:solidFill>
                  <a:srgbClr val="000000"/>
                </a:solidFill>
                <a:latin typeface="Times New Roman"/>
                <a:ea typeface="Times New Roman"/>
                <a:cs typeface="Times New Roman"/>
                <a:sym typeface="Times New Roman"/>
              </a:rPr>
              <a:t>          </a:t>
            </a:r>
            <a:r>
              <a:rPr altLang="en" b="1" dirty="0" lang="en" sz="1600" u="sng">
                <a:solidFill>
                  <a:srgbClr val="000000"/>
                </a:solidFill>
                <a:latin typeface="Arial"/>
                <a:ea typeface="Arial"/>
                <a:cs typeface="Arial"/>
                <a:sym typeface="Arial"/>
              </a:rPr>
              <a:t>Software Requirements:</a:t>
            </a:r>
            <a:endParaRPr b="1" dirty="0" sz="1200" u="sng">
              <a:solidFill>
                <a:srgbClr val="000000"/>
              </a:solidFill>
              <a:latin typeface="Arial"/>
              <a:ea typeface="Arial"/>
              <a:cs typeface="Arial"/>
              <a:sym typeface="Arial"/>
            </a:endParaRPr>
          </a:p>
          <a:p>
            <a:pPr algn="just" indent="0" lvl="0" marL="0" rtl="0">
              <a:lnSpc>
                <a:spcPct val="115000"/>
              </a:lnSpc>
              <a:spcBef>
                <a:spcPts val="1200"/>
              </a:spcBef>
              <a:spcAft>
                <a:spcPts val="0"/>
              </a:spcAft>
              <a:buSzPts val="1300"/>
              <a:buNone/>
            </a:pPr>
            <a:r>
              <a:rPr altLang="en-IN" dirty="0" lang="en-IN" sz="1600">
                <a:solidFill>
                  <a:srgbClr val="000000"/>
                </a:solidFill>
                <a:latin charset="0" panose="020B0604020202020204" pitchFamily="34" typeface="Arial"/>
                <a:ea typeface="Arial"/>
                <a:cs charset="0" panose="020B0604020202020204" pitchFamily="34" typeface="Arial"/>
                <a:sym typeface="Arial"/>
              </a:rPr>
              <a:t>• Language: Python</a:t>
            </a:r>
          </a:p>
          <a:p>
            <a:pPr algn="just" indent="0" lvl="0" marL="0" rtl="0">
              <a:lnSpc>
                <a:spcPct val="115000"/>
              </a:lnSpc>
              <a:spcBef>
                <a:spcPts val="1200"/>
              </a:spcBef>
              <a:spcAft>
                <a:spcPts val="0"/>
              </a:spcAft>
              <a:buSzPts val="1300"/>
              <a:buNone/>
            </a:pPr>
            <a:r>
              <a:rPr altLang="en-IN" dirty="0" lang="en-IN" sz="1600">
                <a:solidFill>
                  <a:srgbClr val="000000"/>
                </a:solidFill>
                <a:latin charset="0" panose="020B0604020202020204" pitchFamily="34" typeface="Arial"/>
                <a:ea typeface="Arial"/>
                <a:cs charset="0" panose="020B0604020202020204" pitchFamily="34" typeface="Arial"/>
                <a:sym typeface="Arial"/>
              </a:rPr>
              <a:t>• IDE: Spyder</a:t>
            </a:r>
          </a:p>
          <a:p>
            <a:pPr algn="just" indent="0" lvl="0" marL="0" rtl="0">
              <a:lnSpc>
                <a:spcPct val="115000"/>
              </a:lnSpc>
              <a:spcBef>
                <a:spcPts val="1200"/>
              </a:spcBef>
              <a:spcAft>
                <a:spcPts val="0"/>
              </a:spcAft>
              <a:buSzPts val="1300"/>
              <a:buNone/>
            </a:pPr>
            <a:r>
              <a:rPr altLang="en-IN" dirty="0" lang="en-IN" sz="1600">
                <a:solidFill>
                  <a:srgbClr val="000000"/>
                </a:solidFill>
                <a:latin charset="0" panose="020B0604020202020204" pitchFamily="34" typeface="Arial"/>
                <a:ea typeface="Arial"/>
                <a:cs charset="0" panose="020B0604020202020204" pitchFamily="34" typeface="Arial"/>
                <a:sym typeface="Arial"/>
              </a:rPr>
              <a:t>• ML Model Platform: Google </a:t>
            </a:r>
            <a:r>
              <a:rPr altLang="en-IN" dirty="0" err="1" lang="en-IN" sz="1600">
                <a:solidFill>
                  <a:srgbClr val="000000"/>
                </a:solidFill>
                <a:latin charset="0" panose="020B0604020202020204" pitchFamily="34" typeface="Arial"/>
                <a:ea typeface="Arial"/>
                <a:cs charset="0" panose="020B0604020202020204" pitchFamily="34" typeface="Arial"/>
                <a:sym typeface="Arial"/>
              </a:rPr>
              <a:t>Colab</a:t>
            </a:r>
            <a:endParaRPr altLang="en-IN" dirty="0" lang="en-IN" sz="1600">
              <a:solidFill>
                <a:srgbClr val="000000"/>
              </a:solidFill>
              <a:latin charset="0" panose="020B0604020202020204" pitchFamily="34" typeface="Arial"/>
              <a:ea typeface="Times New Roman"/>
              <a:cs charset="0" panose="020B0604020202020204" pitchFamily="34" typeface="Arial"/>
              <a:sym typeface="Times New Roman"/>
            </a:endParaRPr>
          </a:p>
          <a:p>
            <a:pPr algn="l" indent="457200" lvl="0" marL="0" rtl="0">
              <a:lnSpc>
                <a:spcPct val="115000"/>
              </a:lnSpc>
              <a:spcBef>
                <a:spcPts val="1200"/>
              </a:spcBef>
              <a:spcAft>
                <a:spcPts val="0"/>
              </a:spcAft>
              <a:buSzPts val="1300"/>
              <a:buNone/>
            </a:pPr>
            <a:endParaRPr dirty="0" sz="1000">
              <a:solidFill>
                <a:srgbClr val="000000"/>
              </a:solidFill>
              <a:latin typeface="Times New Roman"/>
              <a:ea typeface="Times New Roman"/>
              <a:cs typeface="Times New Roman"/>
              <a:sym typeface="Times New Roman"/>
            </a:endParaRPr>
          </a:p>
          <a:p>
            <a:pPr algn="l" indent="457200" lvl="0" marL="0" rtl="0">
              <a:lnSpc>
                <a:spcPct val="115000"/>
              </a:lnSpc>
              <a:spcBef>
                <a:spcPts val="1200"/>
              </a:spcBef>
              <a:spcAft>
                <a:spcPts val="0"/>
              </a:spcAft>
              <a:buSzPts val="1300"/>
              <a:buNone/>
            </a:pPr>
            <a:endParaRPr dirty="0" sz="1000">
              <a:solidFill>
                <a:srgbClr val="000000"/>
              </a:solidFill>
              <a:latin typeface="Times New Roman"/>
              <a:ea typeface="Times New Roman"/>
              <a:cs typeface="Times New Roman"/>
              <a:sym typeface="Times New Roman"/>
            </a:endParaRPr>
          </a:p>
          <a:p>
            <a:pPr algn="l" indent="0" lvl="0" marL="914400" rtl="0">
              <a:lnSpc>
                <a:spcPct val="115000"/>
              </a:lnSpc>
              <a:spcBef>
                <a:spcPts val="1200"/>
              </a:spcBef>
              <a:spcAft>
                <a:spcPts val="1200"/>
              </a:spcAft>
              <a:buSzPts val="1300"/>
              <a:buNone/>
            </a:pPr>
            <a:endParaRPr dirty="0" sz="1000"/>
          </a:p>
        </p:txBody>
      </p:sp>
      <p:sp>
        <p:nvSpPr>
          <p:cNvPr id="135" name="Google Shape;135;p24"/>
          <p:cNvSpPr txBox="1"/>
          <p:nvPr/>
        </p:nvSpPr>
        <p:spPr>
          <a:xfrm>
            <a:off x="4618800" y="1578600"/>
            <a:ext cx="4044900" cy="2628382"/>
          </a:xfrm>
          <a:prstGeom prst="rect">
            <a:avLst/>
          </a:prstGeom>
          <a:noFill/>
          <a:ln>
            <a:noFill/>
          </a:ln>
        </p:spPr>
        <p:txBody>
          <a:bodyPr anchor="t" anchorCtr="0" bIns="91425" lIns="91425" numCol="1" rIns="91425" spcFirstLastPara="1" tIns="91425" wrap="square">
            <a:spAutoFit/>
          </a:bodyPr>
          <a:lstStyle/>
          <a:p>
            <a:pPr algn="l" indent="0" lvl="0" marL="0" marR="0" rtl="0">
              <a:lnSpc>
                <a:spcPct val="115000"/>
              </a:lnSpc>
              <a:spcBef>
                <a:spcPts val="0"/>
              </a:spcBef>
              <a:spcAft>
                <a:spcPts val="0"/>
              </a:spcAft>
              <a:buClr>
                <a:srgbClr val="000000"/>
              </a:buClr>
              <a:buSzPts val="1600"/>
              <a:buFont typeface="Arial"/>
              <a:buNone/>
            </a:pPr>
            <a:r>
              <a:rPr altLang="en" b="1" cap="none" dirty="0" i="0" lang="en" strike="noStrike" sz="1600" u="none">
                <a:solidFill>
                  <a:srgbClr val="000000"/>
                </a:solidFill>
                <a:latin typeface="Times New Roman"/>
                <a:ea typeface="Times New Roman"/>
                <a:cs typeface="Times New Roman"/>
                <a:sym typeface="Times New Roman"/>
              </a:rPr>
              <a:t>         </a:t>
            </a:r>
            <a:r>
              <a:rPr altLang="en" b="1" cap="none" dirty="0" i="0" lang="en" strike="noStrike" sz="1600" u="none">
                <a:solidFill>
                  <a:srgbClr val="000000"/>
                </a:solidFill>
                <a:latin typeface="Arial"/>
                <a:ea typeface="Arial"/>
                <a:cs typeface="Arial"/>
                <a:sym typeface="Arial"/>
              </a:rPr>
              <a:t>  </a:t>
            </a:r>
            <a:r>
              <a:rPr altLang="en" b="1" cap="none" dirty="0" i="0" lang="en" strike="noStrike" sz="1600" u="sng">
                <a:solidFill>
                  <a:srgbClr val="000000"/>
                </a:solidFill>
                <a:latin typeface="Arial"/>
                <a:ea typeface="Arial"/>
                <a:cs typeface="Arial"/>
                <a:sym typeface="Arial"/>
              </a:rPr>
              <a:t>Hardware Requirements:</a:t>
            </a:r>
            <a:endParaRPr b="0" cap="none" dirty="0" i="0" strike="noStrike" sz="1200" u="none">
              <a:solidFill>
                <a:srgbClr val="000000"/>
              </a:solidFill>
              <a:latin typeface="Arial"/>
              <a:ea typeface="Arial"/>
              <a:cs typeface="Arial"/>
              <a:sym typeface="Arial"/>
            </a:endParaRPr>
          </a:p>
          <a:p>
            <a:pPr algn="just" lvl="0" marL="590550" marR="0" rtl="0">
              <a:lnSpc>
                <a:spcPct val="115000"/>
              </a:lnSpc>
              <a:spcBef>
                <a:spcPts val="1200"/>
              </a:spcBef>
              <a:spcAft>
                <a:spcPts val="0"/>
              </a:spcAft>
              <a:buClr>
                <a:srgbClr val="000000"/>
              </a:buClr>
              <a:buSzPts val="1500"/>
            </a:pPr>
            <a:r>
              <a:rPr b="0" cap="none" dirty="0" i="0" lang="en-US" strike="noStrike" sz="1600" u="none">
                <a:solidFill>
                  <a:srgbClr val="000000"/>
                </a:solidFill>
                <a:latin typeface="Arial"/>
                <a:ea typeface="Arial"/>
                <a:cs typeface="Arial"/>
                <a:sym typeface="Arial"/>
              </a:rPr>
              <a:t>• 	2Gb Ram</a:t>
            </a:r>
          </a:p>
          <a:p>
            <a:pPr algn="just" lvl="0" marL="590550" marR="0" rtl="0">
              <a:lnSpc>
                <a:spcPct val="115000"/>
              </a:lnSpc>
              <a:spcBef>
                <a:spcPts val="1200"/>
              </a:spcBef>
              <a:spcAft>
                <a:spcPts val="0"/>
              </a:spcAft>
              <a:buClr>
                <a:srgbClr val="000000"/>
              </a:buClr>
              <a:buSzPts val="1500"/>
            </a:pPr>
            <a:r>
              <a:rPr b="0" cap="none" dirty="0" i="0" lang="en-US" strike="noStrike" sz="1600" u="none">
                <a:solidFill>
                  <a:srgbClr val="000000"/>
                </a:solidFill>
                <a:latin typeface="Arial"/>
                <a:ea typeface="Arial"/>
                <a:cs typeface="Arial"/>
                <a:sym typeface="Arial"/>
              </a:rPr>
              <a:t>•	Intel Pentium Gold Processor and above / Ryzen Athlon and above</a:t>
            </a:r>
          </a:p>
          <a:p>
            <a:pPr lvl="0" marL="590550" marR="0" rtl="0">
              <a:lnSpc>
                <a:spcPct val="115000"/>
              </a:lnSpc>
              <a:spcBef>
                <a:spcPts val="1200"/>
              </a:spcBef>
              <a:spcAft>
                <a:spcPts val="0"/>
              </a:spcAft>
              <a:buClr>
                <a:srgbClr val="000000"/>
              </a:buClr>
              <a:buSzPts val="1500"/>
            </a:pPr>
            <a:r>
              <a:rPr b="0" cap="none" dirty="0" i="0" lang="en-US" strike="noStrike" sz="1600" u="none">
                <a:solidFill>
                  <a:srgbClr val="000000"/>
                </a:solidFill>
                <a:latin typeface="Arial"/>
                <a:ea typeface="Arial"/>
                <a:cs typeface="Arial"/>
                <a:sym typeface="Arial"/>
              </a:rPr>
              <a:t>•	512 Mb Physical Storage and above.</a:t>
            </a:r>
            <a:endParaRPr b="0" cap="none" dirty="0" i="0" strike="noStrike" sz="16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rmAutofit/>
          </a:bodyPr>
          <a:lstStyle/>
          <a:p>
            <a:pPr algn="l" indent="0" lvl="0" marL="0" rtl="0">
              <a:lnSpc>
                <a:spcPct val="100000"/>
              </a:lnSpc>
              <a:spcBef>
                <a:spcPts val="0"/>
              </a:spcBef>
              <a:spcAft>
                <a:spcPts val="0"/>
              </a:spcAft>
              <a:buSzPts val="2800"/>
              <a:buNone/>
            </a:pPr>
            <a:r>
              <a:rPr altLang="en" lang="en"/>
              <a:t>Proposed System</a:t>
            </a:r>
            <a:endParaRPr/>
          </a:p>
        </p:txBody>
      </p:sp>
      <p:sp>
        <p:nvSpPr>
          <p:cNvPr id="153" name="Google Shape;153;p27"/>
          <p:cNvSpPr txBox="1"/>
          <p:nvPr/>
        </p:nvSpPr>
        <p:spPr>
          <a:xfrm>
            <a:off x="10024825" y="1847675"/>
            <a:ext cx="7191000" cy="400200"/>
          </a:xfrm>
          <a:prstGeom prst="rect">
            <a:avLst/>
          </a:prstGeom>
          <a:noFill/>
          <a:ln>
            <a:noFill/>
          </a:ln>
        </p:spPr>
        <p:txBody>
          <a:bodyPr anchor="t" anchorCtr="0" bIns="91425" lIns="91425" numCol="1" rIns="91425" spcFirstLastPara="1" tIns="91425" wrap="square">
            <a:spAutoFit/>
          </a:bodyPr>
          <a:lstStyle/>
          <a:p>
            <a:pPr algn="l" indent="0" lvl="0" marL="0" marR="0" rtl="0">
              <a:lnSpc>
                <a:spcPct val="100000"/>
              </a:lnSpc>
              <a:spcBef>
                <a:spcPts val="0"/>
              </a:spcBef>
              <a:spcAft>
                <a:spcPts val="0"/>
              </a:spcAft>
              <a:buClr>
                <a:srgbClr val="000000"/>
              </a:buClr>
              <a:buSzPts val="1400"/>
              <a:buFont typeface="Arial"/>
              <a:buNone/>
            </a:pPr>
            <a:endParaRPr b="0" cap="none" i="0" strike="noStrike" sz="1400" u="none">
              <a:solidFill>
                <a:srgbClr val="000000"/>
              </a:solidFill>
              <a:latin typeface="Roboto"/>
              <a:ea typeface="Roboto"/>
              <a:cs typeface="Roboto"/>
              <a:sym typeface="Roboto"/>
            </a:endParaRPr>
          </a:p>
        </p:txBody>
      </p:sp>
      <p:sp>
        <p:nvSpPr>
          <p:cNvPr id="154" name="Google Shape;154;p27"/>
          <p:cNvSpPr txBox="1"/>
          <p:nvPr/>
        </p:nvSpPr>
        <p:spPr>
          <a:xfrm>
            <a:off x="1461986" y="3733550"/>
            <a:ext cx="1610400" cy="400200"/>
          </a:xfrm>
          <a:prstGeom prst="rect">
            <a:avLst/>
          </a:prstGeom>
          <a:noFill/>
          <a:ln>
            <a:noFill/>
          </a:ln>
        </p:spPr>
        <p:txBody>
          <a:bodyPr anchor="t" anchorCtr="0" bIns="91425" lIns="91425" numCol="1" rIns="91425" spcFirstLastPara="1" tIns="91425" wrap="square">
            <a:spAutoFit/>
          </a:bodyPr>
          <a:lstStyle/>
          <a:p>
            <a:pPr algn="l" indent="0" lvl="0" marL="0" marR="0" rtl="0">
              <a:lnSpc>
                <a:spcPct val="100000"/>
              </a:lnSpc>
              <a:spcBef>
                <a:spcPts val="0"/>
              </a:spcBef>
              <a:spcAft>
                <a:spcPts val="0"/>
              </a:spcAft>
              <a:buClr>
                <a:srgbClr val="000000"/>
              </a:buClr>
              <a:buSzPts val="1400"/>
              <a:buFont typeface="Arial"/>
              <a:buNone/>
            </a:pPr>
            <a:r>
              <a:rPr altLang="en" b="0" cap="none" i="0" lang="en" strike="noStrike" sz="1400" u="none">
                <a:solidFill>
                  <a:srgbClr val="000000"/>
                </a:solidFill>
                <a:latin typeface="Roboto"/>
                <a:ea typeface="Roboto"/>
                <a:cs typeface="Roboto"/>
                <a:sym typeface="Roboto"/>
              </a:rPr>
              <a:t>Reading Dataset</a:t>
            </a:r>
            <a:endParaRPr b="0" cap="none" i="0" strike="noStrike" sz="1400" u="none">
              <a:solidFill>
                <a:srgbClr val="000000"/>
              </a:solidFill>
              <a:latin typeface="Roboto"/>
              <a:ea typeface="Roboto"/>
              <a:cs typeface="Roboto"/>
              <a:sym typeface="Roboto"/>
            </a:endParaRPr>
          </a:p>
        </p:txBody>
      </p:sp>
      <p:sp>
        <p:nvSpPr>
          <p:cNvPr id="155" name="Google Shape;155;p27"/>
          <p:cNvSpPr txBox="1"/>
          <p:nvPr/>
        </p:nvSpPr>
        <p:spPr>
          <a:xfrm>
            <a:off x="5461200" y="3733550"/>
            <a:ext cx="3682800" cy="400200"/>
          </a:xfrm>
          <a:prstGeom prst="rect">
            <a:avLst/>
          </a:prstGeom>
          <a:noFill/>
          <a:ln>
            <a:noFill/>
          </a:ln>
        </p:spPr>
        <p:txBody>
          <a:bodyPr anchor="t" anchorCtr="0" bIns="91425" lIns="91425" numCol="1" rIns="91425" spcFirstLastPara="1" tIns="91425" wrap="square">
            <a:spAutoFit/>
          </a:bodyPr>
          <a:lstStyle/>
          <a:p>
            <a:pPr algn="ctr" indent="0" lvl="0" marL="0" marR="0" rtl="0">
              <a:lnSpc>
                <a:spcPct val="100000"/>
              </a:lnSpc>
              <a:spcBef>
                <a:spcPts val="695"/>
              </a:spcBef>
              <a:spcAft>
                <a:spcPts val="0"/>
              </a:spcAft>
              <a:buClr>
                <a:srgbClr val="000000"/>
              </a:buClr>
              <a:buSzPts val="1400"/>
              <a:buFont typeface="Arial"/>
              <a:buNone/>
            </a:pPr>
            <a:r>
              <a:rPr altLang="en" b="0" cap="none" i="0" lang="en" strike="noStrike" sz="1400" u="none">
                <a:solidFill>
                  <a:srgbClr val="000000"/>
                </a:solidFill>
                <a:latin typeface="Roboto"/>
                <a:ea typeface="Roboto"/>
                <a:cs typeface="Roboto"/>
                <a:sym typeface="Roboto"/>
              </a:rPr>
              <a:t>Categories to be predicted</a:t>
            </a:r>
            <a:endParaRPr b="0" cap="none" i="0" strike="noStrike" sz="1400" u="none">
              <a:solidFill>
                <a:srgbClr val="000000"/>
              </a:solidFill>
              <a:latin typeface="Roboto"/>
              <a:ea typeface="Roboto"/>
              <a:cs typeface="Roboto"/>
              <a:sym typeface="Roboto"/>
            </a:endParaRPr>
          </a:p>
        </p:txBody>
      </p:sp>
      <p:pic>
        <p:nvPicPr>
          <p:cNvPr id="156" name="Google Shape;156;p27"/>
          <p:cNvPicPr preferRelativeResize="0"/>
          <p:nvPr/>
        </p:nvPicPr>
        <p:blipFill rotWithShape="1">
          <a:blip r:embed="rId3">
            <a:alphaModFix/>
          </a:blip>
          <a:srcRect/>
          <a:stretch/>
        </p:blipFill>
        <p:spPr>
          <a:xfrm>
            <a:off x="0" y="2188850"/>
            <a:ext cx="5113975" cy="1515250"/>
          </a:xfrm>
          <a:prstGeom prst="rect">
            <a:avLst/>
          </a:prstGeom>
          <a:noFill/>
          <a:ln>
            <a:noFill/>
          </a:ln>
        </p:spPr>
      </p:pic>
      <p:pic>
        <p:nvPicPr>
          <p:cNvPr id="157" name="Google Shape;157;p27"/>
          <p:cNvPicPr preferRelativeResize="0"/>
          <p:nvPr/>
        </p:nvPicPr>
        <p:blipFill rotWithShape="1">
          <a:blip r:embed="rId4">
            <a:alphaModFix/>
          </a:blip>
          <a:srcRect/>
          <a:stretch/>
        </p:blipFill>
        <p:spPr>
          <a:xfrm>
            <a:off x="5203375" y="1949075"/>
            <a:ext cx="3890875" cy="1784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rmAutofit/>
          </a:bodyPr>
          <a:lstStyle/>
          <a:p>
            <a:pPr algn="l" indent="0" lvl="0" marL="0" rtl="0">
              <a:lnSpc>
                <a:spcPct val="100000"/>
              </a:lnSpc>
              <a:spcBef>
                <a:spcPts val="0"/>
              </a:spcBef>
              <a:spcAft>
                <a:spcPts val="0"/>
              </a:spcAft>
              <a:buSzPts val="2800"/>
              <a:buNone/>
            </a:pPr>
            <a:r>
              <a:rPr altLang="en" lang="en"/>
              <a:t>Proposed System</a:t>
            </a:r>
            <a:endParaRPr/>
          </a:p>
        </p:txBody>
      </p:sp>
      <p:pic>
        <p:nvPicPr>
          <p:cNvPr id="163" name="Google Shape;163;p28"/>
          <p:cNvPicPr preferRelativeResize="0"/>
          <p:nvPr/>
        </p:nvPicPr>
        <p:blipFill rotWithShape="1">
          <a:blip r:embed="rId3">
            <a:alphaModFix/>
          </a:blip>
          <a:srcRect b="3718" l="4330" r="-4329" t="-3720"/>
          <a:stretch/>
        </p:blipFill>
        <p:spPr>
          <a:xfrm>
            <a:off x="2583375" y="1289025"/>
            <a:ext cx="3222325" cy="2345600"/>
          </a:xfrm>
          <a:prstGeom prst="rect">
            <a:avLst/>
          </a:prstGeom>
          <a:noFill/>
          <a:ln>
            <a:noFill/>
          </a:ln>
        </p:spPr>
      </p:pic>
      <p:pic>
        <p:nvPicPr>
          <p:cNvPr id="164" name="Google Shape;164;p28"/>
          <p:cNvPicPr preferRelativeResize="0"/>
          <p:nvPr/>
        </p:nvPicPr>
        <p:blipFill rotWithShape="1">
          <a:blip r:embed="rId4">
            <a:alphaModFix/>
          </a:blip>
          <a:srcRect/>
          <a:stretch/>
        </p:blipFill>
        <p:spPr>
          <a:xfrm>
            <a:off x="1496450" y="3723025"/>
            <a:ext cx="5657850" cy="885825"/>
          </a:xfrm>
          <a:prstGeom prst="rect">
            <a:avLst/>
          </a:prstGeom>
          <a:noFill/>
          <a:ln>
            <a:noFill/>
          </a:ln>
        </p:spPr>
      </p:pic>
      <p:sp>
        <p:nvSpPr>
          <p:cNvPr id="165" name="Google Shape;165;p28"/>
          <p:cNvSpPr txBox="1"/>
          <p:nvPr/>
        </p:nvSpPr>
        <p:spPr>
          <a:xfrm>
            <a:off x="2934725" y="4608850"/>
            <a:ext cx="3000000" cy="400200"/>
          </a:xfrm>
          <a:prstGeom prst="rect">
            <a:avLst/>
          </a:prstGeom>
          <a:noFill/>
          <a:ln>
            <a:noFill/>
          </a:ln>
        </p:spPr>
        <p:txBody>
          <a:bodyPr anchor="t" anchorCtr="0" bIns="91425" lIns="91425" numCol="1" rIns="91425" spcFirstLastPara="1" tIns="91425" wrap="square">
            <a:spAutoFit/>
          </a:bodyPr>
          <a:lstStyle/>
          <a:p>
            <a:pPr algn="ctr" indent="0" lvl="0" marL="0" marR="0" rtl="0">
              <a:lnSpc>
                <a:spcPct val="100000"/>
              </a:lnSpc>
              <a:spcBef>
                <a:spcPts val="695"/>
              </a:spcBef>
              <a:spcAft>
                <a:spcPts val="0"/>
              </a:spcAft>
              <a:buClr>
                <a:srgbClr val="000000"/>
              </a:buClr>
              <a:buSzPts val="1400"/>
              <a:buFont typeface="Arial"/>
              <a:buNone/>
            </a:pPr>
            <a:r>
              <a:rPr altLang="en" b="0" cap="none" i="0" lang="en" strike="noStrike" sz="1400" u="none">
                <a:solidFill>
                  <a:srgbClr val="000000"/>
                </a:solidFill>
                <a:latin typeface="Roboto"/>
                <a:ea typeface="Roboto"/>
                <a:cs typeface="Roboto"/>
                <a:sym typeface="Roboto"/>
              </a:rPr>
              <a:t>Classification result</a:t>
            </a:r>
            <a:endParaRPr b="0" cap="none" i="0" strike="noStrike" sz="1400" u="non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rmAutofit/>
          </a:bodyPr>
          <a:lstStyle/>
          <a:p>
            <a:pPr algn="l" indent="0" lvl="0" marL="0" rtl="0">
              <a:lnSpc>
                <a:spcPct val="100000"/>
              </a:lnSpc>
              <a:spcBef>
                <a:spcPts val="0"/>
              </a:spcBef>
              <a:spcAft>
                <a:spcPts val="0"/>
              </a:spcAft>
              <a:buSzPts val="2800"/>
              <a:buNone/>
            </a:pPr>
            <a:r>
              <a:rPr altLang="en" lang="en"/>
              <a:t>Proposed System</a:t>
            </a:r>
            <a:endParaRPr/>
          </a:p>
        </p:txBody>
      </p:sp>
      <p:pic>
        <p:nvPicPr>
          <p:cNvPr id="171" name="Google Shape;171;p29"/>
          <p:cNvPicPr preferRelativeResize="0"/>
          <p:nvPr/>
        </p:nvPicPr>
        <p:blipFill rotWithShape="1">
          <a:blip r:embed="rId3">
            <a:alphaModFix/>
          </a:blip>
          <a:srcRect/>
          <a:stretch/>
        </p:blipFill>
        <p:spPr>
          <a:xfrm>
            <a:off x="129125" y="1672675"/>
            <a:ext cx="5248626" cy="2482936"/>
          </a:xfrm>
          <a:prstGeom prst="rect">
            <a:avLst/>
          </a:prstGeom>
          <a:noFill/>
          <a:ln>
            <a:noFill/>
          </a:ln>
        </p:spPr>
      </p:pic>
      <p:sp>
        <p:nvSpPr>
          <p:cNvPr id="172" name="Google Shape;172;p29"/>
          <p:cNvSpPr txBox="1"/>
          <p:nvPr/>
        </p:nvSpPr>
        <p:spPr>
          <a:xfrm>
            <a:off x="722600" y="4155600"/>
            <a:ext cx="3000000" cy="400200"/>
          </a:xfrm>
          <a:prstGeom prst="rect">
            <a:avLst/>
          </a:prstGeom>
          <a:noFill/>
          <a:ln>
            <a:noFill/>
          </a:ln>
        </p:spPr>
        <p:txBody>
          <a:bodyPr anchor="t" anchorCtr="0" bIns="91425" lIns="91425" numCol="1" rIns="91425" spcFirstLastPara="1" tIns="91425" wrap="square">
            <a:spAutoFit/>
          </a:bodyPr>
          <a:lstStyle/>
          <a:p>
            <a:pPr algn="ctr" indent="0" lvl="0" marL="0" marR="0" rtl="0">
              <a:lnSpc>
                <a:spcPct val="100000"/>
              </a:lnSpc>
              <a:spcBef>
                <a:spcPts val="695"/>
              </a:spcBef>
              <a:spcAft>
                <a:spcPts val="0"/>
              </a:spcAft>
              <a:buClr>
                <a:srgbClr val="000000"/>
              </a:buClr>
              <a:buSzPts val="1400"/>
              <a:buFont typeface="Arial"/>
              <a:buNone/>
            </a:pPr>
            <a:r>
              <a:rPr altLang="en" b="0" cap="none" i="0" lang="en" strike="noStrike" sz="1400" u="none">
                <a:solidFill>
                  <a:srgbClr val="000000"/>
                </a:solidFill>
                <a:latin typeface="Roboto"/>
                <a:ea typeface="Roboto"/>
                <a:cs typeface="Roboto"/>
                <a:sym typeface="Roboto"/>
              </a:rPr>
              <a:t>Browsing history dataset</a:t>
            </a:r>
            <a:endParaRPr b="0" cap="none" i="0" strike="noStrike" sz="1400" u="none">
              <a:solidFill>
                <a:srgbClr val="000000"/>
              </a:solidFill>
              <a:latin typeface="Roboto"/>
              <a:ea typeface="Roboto"/>
              <a:cs typeface="Roboto"/>
              <a:sym typeface="Roboto"/>
            </a:endParaRPr>
          </a:p>
        </p:txBody>
      </p:sp>
      <p:pic>
        <p:nvPicPr>
          <p:cNvPr id="173" name="Google Shape;173;p29"/>
          <p:cNvPicPr preferRelativeResize="0"/>
          <p:nvPr/>
        </p:nvPicPr>
        <p:blipFill rotWithShape="1">
          <a:blip r:embed="rId4">
            <a:alphaModFix/>
          </a:blip>
          <a:srcRect/>
          <a:stretch/>
        </p:blipFill>
        <p:spPr>
          <a:xfrm>
            <a:off x="5535976" y="1622950"/>
            <a:ext cx="3438174" cy="2532647"/>
          </a:xfrm>
          <a:prstGeom prst="rect">
            <a:avLst/>
          </a:prstGeom>
          <a:noFill/>
          <a:ln>
            <a:noFill/>
          </a:ln>
        </p:spPr>
      </p:pic>
      <p:sp>
        <p:nvSpPr>
          <p:cNvPr id="174" name="Google Shape;174;p29"/>
          <p:cNvSpPr txBox="1"/>
          <p:nvPr/>
        </p:nvSpPr>
        <p:spPr>
          <a:xfrm>
            <a:off x="5670525" y="4155600"/>
            <a:ext cx="3000000" cy="400200"/>
          </a:xfrm>
          <a:prstGeom prst="rect">
            <a:avLst/>
          </a:prstGeom>
          <a:noFill/>
          <a:ln>
            <a:noFill/>
          </a:ln>
        </p:spPr>
        <p:txBody>
          <a:bodyPr anchor="t" anchorCtr="0" bIns="91425" lIns="91425" numCol="1" rIns="91425" spcFirstLastPara="1" tIns="91425" wrap="square">
            <a:spAutoFit/>
          </a:bodyPr>
          <a:lstStyle/>
          <a:p>
            <a:pPr algn="ctr" indent="0" lvl="0" marL="0" marR="0" rtl="0">
              <a:lnSpc>
                <a:spcPct val="100000"/>
              </a:lnSpc>
              <a:spcBef>
                <a:spcPts val="695"/>
              </a:spcBef>
              <a:spcAft>
                <a:spcPts val="0"/>
              </a:spcAft>
              <a:buClr>
                <a:srgbClr val="000000"/>
              </a:buClr>
              <a:buSzPts val="1400"/>
              <a:buFont typeface="Arial"/>
              <a:buNone/>
            </a:pPr>
            <a:r>
              <a:rPr altLang="en" b="0" cap="none" i="0" lang="en" strike="noStrike" sz="1400" u="none">
                <a:solidFill>
                  <a:srgbClr val="000000"/>
                </a:solidFill>
                <a:latin typeface="Roboto"/>
                <a:ea typeface="Roboto"/>
                <a:cs typeface="Roboto"/>
                <a:sym typeface="Roboto"/>
              </a:rPr>
              <a:t>Top 10 websites visited</a:t>
            </a:r>
            <a:endParaRPr b="0" cap="none" i="0" strike="noStrike" sz="1400" u="non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990"/>
              <a:buNone/>
            </a:pPr>
            <a:r>
              <a:rPr altLang="en" lang="en" sz="2820"/>
              <a:t>Proposed System</a:t>
            </a:r>
            <a:endParaRPr sz="2820"/>
          </a:p>
          <a:p>
            <a:pPr algn="l" indent="0" lvl="0" marL="0" rtl="0">
              <a:lnSpc>
                <a:spcPct val="100000"/>
              </a:lnSpc>
              <a:spcBef>
                <a:spcPts val="0"/>
              </a:spcBef>
              <a:spcAft>
                <a:spcPts val="0"/>
              </a:spcAft>
              <a:buSzPts val="990"/>
              <a:buNone/>
            </a:pPr>
            <a:endParaRPr sz="2820"/>
          </a:p>
        </p:txBody>
      </p:sp>
      <p:pic>
        <p:nvPicPr>
          <p:cNvPr id="180" name="Google Shape;180;p30"/>
          <p:cNvPicPr preferRelativeResize="0"/>
          <p:nvPr/>
        </p:nvPicPr>
        <p:blipFill rotWithShape="1">
          <a:blip r:embed="rId3">
            <a:alphaModFix/>
          </a:blip>
          <a:srcRect/>
          <a:stretch/>
        </p:blipFill>
        <p:spPr>
          <a:xfrm>
            <a:off x="0" y="1940325"/>
            <a:ext cx="5657850" cy="1952625"/>
          </a:xfrm>
          <a:prstGeom prst="rect">
            <a:avLst/>
          </a:prstGeom>
          <a:noFill/>
          <a:ln>
            <a:noFill/>
          </a:ln>
        </p:spPr>
      </p:pic>
      <p:sp>
        <p:nvSpPr>
          <p:cNvPr id="181" name="Google Shape;181;p30"/>
          <p:cNvSpPr txBox="1"/>
          <p:nvPr/>
        </p:nvSpPr>
        <p:spPr>
          <a:xfrm>
            <a:off x="751700" y="3892950"/>
            <a:ext cx="3000000" cy="615600"/>
          </a:xfrm>
          <a:prstGeom prst="rect">
            <a:avLst/>
          </a:prstGeom>
          <a:noFill/>
          <a:ln>
            <a:noFill/>
          </a:ln>
        </p:spPr>
        <p:txBody>
          <a:bodyPr anchor="t" anchorCtr="0" bIns="91425" lIns="91425" numCol="1" rIns="91425" spcFirstLastPara="1" tIns="91425" wrap="square">
            <a:spAutoFit/>
          </a:bodyPr>
          <a:lstStyle/>
          <a:p>
            <a:pPr algn="ctr" indent="0" lvl="0" marL="0" marR="0" rtl="0">
              <a:lnSpc>
                <a:spcPct val="100000"/>
              </a:lnSpc>
              <a:spcBef>
                <a:spcPts val="695"/>
              </a:spcBef>
              <a:spcAft>
                <a:spcPts val="0"/>
              </a:spcAft>
              <a:buClr>
                <a:srgbClr val="000000"/>
              </a:buClr>
              <a:buSzPts val="1400"/>
              <a:buFont typeface="Arial"/>
              <a:buNone/>
            </a:pPr>
            <a:r>
              <a:rPr altLang="en" b="0" cap="none" i="0" lang="en" strike="noStrike" sz="1400" u="none">
                <a:solidFill>
                  <a:srgbClr val="000000"/>
                </a:solidFill>
                <a:latin typeface="Roboto"/>
                <a:ea typeface="Roboto"/>
                <a:cs typeface="Roboto"/>
                <a:sym typeface="Roboto"/>
              </a:rPr>
              <a:t>Assigning categories to top 10 websites</a:t>
            </a:r>
            <a:endParaRPr b="0" cap="none" i="0" strike="noStrike" sz="1400" u="none">
              <a:solidFill>
                <a:srgbClr val="000000"/>
              </a:solidFill>
              <a:latin typeface="Roboto"/>
              <a:ea typeface="Roboto"/>
              <a:cs typeface="Roboto"/>
              <a:sym typeface="Roboto"/>
            </a:endParaRPr>
          </a:p>
        </p:txBody>
      </p:sp>
      <p:pic>
        <p:nvPicPr>
          <p:cNvPr id="182" name="Google Shape;182;p30"/>
          <p:cNvPicPr preferRelativeResize="0"/>
          <p:nvPr/>
        </p:nvPicPr>
        <p:blipFill rotWithShape="1">
          <a:blip r:embed="rId4">
            <a:alphaModFix/>
          </a:blip>
          <a:srcRect/>
          <a:stretch/>
        </p:blipFill>
        <p:spPr>
          <a:xfrm>
            <a:off x="5769525" y="2067125"/>
            <a:ext cx="3181350" cy="1825818"/>
          </a:xfrm>
          <a:prstGeom prst="rect">
            <a:avLst/>
          </a:prstGeom>
          <a:noFill/>
          <a:ln>
            <a:noFill/>
          </a:ln>
        </p:spPr>
      </p:pic>
      <p:sp>
        <p:nvSpPr>
          <p:cNvPr id="183" name="Google Shape;183;p30"/>
          <p:cNvSpPr txBox="1"/>
          <p:nvPr/>
        </p:nvSpPr>
        <p:spPr>
          <a:xfrm>
            <a:off x="5832325" y="3892950"/>
            <a:ext cx="3000000" cy="400200"/>
          </a:xfrm>
          <a:prstGeom prst="rect">
            <a:avLst/>
          </a:prstGeom>
          <a:noFill/>
          <a:ln>
            <a:noFill/>
          </a:ln>
        </p:spPr>
        <p:txBody>
          <a:bodyPr anchor="t" anchorCtr="0" bIns="91425" lIns="91425" numCol="1" rIns="91425" spcFirstLastPara="1" tIns="91425" wrap="square">
            <a:spAutoFit/>
          </a:bodyPr>
          <a:lstStyle/>
          <a:p>
            <a:pPr algn="ctr" indent="0" lvl="0" marL="0" marR="0" rtl="0">
              <a:lnSpc>
                <a:spcPct val="100000"/>
              </a:lnSpc>
              <a:spcBef>
                <a:spcPts val="695"/>
              </a:spcBef>
              <a:spcAft>
                <a:spcPts val="0"/>
              </a:spcAft>
              <a:buClr>
                <a:srgbClr val="000000"/>
              </a:buClr>
              <a:buSzPts val="1400"/>
              <a:buFont typeface="Arial"/>
              <a:buNone/>
            </a:pPr>
            <a:r>
              <a:rPr altLang="en" b="0" cap="none" i="0" lang="en" strike="noStrike" sz="1400" u="none">
                <a:solidFill>
                  <a:srgbClr val="000000"/>
                </a:solidFill>
                <a:latin typeface="Roboto"/>
                <a:ea typeface="Roboto"/>
                <a:cs typeface="Roboto"/>
                <a:sym typeface="Roboto"/>
              </a:rPr>
              <a:t>Final Output</a:t>
            </a:r>
            <a:endParaRPr b="0" cap="none" i="0" strike="noStrike" sz="1400" u="non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25" y="500925"/>
            <a:ext cx="8520600" cy="623700"/>
          </a:xfrm>
          <a:prstGeom prst="rect">
            <a:avLst/>
          </a:prstGeom>
        </p:spPr>
        <p:txBody>
          <a:bodyPr anchor="t" anchorCtr="0" bIns="91425" lIns="91425" numCol="1" rIns="91425" spcFirstLastPara="1" tIns="91425" wrap="square">
            <a:normAutofit/>
          </a:bodyPr>
          <a:lstStyle/>
          <a:p>
            <a:pPr algn="l" indent="0" lvl="0" marL="0" rtl="0">
              <a:spcBef>
                <a:spcPts val="0"/>
              </a:spcBef>
              <a:spcAft>
                <a:spcPts val="0"/>
              </a:spcAft>
              <a:buClr>
                <a:srgbClr val="000000"/>
              </a:buClr>
              <a:buSzPts val="2800"/>
              <a:buFont typeface="Arial"/>
              <a:buNone/>
            </a:pPr>
            <a:r>
              <a:rPr altLang="en" lang="en"/>
              <a:t>Proposed System</a:t>
            </a:r>
            <a:endParaRPr/>
          </a:p>
        </p:txBody>
      </p:sp>
      <p:pic>
        <p:nvPicPr>
          <p:cNvPr id="189" name="Google Shape;189;p31"/>
          <p:cNvPicPr preferRelativeResize="0"/>
          <p:nvPr/>
        </p:nvPicPr>
        <p:blipFill>
          <a:blip r:embed="rId3">
            <a:alphaModFix/>
          </a:blip>
          <a:stretch>
            <a:fillRect/>
          </a:stretch>
        </p:blipFill>
        <p:spPr>
          <a:xfrm>
            <a:off x="163200" y="1433950"/>
            <a:ext cx="3162300" cy="1238250"/>
          </a:xfrm>
          <a:prstGeom prst="rect">
            <a:avLst/>
          </a:prstGeom>
          <a:noFill/>
          <a:ln>
            <a:noFill/>
          </a:ln>
        </p:spPr>
      </p:pic>
      <p:sp>
        <p:nvSpPr>
          <p:cNvPr id="190" name="Google Shape;190;p31"/>
          <p:cNvSpPr txBox="1"/>
          <p:nvPr/>
        </p:nvSpPr>
        <p:spPr>
          <a:xfrm>
            <a:off x="456000" y="2772725"/>
            <a:ext cx="22476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200">
                <a:latin typeface="Roboto"/>
                <a:ea typeface="Roboto"/>
                <a:cs typeface="Roboto"/>
                <a:sym typeface="Roboto"/>
              </a:rPr>
              <a:t>Implementation through svm</a:t>
            </a:r>
            <a:endParaRPr b="1" sz="1200">
              <a:latin typeface="Roboto"/>
              <a:ea typeface="Roboto"/>
              <a:cs typeface="Roboto"/>
              <a:sym typeface="Roboto"/>
            </a:endParaRPr>
          </a:p>
        </p:txBody>
      </p:sp>
      <p:pic>
        <p:nvPicPr>
          <p:cNvPr id="191" name="Google Shape;191;p31"/>
          <p:cNvPicPr preferRelativeResize="0"/>
          <p:nvPr/>
        </p:nvPicPr>
        <p:blipFill>
          <a:blip r:embed="rId4">
            <a:alphaModFix/>
          </a:blip>
          <a:stretch>
            <a:fillRect/>
          </a:stretch>
        </p:blipFill>
        <p:spPr>
          <a:xfrm>
            <a:off x="5080825" y="1308750"/>
            <a:ext cx="3751501" cy="2165825"/>
          </a:xfrm>
          <a:prstGeom prst="rect">
            <a:avLst/>
          </a:prstGeom>
          <a:noFill/>
          <a:ln>
            <a:noFill/>
          </a:ln>
        </p:spPr>
      </p:pic>
      <p:sp>
        <p:nvSpPr>
          <p:cNvPr id="192" name="Google Shape;192;p31"/>
          <p:cNvSpPr txBox="1"/>
          <p:nvPr/>
        </p:nvSpPr>
        <p:spPr>
          <a:xfrm>
            <a:off x="5649025" y="3561550"/>
            <a:ext cx="27924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100">
                <a:latin typeface="Roboto"/>
                <a:ea typeface="Roboto"/>
                <a:cs typeface="Roboto"/>
                <a:sym typeface="Roboto"/>
              </a:rPr>
              <a:t>Matrix </a:t>
            </a:r>
            <a:r>
              <a:rPr altLang="en" b="1" lang="en" sz="1200">
                <a:latin typeface="Roboto"/>
                <a:ea typeface="Roboto"/>
                <a:cs typeface="Roboto"/>
                <a:sym typeface="Roboto"/>
              </a:rPr>
              <a:t>representation </a:t>
            </a:r>
            <a:r>
              <a:rPr altLang="en" b="1" lang="en" sz="1100">
                <a:latin typeface="Roboto"/>
                <a:ea typeface="Roboto"/>
                <a:cs typeface="Roboto"/>
                <a:sym typeface="Roboto"/>
              </a:rPr>
              <a:t>of classification</a:t>
            </a:r>
            <a:endParaRPr b="1" sz="1100">
              <a:latin typeface="Roboto"/>
              <a:ea typeface="Roboto"/>
              <a:cs typeface="Roboto"/>
              <a:sym typeface="Roboto"/>
            </a:endParaRPr>
          </a:p>
        </p:txBody>
      </p:sp>
      <p:pic>
        <p:nvPicPr>
          <p:cNvPr id="193" name="Google Shape;193;p31"/>
          <p:cNvPicPr preferRelativeResize="0"/>
          <p:nvPr/>
        </p:nvPicPr>
        <p:blipFill>
          <a:blip r:embed="rId5">
            <a:alphaModFix/>
          </a:blip>
          <a:stretch>
            <a:fillRect/>
          </a:stretch>
        </p:blipFill>
        <p:spPr>
          <a:xfrm>
            <a:off x="163200" y="3711375"/>
            <a:ext cx="5219700" cy="676275"/>
          </a:xfrm>
          <a:prstGeom prst="rect">
            <a:avLst/>
          </a:prstGeom>
          <a:noFill/>
          <a:ln>
            <a:noFill/>
          </a:ln>
        </p:spPr>
      </p:pic>
      <p:sp>
        <p:nvSpPr>
          <p:cNvPr id="194" name="Google Shape;194;p31"/>
          <p:cNvSpPr txBox="1"/>
          <p:nvPr/>
        </p:nvSpPr>
        <p:spPr>
          <a:xfrm>
            <a:off x="499225" y="4480025"/>
            <a:ext cx="31623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200">
                <a:latin typeface="Roboto"/>
                <a:ea typeface="Roboto"/>
                <a:cs typeface="Roboto"/>
                <a:sym typeface="Roboto"/>
              </a:rPr>
              <a:t>Accuracy of Svm</a:t>
            </a:r>
            <a:endParaRPr b="1"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Content</a:t>
            </a:r>
            <a:endParaRPr>
              <a:latin typeface="Arial"/>
              <a:ea typeface="Arial"/>
              <a:cs typeface="Arial"/>
              <a:sym typeface="Arial"/>
            </a:endParaRPr>
          </a:p>
        </p:txBody>
      </p:sp>
      <p:sp>
        <p:nvSpPr>
          <p:cNvPr id="73" name="Google Shape;73;p14"/>
          <p:cNvSpPr txBox="1">
            <a:spLocks noGrp="1"/>
          </p:cNvSpPr>
          <p:nvPr>
            <p:ph idx="1" type="body"/>
          </p:nvPr>
        </p:nvSpPr>
        <p:spPr>
          <a:xfrm>
            <a:off x="0" y="1284600"/>
            <a:ext cx="3999900" cy="3487800"/>
          </a:xfrm>
          <a:prstGeom prst="rect">
            <a:avLst/>
          </a:prstGeom>
          <a:noFill/>
          <a:ln>
            <a:noFill/>
          </a:ln>
        </p:spPr>
        <p:txBody>
          <a:bodyPr anchor="t" anchorCtr="0" bIns="91425" lIns="91425" numCol="1" rIns="91425" spcFirstLastPara="1" tIns="91425" wrap="square">
            <a:noAutofit/>
          </a:bodyPr>
          <a:lstStyle/>
          <a:p>
            <a:pPr algn="l" indent="-311150" lvl="0" marL="457200" rtl="0">
              <a:lnSpc>
                <a:spcPct val="150000"/>
              </a:lnSpc>
              <a:spcBef>
                <a:spcPts val="0"/>
              </a:spcBef>
              <a:spcAft>
                <a:spcPts val="0"/>
              </a:spcAft>
              <a:buClr>
                <a:srgbClr val="212121"/>
              </a:buClr>
              <a:buSzPts val="1300"/>
              <a:buFont typeface="Arial"/>
              <a:buAutoNum type="arabicPeriod"/>
            </a:pPr>
            <a:r>
              <a:rPr altLang="en" lang="en">
                <a:solidFill>
                  <a:srgbClr val="212121"/>
                </a:solidFill>
                <a:latin typeface="Arial"/>
                <a:ea typeface="Arial"/>
                <a:cs typeface="Arial"/>
                <a:sym typeface="Arial"/>
              </a:rPr>
              <a:t>Introduction to Project</a:t>
            </a:r>
            <a:endParaRPr>
              <a:solidFill>
                <a:srgbClr val="212121"/>
              </a:solidFill>
              <a:latin typeface="Arial"/>
              <a:ea typeface="Arial"/>
              <a:cs typeface="Arial"/>
              <a:sym typeface="Arial"/>
            </a:endParaRPr>
          </a:p>
          <a:p>
            <a:pPr algn="l" indent="-311150" lvl="0" marL="457200" rtl="0">
              <a:lnSpc>
                <a:spcPct val="150000"/>
              </a:lnSpc>
              <a:spcBef>
                <a:spcPts val="0"/>
              </a:spcBef>
              <a:spcAft>
                <a:spcPts val="0"/>
              </a:spcAft>
              <a:buClr>
                <a:srgbClr val="212121"/>
              </a:buClr>
              <a:buSzPts val="1300"/>
              <a:buFont typeface="Arial"/>
              <a:buAutoNum type="arabicPeriod"/>
            </a:pPr>
            <a:r>
              <a:rPr altLang="en" lang="en">
                <a:solidFill>
                  <a:srgbClr val="212121"/>
                </a:solidFill>
                <a:latin typeface="Arial"/>
                <a:ea typeface="Arial"/>
                <a:cs typeface="Arial"/>
                <a:sym typeface="Arial"/>
              </a:rPr>
              <a:t>Lacuna in the existing systems</a:t>
            </a:r>
            <a:endParaRPr>
              <a:solidFill>
                <a:srgbClr val="212121"/>
              </a:solidFill>
              <a:latin typeface="Arial"/>
              <a:ea typeface="Arial"/>
              <a:cs typeface="Arial"/>
              <a:sym typeface="Arial"/>
            </a:endParaRPr>
          </a:p>
          <a:p>
            <a:pPr algn="l" indent="-311150" lvl="0" marL="457200" rtl="0">
              <a:lnSpc>
                <a:spcPct val="150000"/>
              </a:lnSpc>
              <a:spcBef>
                <a:spcPts val="0"/>
              </a:spcBef>
              <a:spcAft>
                <a:spcPts val="0"/>
              </a:spcAft>
              <a:buClr>
                <a:srgbClr val="212121"/>
              </a:buClr>
              <a:buSzPts val="1300"/>
              <a:buFont typeface="Arial"/>
              <a:buAutoNum type="arabicPeriod"/>
            </a:pPr>
            <a:r>
              <a:rPr altLang="en" lang="en">
                <a:solidFill>
                  <a:srgbClr val="212121"/>
                </a:solidFill>
                <a:latin typeface="Arial"/>
                <a:ea typeface="Arial"/>
                <a:cs typeface="Arial"/>
                <a:sym typeface="Arial"/>
              </a:rPr>
              <a:t>Problem Definition</a:t>
            </a:r>
            <a:endParaRPr>
              <a:solidFill>
                <a:srgbClr val="212121"/>
              </a:solidFill>
              <a:latin typeface="Arial"/>
              <a:ea typeface="Arial"/>
              <a:cs typeface="Arial"/>
              <a:sym typeface="Arial"/>
            </a:endParaRPr>
          </a:p>
          <a:p>
            <a:pPr algn="l" indent="-311150" lvl="0" marL="457200" rtl="0">
              <a:lnSpc>
                <a:spcPct val="150000"/>
              </a:lnSpc>
              <a:spcBef>
                <a:spcPts val="0"/>
              </a:spcBef>
              <a:spcAft>
                <a:spcPts val="0"/>
              </a:spcAft>
              <a:buClr>
                <a:srgbClr val="212121"/>
              </a:buClr>
              <a:buSzPts val="1300"/>
              <a:buFont typeface="Arial"/>
              <a:buAutoNum type="arabicPeriod"/>
            </a:pPr>
            <a:r>
              <a:rPr altLang="en" lang="en">
                <a:solidFill>
                  <a:srgbClr val="212121"/>
                </a:solidFill>
                <a:latin typeface="Arial"/>
                <a:ea typeface="Arial"/>
                <a:cs typeface="Arial"/>
                <a:sym typeface="Arial"/>
              </a:rPr>
              <a:t>Literature Survey</a:t>
            </a:r>
            <a:endParaRPr>
              <a:solidFill>
                <a:srgbClr val="212121"/>
              </a:solidFill>
              <a:latin typeface="Arial"/>
              <a:ea typeface="Arial"/>
              <a:cs typeface="Arial"/>
              <a:sym typeface="Arial"/>
            </a:endParaRPr>
          </a:p>
          <a:p>
            <a:pPr algn="l" indent="-311150" lvl="0" marL="457200" rtl="0">
              <a:lnSpc>
                <a:spcPct val="150000"/>
              </a:lnSpc>
              <a:spcBef>
                <a:spcPts val="0"/>
              </a:spcBef>
              <a:spcAft>
                <a:spcPts val="0"/>
              </a:spcAft>
              <a:buClr>
                <a:srgbClr val="212121"/>
              </a:buClr>
              <a:buSzPts val="1300"/>
              <a:buFont typeface="Arial"/>
              <a:buAutoNum type="arabicPeriod"/>
            </a:pPr>
            <a:r>
              <a:rPr altLang="en" lang="en">
                <a:solidFill>
                  <a:srgbClr val="212121"/>
                </a:solidFill>
                <a:latin typeface="Arial"/>
                <a:ea typeface="Arial"/>
                <a:cs typeface="Arial"/>
                <a:sym typeface="Arial"/>
              </a:rPr>
              <a:t>Methodology employed</a:t>
            </a:r>
            <a:endParaRPr>
              <a:solidFill>
                <a:srgbClr val="212121"/>
              </a:solidFill>
              <a:latin typeface="Arial"/>
              <a:ea typeface="Arial"/>
              <a:cs typeface="Arial"/>
              <a:sym typeface="Arial"/>
            </a:endParaRPr>
          </a:p>
          <a:p>
            <a:pPr algn="l" indent="-311150" lvl="0" marL="457200" rtl="0">
              <a:lnSpc>
                <a:spcPct val="150000"/>
              </a:lnSpc>
              <a:spcBef>
                <a:spcPts val="0"/>
              </a:spcBef>
              <a:spcAft>
                <a:spcPts val="0"/>
              </a:spcAft>
              <a:buClr>
                <a:srgbClr val="212121"/>
              </a:buClr>
              <a:buSzPts val="1300"/>
              <a:buFont typeface="Arial"/>
              <a:buAutoNum type="arabicPeriod"/>
            </a:pPr>
            <a:r>
              <a:rPr altLang="en" lang="en">
                <a:solidFill>
                  <a:srgbClr val="212121"/>
                </a:solidFill>
                <a:latin typeface="Arial"/>
                <a:ea typeface="Arial"/>
                <a:cs typeface="Arial"/>
                <a:sym typeface="Arial"/>
              </a:rPr>
              <a:t>Hardware, Software, tools and the constraints</a:t>
            </a:r>
            <a:endParaRPr>
              <a:solidFill>
                <a:srgbClr val="212121"/>
              </a:solidFill>
              <a:latin typeface="Arial"/>
              <a:ea typeface="Arial"/>
              <a:cs typeface="Arial"/>
              <a:sym typeface="Arial"/>
            </a:endParaRPr>
          </a:p>
          <a:p>
            <a:pPr algn="l" indent="-311150" lvl="0" marL="457200" rtl="0">
              <a:lnSpc>
                <a:spcPct val="150000"/>
              </a:lnSpc>
              <a:spcBef>
                <a:spcPts val="0"/>
              </a:spcBef>
              <a:spcAft>
                <a:spcPts val="0"/>
              </a:spcAft>
              <a:buClr>
                <a:srgbClr val="212121"/>
              </a:buClr>
              <a:buSzPts val="1300"/>
              <a:buFont typeface="Arial"/>
              <a:buAutoNum type="arabicPeriod"/>
            </a:pPr>
            <a:r>
              <a:rPr altLang="en" lang="en">
                <a:solidFill>
                  <a:srgbClr val="212121"/>
                </a:solidFill>
                <a:latin typeface="Arial"/>
                <a:ea typeface="Arial"/>
                <a:cs typeface="Arial"/>
                <a:sym typeface="Arial"/>
              </a:rPr>
              <a:t>Block Diagram</a:t>
            </a:r>
            <a:endParaRPr>
              <a:solidFill>
                <a:srgbClr val="212121"/>
              </a:solidFill>
              <a:latin typeface="Arial"/>
              <a:ea typeface="Arial"/>
              <a:cs typeface="Arial"/>
              <a:sym typeface="Arial"/>
            </a:endParaRPr>
          </a:p>
          <a:p>
            <a:pPr algn="l" indent="-311150" lvl="0" marL="457200" rtl="0">
              <a:lnSpc>
                <a:spcPct val="150000"/>
              </a:lnSpc>
              <a:spcBef>
                <a:spcPts val="0"/>
              </a:spcBef>
              <a:spcAft>
                <a:spcPts val="0"/>
              </a:spcAft>
              <a:buClr>
                <a:srgbClr val="212121"/>
              </a:buClr>
              <a:buSzPts val="1300"/>
              <a:buFont typeface="Arial"/>
              <a:buAutoNum type="arabicPeriod"/>
            </a:pPr>
            <a:r>
              <a:rPr altLang="en" lang="en">
                <a:solidFill>
                  <a:srgbClr val="212121"/>
                </a:solidFill>
                <a:latin typeface="Arial"/>
                <a:ea typeface="Arial"/>
                <a:cs typeface="Arial"/>
                <a:sym typeface="Arial"/>
              </a:rPr>
              <a:t>Modular Diagram</a:t>
            </a:r>
            <a:endParaRPr>
              <a:solidFill>
                <a:srgbClr val="212121"/>
              </a:solidFill>
              <a:latin typeface="Arial"/>
              <a:ea typeface="Arial"/>
              <a:cs typeface="Arial"/>
              <a:sym typeface="Arial"/>
            </a:endParaRPr>
          </a:p>
          <a:p>
            <a:pPr algn="l" indent="-311150" lvl="0" marL="457200" rtl="0">
              <a:lnSpc>
                <a:spcPct val="150000"/>
              </a:lnSpc>
              <a:spcBef>
                <a:spcPts val="0"/>
              </a:spcBef>
              <a:spcAft>
                <a:spcPts val="0"/>
              </a:spcAft>
              <a:buClr>
                <a:srgbClr val="212121"/>
              </a:buClr>
              <a:buSzPts val="1300"/>
              <a:buFont typeface="Arial"/>
              <a:buAutoNum type="arabicPeriod"/>
            </a:pPr>
            <a:r>
              <a:rPr altLang="en" lang="en">
                <a:solidFill>
                  <a:srgbClr val="212121"/>
                </a:solidFill>
                <a:latin typeface="Arial"/>
                <a:ea typeface="Arial"/>
                <a:cs typeface="Arial"/>
                <a:sym typeface="Arial"/>
              </a:rPr>
              <a:t>Next Work Plan</a:t>
            </a:r>
            <a:endParaRPr>
              <a:solidFill>
                <a:srgbClr val="212121"/>
              </a:solidFill>
              <a:latin typeface="Arial"/>
              <a:ea typeface="Arial"/>
              <a:cs typeface="Arial"/>
              <a:sym typeface="Arial"/>
            </a:endParaRPr>
          </a:p>
          <a:p>
            <a:pPr algn="l" indent="-311150" lvl="0" marL="457200" rtl="0">
              <a:lnSpc>
                <a:spcPct val="150000"/>
              </a:lnSpc>
              <a:spcBef>
                <a:spcPts val="0"/>
              </a:spcBef>
              <a:spcAft>
                <a:spcPts val="0"/>
              </a:spcAft>
              <a:buClr>
                <a:srgbClr val="212121"/>
              </a:buClr>
              <a:buSzPts val="1300"/>
              <a:buFont typeface="Arial"/>
              <a:buAutoNum type="arabicPeriod"/>
            </a:pPr>
            <a:r>
              <a:rPr altLang="en" lang="en">
                <a:solidFill>
                  <a:srgbClr val="212121"/>
                </a:solidFill>
                <a:latin typeface="Arial"/>
                <a:ea typeface="Arial"/>
                <a:cs typeface="Arial"/>
                <a:sym typeface="Arial"/>
              </a:rPr>
              <a:t>Conclusion</a:t>
            </a:r>
            <a:endParaRPr>
              <a:solidFill>
                <a:srgbClr val="212121"/>
              </a:solidFill>
              <a:latin typeface="Arial"/>
              <a:ea typeface="Arial"/>
              <a:cs typeface="Arial"/>
              <a:sym typeface="Arial"/>
            </a:endParaRPr>
          </a:p>
          <a:p>
            <a:pPr algn="l" indent="-311150" lvl="0" marL="457200" rtl="0">
              <a:lnSpc>
                <a:spcPct val="150000"/>
              </a:lnSpc>
              <a:spcBef>
                <a:spcPts val="0"/>
              </a:spcBef>
              <a:spcAft>
                <a:spcPts val="0"/>
              </a:spcAft>
              <a:buClr>
                <a:srgbClr val="212121"/>
              </a:buClr>
              <a:buSzPts val="1300"/>
              <a:buFont typeface="Arial"/>
              <a:buAutoNum type="arabicPeriod"/>
            </a:pPr>
            <a:r>
              <a:rPr altLang="en" lang="en">
                <a:solidFill>
                  <a:srgbClr val="212121"/>
                </a:solidFill>
                <a:latin typeface="Arial"/>
                <a:ea typeface="Arial"/>
                <a:cs typeface="Arial"/>
                <a:sym typeface="Arial"/>
              </a:rPr>
              <a:t>References</a:t>
            </a:r>
            <a:endParaRPr>
              <a:solidFill>
                <a:srgbClr val="21212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311725" y="500925"/>
            <a:ext cx="8520600" cy="623700"/>
          </a:xfrm>
          <a:prstGeom prst="rect">
            <a:avLst/>
          </a:prstGeom>
        </p:spPr>
        <p:txBody>
          <a:bodyPr anchor="t" anchorCtr="0" bIns="91425" lIns="91425" numCol="1" rIns="91425" spcFirstLastPara="1" tIns="91425" wrap="square">
            <a:normAutofit/>
          </a:bodyPr>
          <a:lstStyle/>
          <a:p>
            <a:pPr algn="l" indent="0" lvl="0" marL="0" rtl="0">
              <a:spcBef>
                <a:spcPts val="0"/>
              </a:spcBef>
              <a:spcAft>
                <a:spcPts val="0"/>
              </a:spcAft>
              <a:buClr>
                <a:srgbClr val="000000"/>
              </a:buClr>
              <a:buSzPts val="2800"/>
              <a:buFont typeface="Arial"/>
              <a:buNone/>
            </a:pPr>
            <a:r>
              <a:rPr altLang="en" lang="en"/>
              <a:t>Proposed System</a:t>
            </a:r>
            <a:endParaRPr/>
          </a:p>
        </p:txBody>
      </p:sp>
      <p:pic>
        <p:nvPicPr>
          <p:cNvPr id="200" name="Google Shape;200;p32"/>
          <p:cNvPicPr preferRelativeResize="0"/>
          <p:nvPr/>
        </p:nvPicPr>
        <p:blipFill>
          <a:blip r:embed="rId3">
            <a:alphaModFix/>
          </a:blip>
          <a:stretch>
            <a:fillRect/>
          </a:stretch>
        </p:blipFill>
        <p:spPr>
          <a:xfrm>
            <a:off x="184800" y="1666875"/>
            <a:ext cx="3943350" cy="904875"/>
          </a:xfrm>
          <a:prstGeom prst="rect">
            <a:avLst/>
          </a:prstGeom>
          <a:noFill/>
          <a:ln>
            <a:noFill/>
          </a:ln>
        </p:spPr>
      </p:pic>
      <p:pic>
        <p:nvPicPr>
          <p:cNvPr id="201" name="Google Shape;201;p32"/>
          <p:cNvPicPr preferRelativeResize="0"/>
          <p:nvPr/>
        </p:nvPicPr>
        <p:blipFill>
          <a:blip r:embed="rId4">
            <a:alphaModFix/>
          </a:blip>
          <a:stretch>
            <a:fillRect/>
          </a:stretch>
        </p:blipFill>
        <p:spPr>
          <a:xfrm>
            <a:off x="4207325" y="1439950"/>
            <a:ext cx="4936674" cy="3105325"/>
          </a:xfrm>
          <a:prstGeom prst="rect">
            <a:avLst/>
          </a:prstGeom>
          <a:noFill/>
          <a:ln>
            <a:noFill/>
          </a:ln>
        </p:spPr>
      </p:pic>
      <p:pic>
        <p:nvPicPr>
          <p:cNvPr id="202" name="Google Shape;202;p32"/>
          <p:cNvPicPr preferRelativeResize="0"/>
          <p:nvPr/>
        </p:nvPicPr>
        <p:blipFill>
          <a:blip r:embed="rId5">
            <a:alphaModFix/>
          </a:blip>
          <a:stretch>
            <a:fillRect/>
          </a:stretch>
        </p:blipFill>
        <p:spPr>
          <a:xfrm>
            <a:off x="184800" y="3945200"/>
            <a:ext cx="3362325" cy="600075"/>
          </a:xfrm>
          <a:prstGeom prst="rect">
            <a:avLst/>
          </a:prstGeom>
          <a:noFill/>
          <a:ln>
            <a:noFill/>
          </a:ln>
        </p:spPr>
      </p:pic>
      <p:sp>
        <p:nvSpPr>
          <p:cNvPr id="203" name="Google Shape;203;p32"/>
          <p:cNvSpPr txBox="1"/>
          <p:nvPr/>
        </p:nvSpPr>
        <p:spPr>
          <a:xfrm>
            <a:off x="412775" y="2556625"/>
            <a:ext cx="28311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200">
                <a:latin typeface="Roboto"/>
                <a:ea typeface="Roboto"/>
                <a:cs typeface="Roboto"/>
                <a:sym typeface="Roboto"/>
              </a:rPr>
              <a:t>Implementation using knn</a:t>
            </a:r>
            <a:endParaRPr b="1" sz="1200">
              <a:latin typeface="Roboto"/>
              <a:ea typeface="Roboto"/>
              <a:cs typeface="Roboto"/>
              <a:sym typeface="Roboto"/>
            </a:endParaRPr>
          </a:p>
        </p:txBody>
      </p:sp>
      <p:sp>
        <p:nvSpPr>
          <p:cNvPr id="204" name="Google Shape;204;p32"/>
          <p:cNvSpPr txBox="1"/>
          <p:nvPr/>
        </p:nvSpPr>
        <p:spPr>
          <a:xfrm>
            <a:off x="401975" y="4598900"/>
            <a:ext cx="29391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200">
                <a:latin typeface="Roboto"/>
                <a:ea typeface="Roboto"/>
                <a:cs typeface="Roboto"/>
                <a:sym typeface="Roboto"/>
              </a:rPr>
              <a:t>Prediction accuracy of knn</a:t>
            </a:r>
            <a:endParaRPr b="1" sz="1200">
              <a:latin typeface="Roboto"/>
              <a:ea typeface="Roboto"/>
              <a:cs typeface="Roboto"/>
              <a:sym typeface="Roboto"/>
            </a:endParaRPr>
          </a:p>
        </p:txBody>
      </p:sp>
      <p:sp>
        <p:nvSpPr>
          <p:cNvPr id="205" name="Google Shape;205;p32"/>
          <p:cNvSpPr txBox="1"/>
          <p:nvPr/>
        </p:nvSpPr>
        <p:spPr>
          <a:xfrm>
            <a:off x="4843100" y="4523250"/>
            <a:ext cx="38577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200">
                <a:latin typeface="Roboto"/>
                <a:ea typeface="Roboto"/>
                <a:cs typeface="Roboto"/>
                <a:sym typeface="Roboto"/>
              </a:rPr>
              <a:t>Matrix representation of classification</a:t>
            </a:r>
            <a:endParaRPr b="1" sz="12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25" y="500925"/>
            <a:ext cx="8520600" cy="623700"/>
          </a:xfrm>
          <a:prstGeom prst="rect">
            <a:avLst/>
          </a:prstGeom>
        </p:spPr>
        <p:txBody>
          <a:bodyPr anchor="t" anchorCtr="0" bIns="91425" lIns="91425" numCol="1" rIns="91425" spcFirstLastPara="1" tIns="91425" wrap="square">
            <a:normAutofit/>
          </a:bodyPr>
          <a:lstStyle/>
          <a:p>
            <a:pPr algn="l" indent="0" lvl="0" marL="0" rtl="0">
              <a:spcBef>
                <a:spcPts val="0"/>
              </a:spcBef>
              <a:spcAft>
                <a:spcPts val="0"/>
              </a:spcAft>
              <a:buClr>
                <a:srgbClr val="000000"/>
              </a:buClr>
              <a:buSzPts val="2800"/>
              <a:buFont typeface="Arial"/>
              <a:buNone/>
            </a:pPr>
            <a:r>
              <a:rPr altLang="en" lang="en"/>
              <a:t>Proposed System</a:t>
            </a:r>
            <a:endParaRPr/>
          </a:p>
        </p:txBody>
      </p:sp>
      <p:pic>
        <p:nvPicPr>
          <p:cNvPr id="211" name="Google Shape;211;p33"/>
          <p:cNvPicPr preferRelativeResize="0"/>
          <p:nvPr/>
        </p:nvPicPr>
        <p:blipFill>
          <a:blip r:embed="rId3">
            <a:alphaModFix/>
          </a:blip>
          <a:stretch>
            <a:fillRect/>
          </a:stretch>
        </p:blipFill>
        <p:spPr>
          <a:xfrm>
            <a:off x="152400" y="1482325"/>
            <a:ext cx="3390900" cy="476250"/>
          </a:xfrm>
          <a:prstGeom prst="rect">
            <a:avLst/>
          </a:prstGeom>
          <a:noFill/>
          <a:ln>
            <a:noFill/>
          </a:ln>
        </p:spPr>
      </p:pic>
      <p:pic>
        <p:nvPicPr>
          <p:cNvPr id="212" name="Google Shape;212;p33"/>
          <p:cNvPicPr preferRelativeResize="0"/>
          <p:nvPr/>
        </p:nvPicPr>
        <p:blipFill>
          <a:blip r:embed="rId4">
            <a:alphaModFix/>
          </a:blip>
          <a:stretch>
            <a:fillRect/>
          </a:stretch>
        </p:blipFill>
        <p:spPr>
          <a:xfrm>
            <a:off x="3729075" y="1482325"/>
            <a:ext cx="5324475" cy="2981325"/>
          </a:xfrm>
          <a:prstGeom prst="rect">
            <a:avLst/>
          </a:prstGeom>
          <a:noFill/>
          <a:ln>
            <a:noFill/>
          </a:ln>
        </p:spPr>
      </p:pic>
      <p:pic>
        <p:nvPicPr>
          <p:cNvPr id="213" name="Google Shape;213;p33"/>
          <p:cNvPicPr preferRelativeResize="0"/>
          <p:nvPr/>
        </p:nvPicPr>
        <p:blipFill>
          <a:blip r:embed="rId5">
            <a:alphaModFix/>
          </a:blip>
          <a:stretch>
            <a:fillRect/>
          </a:stretch>
        </p:blipFill>
        <p:spPr>
          <a:xfrm>
            <a:off x="152400" y="3839950"/>
            <a:ext cx="3466003" cy="623700"/>
          </a:xfrm>
          <a:prstGeom prst="rect">
            <a:avLst/>
          </a:prstGeom>
          <a:noFill/>
          <a:ln>
            <a:noFill/>
          </a:ln>
        </p:spPr>
      </p:pic>
      <p:sp>
        <p:nvSpPr>
          <p:cNvPr id="214" name="Google Shape;214;p33"/>
          <p:cNvSpPr txBox="1"/>
          <p:nvPr/>
        </p:nvSpPr>
        <p:spPr>
          <a:xfrm>
            <a:off x="311725" y="2070350"/>
            <a:ext cx="31698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200">
                <a:latin typeface="Roboto"/>
                <a:ea typeface="Roboto"/>
                <a:cs typeface="Roboto"/>
                <a:sym typeface="Roboto"/>
              </a:rPr>
              <a:t>Implementation using Logistic Regression</a:t>
            </a:r>
            <a:endParaRPr b="1" sz="1200">
              <a:latin typeface="Roboto"/>
              <a:ea typeface="Roboto"/>
              <a:cs typeface="Roboto"/>
              <a:sym typeface="Roboto"/>
            </a:endParaRPr>
          </a:p>
        </p:txBody>
      </p:sp>
      <p:sp>
        <p:nvSpPr>
          <p:cNvPr id="215" name="Google Shape;215;p33"/>
          <p:cNvSpPr txBox="1"/>
          <p:nvPr/>
        </p:nvSpPr>
        <p:spPr>
          <a:xfrm>
            <a:off x="175050" y="4544875"/>
            <a:ext cx="33909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200">
                <a:latin typeface="Roboto"/>
                <a:ea typeface="Roboto"/>
                <a:cs typeface="Roboto"/>
                <a:sym typeface="Roboto"/>
              </a:rPr>
              <a:t>Prediction accuracy of Logistic Regression</a:t>
            </a:r>
            <a:endParaRPr b="1" sz="1200">
              <a:latin typeface="Roboto"/>
              <a:ea typeface="Roboto"/>
              <a:cs typeface="Roboto"/>
              <a:sym typeface="Roboto"/>
            </a:endParaRPr>
          </a:p>
        </p:txBody>
      </p:sp>
      <p:sp>
        <p:nvSpPr>
          <p:cNvPr id="216" name="Google Shape;216;p33"/>
          <p:cNvSpPr txBox="1"/>
          <p:nvPr/>
        </p:nvSpPr>
        <p:spPr>
          <a:xfrm>
            <a:off x="4821500" y="4544875"/>
            <a:ext cx="29067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200">
                <a:latin typeface="Roboto"/>
                <a:ea typeface="Roboto"/>
                <a:cs typeface="Roboto"/>
                <a:sym typeface="Roboto"/>
              </a:rPr>
              <a:t>Matrix representation of classification</a:t>
            </a:r>
            <a:endParaRPr b="1" sz="12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311725" y="500925"/>
            <a:ext cx="8520600" cy="623700"/>
          </a:xfrm>
          <a:prstGeom prst="rect">
            <a:avLst/>
          </a:prstGeom>
        </p:spPr>
        <p:txBody>
          <a:bodyPr anchor="t" anchorCtr="0" bIns="91425" lIns="91425" numCol="1" rIns="91425" spcFirstLastPara="1" tIns="91425" wrap="square">
            <a:normAutofit/>
          </a:bodyPr>
          <a:lstStyle/>
          <a:p>
            <a:pPr algn="l" indent="0" lvl="0" marL="0" rtl="0">
              <a:spcBef>
                <a:spcPts val="0"/>
              </a:spcBef>
              <a:spcAft>
                <a:spcPts val="0"/>
              </a:spcAft>
              <a:buClr>
                <a:srgbClr val="000000"/>
              </a:buClr>
              <a:buSzPts val="2800"/>
              <a:buFont typeface="Arial"/>
              <a:buNone/>
            </a:pPr>
            <a:r>
              <a:rPr altLang="en" lang="en"/>
              <a:t>Proposed System</a:t>
            </a:r>
            <a:endParaRPr/>
          </a:p>
        </p:txBody>
      </p:sp>
      <p:pic>
        <p:nvPicPr>
          <p:cNvPr id="222" name="Google Shape;222;p34"/>
          <p:cNvPicPr preferRelativeResize="0"/>
          <p:nvPr/>
        </p:nvPicPr>
        <p:blipFill rotWithShape="1">
          <a:blip r:embed="rId3">
            <a:alphaModFix/>
          </a:blip>
          <a:srcRect b="29920" t="-29920"/>
          <a:stretch/>
        </p:blipFill>
        <p:spPr>
          <a:xfrm>
            <a:off x="152400" y="1277025"/>
            <a:ext cx="3371850" cy="866775"/>
          </a:xfrm>
          <a:prstGeom prst="rect">
            <a:avLst/>
          </a:prstGeom>
          <a:noFill/>
          <a:ln>
            <a:noFill/>
          </a:ln>
        </p:spPr>
      </p:pic>
      <p:pic>
        <p:nvPicPr>
          <p:cNvPr id="223" name="Google Shape;223;p34"/>
          <p:cNvPicPr preferRelativeResize="0"/>
          <p:nvPr/>
        </p:nvPicPr>
        <p:blipFill>
          <a:blip r:embed="rId4">
            <a:alphaModFix/>
          </a:blip>
          <a:stretch>
            <a:fillRect/>
          </a:stretch>
        </p:blipFill>
        <p:spPr>
          <a:xfrm>
            <a:off x="4097525" y="1363475"/>
            <a:ext cx="4883275" cy="3189250"/>
          </a:xfrm>
          <a:prstGeom prst="rect">
            <a:avLst/>
          </a:prstGeom>
          <a:noFill/>
          <a:ln>
            <a:noFill/>
          </a:ln>
        </p:spPr>
      </p:pic>
      <p:pic>
        <p:nvPicPr>
          <p:cNvPr id="224" name="Google Shape;224;p34"/>
          <p:cNvPicPr preferRelativeResize="0"/>
          <p:nvPr/>
        </p:nvPicPr>
        <p:blipFill>
          <a:blip r:embed="rId5">
            <a:alphaModFix/>
          </a:blip>
          <a:stretch>
            <a:fillRect/>
          </a:stretch>
        </p:blipFill>
        <p:spPr>
          <a:xfrm>
            <a:off x="98375" y="3933502"/>
            <a:ext cx="3425875" cy="501348"/>
          </a:xfrm>
          <a:prstGeom prst="rect">
            <a:avLst/>
          </a:prstGeom>
          <a:noFill/>
          <a:ln>
            <a:noFill/>
          </a:ln>
        </p:spPr>
      </p:pic>
      <p:sp>
        <p:nvSpPr>
          <p:cNvPr id="225" name="Google Shape;225;p34"/>
          <p:cNvSpPr txBox="1"/>
          <p:nvPr/>
        </p:nvSpPr>
        <p:spPr>
          <a:xfrm>
            <a:off x="283100" y="2102775"/>
            <a:ext cx="28203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200">
                <a:latin typeface="Roboto"/>
                <a:ea typeface="Roboto"/>
                <a:cs typeface="Roboto"/>
                <a:sym typeface="Roboto"/>
              </a:rPr>
              <a:t>Implementation using Naive Bayes</a:t>
            </a:r>
            <a:endParaRPr b="1" sz="1200">
              <a:latin typeface="Roboto"/>
              <a:ea typeface="Roboto"/>
              <a:cs typeface="Roboto"/>
              <a:sym typeface="Roboto"/>
            </a:endParaRPr>
          </a:p>
        </p:txBody>
      </p:sp>
      <p:sp>
        <p:nvSpPr>
          <p:cNvPr id="226" name="Google Shape;226;p34"/>
          <p:cNvSpPr txBox="1"/>
          <p:nvPr/>
        </p:nvSpPr>
        <p:spPr>
          <a:xfrm>
            <a:off x="239875" y="4501650"/>
            <a:ext cx="31986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200">
                <a:latin typeface="Roboto"/>
                <a:ea typeface="Roboto"/>
                <a:cs typeface="Roboto"/>
                <a:sym typeface="Roboto"/>
              </a:rPr>
              <a:t>Prediction accuracy using Naive Bayes</a:t>
            </a:r>
            <a:endParaRPr b="1" sz="1200">
              <a:latin typeface="Roboto"/>
              <a:ea typeface="Roboto"/>
              <a:cs typeface="Roboto"/>
              <a:sym typeface="Roboto"/>
            </a:endParaRPr>
          </a:p>
        </p:txBody>
      </p:sp>
      <p:sp>
        <p:nvSpPr>
          <p:cNvPr id="227" name="Google Shape;227;p34"/>
          <p:cNvSpPr txBox="1"/>
          <p:nvPr/>
        </p:nvSpPr>
        <p:spPr>
          <a:xfrm>
            <a:off x="4421675" y="4652925"/>
            <a:ext cx="4333200" cy="369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b="1" lang="en" sz="1200">
                <a:latin typeface="Roboto"/>
                <a:ea typeface="Roboto"/>
                <a:cs typeface="Roboto"/>
                <a:sym typeface="Roboto"/>
              </a:rPr>
              <a:t>Matrix Representation of classification</a:t>
            </a:r>
            <a:endParaRPr b="1" sz="1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311725" y="500925"/>
            <a:ext cx="8520600" cy="623700"/>
          </a:xfrm>
          <a:prstGeom prst="rect">
            <a:avLst/>
          </a:prstGeom>
        </p:spPr>
        <p:txBody>
          <a:bodyPr anchor="t" anchorCtr="0" bIns="91425" lIns="91425" numCol="1" rIns="91425" spcFirstLastPara="1" tIns="91425" wrap="square">
            <a:normAutofit/>
          </a:bodyPr>
          <a:lstStyle/>
          <a:p>
            <a:pPr algn="l" indent="0" lvl="0" marL="0" rtl="0">
              <a:spcBef>
                <a:spcPts val="0"/>
              </a:spcBef>
              <a:spcAft>
                <a:spcPts val="0"/>
              </a:spcAft>
              <a:buClr>
                <a:srgbClr val="000000"/>
              </a:buClr>
              <a:buSzPts val="2800"/>
              <a:buFont typeface="Arial"/>
              <a:buNone/>
            </a:pPr>
            <a:r>
              <a:rPr altLang="en" lang="en"/>
              <a:t>Proposed System</a:t>
            </a:r>
            <a:endParaRPr/>
          </a:p>
        </p:txBody>
      </p:sp>
      <p:pic>
        <p:nvPicPr>
          <p:cNvPr id="233" name="Google Shape;233;p35"/>
          <p:cNvPicPr preferRelativeResize="0"/>
          <p:nvPr/>
        </p:nvPicPr>
        <p:blipFill>
          <a:blip r:embed="rId3">
            <a:alphaModFix/>
          </a:blip>
          <a:stretch>
            <a:fillRect/>
          </a:stretch>
        </p:blipFill>
        <p:spPr>
          <a:xfrm>
            <a:off x="255325" y="2301550"/>
            <a:ext cx="4980276" cy="2369226"/>
          </a:xfrm>
          <a:prstGeom prst="rect">
            <a:avLst/>
          </a:prstGeom>
          <a:noFill/>
          <a:ln>
            <a:noFill/>
          </a:ln>
        </p:spPr>
      </p:pic>
      <p:sp>
        <p:nvSpPr>
          <p:cNvPr id="234" name="Google Shape;234;p35"/>
          <p:cNvSpPr txBox="1"/>
          <p:nvPr/>
        </p:nvSpPr>
        <p:spPr>
          <a:xfrm>
            <a:off x="196675" y="1476050"/>
            <a:ext cx="3414600" cy="6156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lang="en">
                <a:latin typeface="Roboto"/>
                <a:ea typeface="Roboto"/>
                <a:cs typeface="Roboto"/>
                <a:sym typeface="Roboto"/>
              </a:rPr>
              <a:t>The output of our program displaying url timestamp, category, visit count.</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311725" y="500925"/>
            <a:ext cx="8520600" cy="623700"/>
          </a:xfrm>
          <a:prstGeom prst="rect">
            <a:avLst/>
          </a:prstGeom>
        </p:spPr>
        <p:txBody>
          <a:bodyPr anchor="t" anchorCtr="0" bIns="91425" lIns="91425" numCol="1" rIns="91425" spcFirstLastPara="1" tIns="91425" wrap="square">
            <a:normAutofit/>
          </a:bodyPr>
          <a:lstStyle/>
          <a:p>
            <a:pPr algn="l" indent="0" lvl="0" marL="0" rtl="0">
              <a:spcBef>
                <a:spcPts val="0"/>
              </a:spcBef>
              <a:spcAft>
                <a:spcPts val="0"/>
              </a:spcAft>
              <a:buClr>
                <a:srgbClr val="000000"/>
              </a:buClr>
              <a:buSzPts val="2800"/>
              <a:buFont typeface="Arial"/>
              <a:buNone/>
            </a:pPr>
            <a:r>
              <a:rPr altLang="en" lang="en"/>
              <a:t>Proposed System</a:t>
            </a:r>
            <a:endParaRPr/>
          </a:p>
        </p:txBody>
      </p:sp>
      <p:sp>
        <p:nvSpPr>
          <p:cNvPr id="247" name="Google Shape;247;p37"/>
          <p:cNvSpPr txBox="1"/>
          <p:nvPr/>
        </p:nvSpPr>
        <p:spPr>
          <a:xfrm>
            <a:off x="121025" y="1411225"/>
            <a:ext cx="2154000" cy="83130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altLang="en" lang="en">
                <a:latin typeface="Roboto"/>
                <a:ea typeface="Roboto"/>
                <a:cs typeface="Roboto"/>
                <a:sym typeface="Roboto"/>
              </a:rPr>
              <a:t>A snapshot of the pdf sent to the mail mentioned by the user </a:t>
            </a:r>
            <a:endParaRPr>
              <a:latin typeface="Roboto"/>
              <a:ea typeface="Roboto"/>
              <a:cs typeface="Roboto"/>
              <a:sym typeface="Roboto"/>
            </a:endParaRPr>
          </a:p>
        </p:txBody>
      </p:sp>
      <p:pic>
        <p:nvPicPr>
          <p:cNvPr id="248" name="Google Shape;248;p37"/>
          <p:cNvPicPr preferRelativeResize="0"/>
          <p:nvPr/>
        </p:nvPicPr>
        <p:blipFill rotWithShape="1">
          <a:blip r:embed="rId3">
            <a:alphaModFix/>
          </a:blip>
          <a:srcRect b="12379" l="11440" r="9657" t="10251"/>
          <a:stretch/>
        </p:blipFill>
        <p:spPr>
          <a:xfrm>
            <a:off x="2505325" y="1411225"/>
            <a:ext cx="6071100" cy="3398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Clr>
                <a:schemeClr val="lt1"/>
              </a:buClr>
              <a:buSzPts val="2800"/>
              <a:buNone/>
            </a:pPr>
            <a:r>
              <a:rPr altLang="en" lang="en">
                <a:latin typeface="Arial"/>
                <a:ea typeface="Arial"/>
                <a:cs typeface="Arial"/>
                <a:sym typeface="Arial"/>
              </a:rPr>
              <a:t>Next Work Plan </a:t>
            </a:r>
            <a:endParaRPr>
              <a:latin typeface="Arial"/>
              <a:ea typeface="Arial"/>
              <a:cs typeface="Arial"/>
              <a:sym typeface="Arial"/>
            </a:endParaRPr>
          </a:p>
        </p:txBody>
      </p:sp>
      <p:sp>
        <p:nvSpPr>
          <p:cNvPr id="254" name="Google Shape;254;p38"/>
          <p:cNvSpPr txBox="1"/>
          <p:nvPr/>
        </p:nvSpPr>
        <p:spPr>
          <a:xfrm>
            <a:off x="30600" y="1578425"/>
            <a:ext cx="9082800" cy="877200"/>
          </a:xfrm>
          <a:prstGeom prst="rect">
            <a:avLst/>
          </a:prstGeom>
          <a:noFill/>
          <a:ln>
            <a:noFill/>
          </a:ln>
        </p:spPr>
        <p:txBody>
          <a:bodyPr anchor="t" anchorCtr="0" bIns="91425" lIns="91425" numCol="1" rIns="91425" spcFirstLastPara="1" tIns="91425" wrap="square">
            <a:spAutoFit/>
          </a:bodyPr>
          <a:lstStyle/>
          <a:p>
            <a:pPr algn="ctr" indent="-323850" lvl="0" marL="457200" marR="0" rtl="0">
              <a:lnSpc>
                <a:spcPct val="200000"/>
              </a:lnSpc>
              <a:spcBef>
                <a:spcPts val="0"/>
              </a:spcBef>
              <a:spcAft>
                <a:spcPts val="0"/>
              </a:spcAft>
              <a:buClr>
                <a:srgbClr val="000000"/>
              </a:buClr>
              <a:buSzPts val="1500"/>
              <a:buFont typeface="Arial"/>
              <a:buAutoNum type="arabicPeriod"/>
            </a:pPr>
            <a:r>
              <a:rPr altLang="en" b="0" cap="none" i="0" lang="en" strike="noStrike" sz="1500" u="none">
                <a:solidFill>
                  <a:srgbClr val="000000"/>
                </a:solidFill>
                <a:latin typeface="Arial"/>
                <a:ea typeface="Arial"/>
                <a:cs typeface="Arial"/>
                <a:sym typeface="Arial"/>
              </a:rPr>
              <a:t>To introduce a module which would focus and target the mental health concept based on user data.</a:t>
            </a:r>
            <a:endParaRPr b="0" cap="none" i="0" strike="noStrike" sz="1500" u="none">
              <a:solidFill>
                <a:srgbClr val="000000"/>
              </a:solidFill>
              <a:latin typeface="Arial"/>
              <a:ea typeface="Arial"/>
              <a:cs typeface="Arial"/>
              <a:sym typeface="Arial"/>
            </a:endParaRPr>
          </a:p>
          <a:p>
            <a:pPr algn="ctr" indent="0" lvl="0" marL="457200" marR="0" rtl="0">
              <a:lnSpc>
                <a:spcPct val="200000"/>
              </a:lnSpc>
              <a:spcBef>
                <a:spcPts val="0"/>
              </a:spcBef>
              <a:spcAft>
                <a:spcPts val="0"/>
              </a:spcAft>
              <a:buClr>
                <a:srgbClr val="000000"/>
              </a:buClr>
              <a:buSzPts val="1500"/>
              <a:buFont typeface="Arial"/>
              <a:buNone/>
            </a:pPr>
            <a:endParaRPr b="0" cap="none" i="0" strike="noStrike" sz="1500" u="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Clr>
                <a:schemeClr val="lt1"/>
              </a:buClr>
              <a:buSzPts val="2800"/>
              <a:buNone/>
            </a:pPr>
            <a:r>
              <a:rPr altLang="en" lang="en">
                <a:latin typeface="Arial"/>
                <a:ea typeface="Arial"/>
                <a:cs typeface="Arial"/>
                <a:sym typeface="Arial"/>
              </a:rPr>
              <a:t>Conclusion</a:t>
            </a:r>
            <a:endParaRPr>
              <a:latin typeface="Arial"/>
              <a:ea typeface="Arial"/>
              <a:cs typeface="Arial"/>
              <a:sym typeface="Arial"/>
            </a:endParaRPr>
          </a:p>
        </p:txBody>
      </p:sp>
      <p:sp>
        <p:nvSpPr>
          <p:cNvPr id="260" name="Google Shape;260;p39"/>
          <p:cNvSpPr txBox="1"/>
          <p:nvPr/>
        </p:nvSpPr>
        <p:spPr>
          <a:xfrm>
            <a:off x="0" y="1282275"/>
            <a:ext cx="9022500" cy="1095300"/>
          </a:xfrm>
          <a:prstGeom prst="rect">
            <a:avLst/>
          </a:prstGeom>
          <a:noFill/>
          <a:ln>
            <a:noFill/>
          </a:ln>
        </p:spPr>
        <p:txBody>
          <a:bodyPr anchor="ctr" anchorCtr="0" bIns="91425" lIns="91425" numCol="1" rIns="91425" spcFirstLastPara="1" tIns="91425" wrap="square">
            <a:noAutofit/>
          </a:bodyPr>
          <a:lstStyle/>
          <a:p>
            <a:pPr algn="just" indent="0" lvl="0" marL="0" marR="0" rtl="0">
              <a:lnSpc>
                <a:spcPct val="150000"/>
              </a:lnSpc>
              <a:spcBef>
                <a:spcPts val="0"/>
              </a:spcBef>
              <a:spcAft>
                <a:spcPts val="0"/>
              </a:spcAft>
              <a:buClr>
                <a:srgbClr val="000000"/>
              </a:buClr>
              <a:buSzPts val="1300"/>
              <a:buFont typeface="Arial"/>
              <a:buNone/>
            </a:pPr>
            <a:r>
              <a:rPr altLang="en" b="0" cap="none" i="0" lang="en" strike="noStrike" sz="1300" u="none">
                <a:solidFill>
                  <a:srgbClr val="000000"/>
                </a:solidFill>
                <a:latin typeface="Arial"/>
                <a:ea typeface="Arial"/>
                <a:cs typeface="Arial"/>
                <a:sym typeface="Arial"/>
              </a:rPr>
              <a:t>As technology advances, so will the number of people who use the internet browser. Internet web addiction should not be automatically thrown into an existing diagnostic category, but  should be studied, picked apart, and explored, until a clear and concise definition is established.</a:t>
            </a:r>
            <a:endParaRPr b="0" cap="none" i="0" strike="noStrike" sz="1300" u="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References</a:t>
            </a:r>
            <a:endParaRPr>
              <a:latin typeface="Arial"/>
              <a:ea typeface="Arial"/>
              <a:cs typeface="Arial"/>
              <a:sym typeface="Arial"/>
            </a:endParaRPr>
          </a:p>
        </p:txBody>
      </p:sp>
      <p:sp>
        <p:nvSpPr>
          <p:cNvPr id="266" name="Google Shape;266;p40"/>
          <p:cNvSpPr txBox="1">
            <a:spLocks noGrp="1"/>
          </p:cNvSpPr>
          <p:nvPr>
            <p:ph idx="1" type="body"/>
          </p:nvPr>
        </p:nvSpPr>
        <p:spPr>
          <a:xfrm>
            <a:off x="0" y="1253700"/>
            <a:ext cx="9144000" cy="3814800"/>
          </a:xfrm>
          <a:prstGeom prst="rect">
            <a:avLst/>
          </a:prstGeom>
          <a:noFill/>
          <a:ln>
            <a:noFill/>
          </a:ln>
        </p:spPr>
        <p:txBody>
          <a:bodyPr anchor="t" anchorCtr="0" bIns="91425" lIns="91425" numCol="1" rIns="91425" spcFirstLastPara="1" tIns="91425" wrap="square">
            <a:noAutofit/>
          </a:bodyPr>
          <a:lstStyle/>
          <a:p>
            <a:pPr algn="just" indent="-311150" lvl="0" marL="457200" rtl="0">
              <a:lnSpc>
                <a:spcPct val="150000"/>
              </a:lnSpc>
              <a:spcBef>
                <a:spcPts val="0"/>
              </a:spcBef>
              <a:spcAft>
                <a:spcPts val="0"/>
              </a:spcAft>
              <a:buClr>
                <a:srgbClr val="000000"/>
              </a:buClr>
              <a:buSzPts val="1300"/>
              <a:buFont typeface="Arial"/>
              <a:buAutoNum type="arabicParenR"/>
            </a:pPr>
            <a:r>
              <a:rPr altLang="en" lang="en">
                <a:solidFill>
                  <a:srgbClr val="000000"/>
                </a:solidFill>
                <a:latin typeface="Arial"/>
                <a:ea typeface="Arial"/>
                <a:cs typeface="Arial"/>
                <a:sym typeface="Arial"/>
              </a:rPr>
              <a:t>Wakaki, T., Itakura, H., Tamura, M., Motoda, H., &amp; Washio, T. (2006). A study on rough set-aided feature selection for automatic web-page classification. Web Intelligence and Agent Systems: An International Journal, 4, 431–441.</a:t>
            </a:r>
            <a:endParaRPr>
              <a:solidFill>
                <a:srgbClr val="000000"/>
              </a:solidFill>
              <a:latin typeface="Arial"/>
              <a:ea typeface="Arial"/>
              <a:cs typeface="Arial"/>
              <a:sym typeface="Arial"/>
            </a:endParaRPr>
          </a:p>
          <a:p>
            <a:pPr algn="just" indent="-311150" lvl="0" marL="457200" rtl="0">
              <a:lnSpc>
                <a:spcPct val="150000"/>
              </a:lnSpc>
              <a:spcBef>
                <a:spcPts val="0"/>
              </a:spcBef>
              <a:spcAft>
                <a:spcPts val="0"/>
              </a:spcAft>
              <a:buClr>
                <a:srgbClr val="000000"/>
              </a:buClr>
              <a:buSzPts val="1300"/>
              <a:buFont typeface="Arial"/>
              <a:buAutoNum type="arabicParenR"/>
            </a:pPr>
            <a:r>
              <a:rPr altLang="en" lang="en">
                <a:solidFill>
                  <a:srgbClr val="000000"/>
                </a:solidFill>
                <a:latin typeface="Arial"/>
                <a:ea typeface="Arial"/>
                <a:cs typeface="Arial"/>
                <a:sym typeface="Arial"/>
              </a:rPr>
              <a:t>Internet Addiction Facts and Statistics By The Recovery Village | Editor Megan Hull.</a:t>
            </a:r>
            <a:endParaRPr>
              <a:solidFill>
                <a:srgbClr val="000000"/>
              </a:solidFill>
              <a:latin typeface="Arial"/>
              <a:ea typeface="Arial"/>
              <a:cs typeface="Arial"/>
              <a:sym typeface="Arial"/>
            </a:endParaRPr>
          </a:p>
          <a:p>
            <a:pPr algn="just" indent="-311150" lvl="0" marL="457200" rtl="0">
              <a:lnSpc>
                <a:spcPct val="150000"/>
              </a:lnSpc>
              <a:spcBef>
                <a:spcPts val="0"/>
              </a:spcBef>
              <a:spcAft>
                <a:spcPts val="0"/>
              </a:spcAft>
              <a:buClr>
                <a:srgbClr val="000000"/>
              </a:buClr>
              <a:buSzPts val="1300"/>
              <a:buFont typeface="Arial"/>
              <a:buAutoNum type="arabicParenR"/>
            </a:pPr>
            <a:r>
              <a:rPr altLang="en" lang="en" u="sng">
                <a:solidFill>
                  <a:schemeClr val="hlink"/>
                </a:solidFill>
                <a:latin typeface="Arial"/>
                <a:ea typeface="Arial"/>
                <a:cs typeface="Arial"/>
                <a:sym typeface="Arial"/>
                <a:hlinkClick r:id="rId3"/>
              </a:rPr>
              <a:t>https://www.helpguide.org/articles/addictions/smartphone-addiction.htm</a:t>
            </a:r>
            <a:r>
              <a:rPr altLang="en" lang="en">
                <a:solidFill>
                  <a:srgbClr val="000000"/>
                </a:solidFill>
                <a:latin typeface="Arial"/>
                <a:ea typeface="Arial"/>
                <a:cs typeface="Arial"/>
                <a:sym typeface="Arial"/>
              </a:rPr>
              <a:t>  (Signs &amp; Symptoms)</a:t>
            </a:r>
            <a:endParaRPr>
              <a:solidFill>
                <a:srgbClr val="000000"/>
              </a:solidFill>
              <a:latin typeface="Arial"/>
              <a:ea typeface="Arial"/>
              <a:cs typeface="Arial"/>
              <a:sym typeface="Arial"/>
            </a:endParaRPr>
          </a:p>
          <a:p>
            <a:pPr algn="just" indent="-311150" lvl="0" marL="457200" rtl="0">
              <a:lnSpc>
                <a:spcPct val="150000"/>
              </a:lnSpc>
              <a:spcBef>
                <a:spcPts val="0"/>
              </a:spcBef>
              <a:spcAft>
                <a:spcPts val="0"/>
              </a:spcAft>
              <a:buClr>
                <a:srgbClr val="000000"/>
              </a:buClr>
              <a:buSzPts val="1300"/>
              <a:buFont typeface="Arial"/>
              <a:buAutoNum type="arabicParenR"/>
            </a:pPr>
            <a:r>
              <a:rPr altLang="en" lang="en">
                <a:solidFill>
                  <a:srgbClr val="212121"/>
                </a:solidFill>
                <a:highlight>
                  <a:srgbClr val="FFFFFF"/>
                </a:highlight>
                <a:latin typeface="Arial"/>
                <a:ea typeface="Arial"/>
                <a:cs typeface="Arial"/>
                <a:sym typeface="Arial"/>
              </a:rPr>
              <a:t>Kumar M, Mondal A. A study on Internet addiction and its relation to psychopathology and self-esteem among college students. Ind Psychiatry J. 2018 Jan-Jun;27(1):61-66. doi: 10.4103/ipj.ipj_61_17. PMID: 30416293; PMCID: PMC6198588.</a:t>
            </a:r>
            <a:endParaRPr>
              <a:solidFill>
                <a:srgbClr val="000000"/>
              </a:solidFill>
              <a:latin typeface="Arial"/>
              <a:ea typeface="Arial"/>
              <a:cs typeface="Arial"/>
              <a:sym typeface="Arial"/>
            </a:endParaRPr>
          </a:p>
          <a:p>
            <a:pPr algn="just" indent="-311150" lvl="0" marL="457200" rtl="0">
              <a:lnSpc>
                <a:spcPct val="150000"/>
              </a:lnSpc>
              <a:spcBef>
                <a:spcPts val="0"/>
              </a:spcBef>
              <a:spcAft>
                <a:spcPts val="0"/>
              </a:spcAft>
              <a:buClr>
                <a:srgbClr val="000000"/>
              </a:buClr>
              <a:buSzPts val="1300"/>
              <a:buFont typeface="Arial"/>
              <a:buAutoNum type="arabicParenR"/>
            </a:pPr>
            <a:r>
              <a:rPr altLang="en" lang="en">
                <a:solidFill>
                  <a:srgbClr val="000000"/>
                </a:solidFill>
                <a:latin typeface="Arial"/>
                <a:ea typeface="Arial"/>
                <a:cs typeface="Arial"/>
                <a:sym typeface="Arial"/>
              </a:rPr>
              <a:t>Internet Addiction: Definition, Assessment, Epidemiology and??Clinical Management by Donald Black.</a:t>
            </a:r>
            <a:endParaRPr>
              <a:solidFill>
                <a:srgbClr val="000000"/>
              </a:solidFill>
              <a:latin typeface="Arial"/>
              <a:ea typeface="Arial"/>
              <a:cs typeface="Arial"/>
              <a:sym typeface="Arial"/>
            </a:endParaRPr>
          </a:p>
          <a:p>
            <a:pPr algn="just" indent="-311150" lvl="0" marL="457200" rtl="0">
              <a:lnSpc>
                <a:spcPct val="150000"/>
              </a:lnSpc>
              <a:spcBef>
                <a:spcPts val="0"/>
              </a:spcBef>
              <a:spcAft>
                <a:spcPts val="0"/>
              </a:spcAft>
              <a:buClr>
                <a:srgbClr val="000000"/>
              </a:buClr>
              <a:buSzPts val="1300"/>
              <a:buFont typeface="Arial"/>
              <a:buAutoNum type="arabicParenR"/>
            </a:pPr>
            <a:r>
              <a:rPr altLang="en" lang="en" u="sng">
                <a:solidFill>
                  <a:schemeClr val="hlink"/>
                </a:solidFill>
                <a:latin typeface="Arial"/>
                <a:ea typeface="Arial"/>
                <a:cs typeface="Arial"/>
                <a:sym typeface="Arial"/>
                <a:hlinkClick r:id="rId4"/>
              </a:rPr>
              <a:t>https://comparecamp.com/internet-addiction-statistics/</a:t>
            </a:r>
            <a:r>
              <a:rPr altLang="en" lang="en">
                <a:solidFill>
                  <a:srgbClr val="000000"/>
                </a:solidFill>
                <a:latin typeface="Arial"/>
                <a:ea typeface="Arial"/>
                <a:cs typeface="Arial"/>
                <a:sym typeface="Arial"/>
              </a:rPr>
              <a:t>  (STATISTICS: 2020/2021 DATA, FACTS &amp; PREDICTIONS)</a:t>
            </a:r>
            <a:endParaRPr>
              <a:solidFill>
                <a:srgbClr val="000000"/>
              </a:solidFill>
              <a:latin typeface="Arial"/>
              <a:ea typeface="Arial"/>
              <a:cs typeface="Arial"/>
              <a:sym typeface="Arial"/>
            </a:endParaRPr>
          </a:p>
          <a:p>
            <a:pPr algn="just" indent="-311150" lvl="0" marL="457200" rtl="0">
              <a:lnSpc>
                <a:spcPct val="150000"/>
              </a:lnSpc>
              <a:spcBef>
                <a:spcPts val="0"/>
              </a:spcBef>
              <a:spcAft>
                <a:spcPts val="0"/>
              </a:spcAft>
              <a:buClr>
                <a:srgbClr val="000000"/>
              </a:buClr>
              <a:buSzPts val="1300"/>
              <a:buFont typeface="Arial"/>
              <a:buAutoNum type="arabicParenR"/>
            </a:pPr>
            <a:r>
              <a:rPr altLang="en" lang="en" u="sng">
                <a:solidFill>
                  <a:schemeClr val="hlink"/>
                </a:solidFill>
                <a:latin typeface="Arial"/>
                <a:ea typeface="Arial"/>
                <a:cs typeface="Arial"/>
                <a:sym typeface="Arial"/>
                <a:hlinkClick r:id="rId5"/>
              </a:rPr>
              <a:t>https://pypi.org/project/browserhistory/</a:t>
            </a:r>
            <a:r>
              <a:rPr altLang="en" lang="en">
                <a:solidFill>
                  <a:srgbClr val="000000"/>
                </a:solidFill>
                <a:latin typeface="Arial"/>
                <a:ea typeface="Arial"/>
                <a:cs typeface="Arial"/>
                <a:sym typeface="Arial"/>
              </a:rPr>
              <a:t>   (This website helps us to understand how we can collect browser history from a pc and convert it into a proper csv format.)</a:t>
            </a:r>
            <a:endParaRPr>
              <a:solidFill>
                <a:srgbClr val="000000"/>
              </a:solidFill>
              <a:latin typeface="Arial"/>
              <a:ea typeface="Arial"/>
              <a:cs typeface="Arial"/>
              <a:sym typeface="Arial"/>
            </a:endParaRPr>
          </a:p>
          <a:p>
            <a:pPr algn="just" indent="-311150" lvl="0" marL="457200" rtl="0">
              <a:lnSpc>
                <a:spcPct val="150000"/>
              </a:lnSpc>
              <a:spcBef>
                <a:spcPts val="0"/>
              </a:spcBef>
              <a:spcAft>
                <a:spcPts val="0"/>
              </a:spcAft>
              <a:buClr>
                <a:srgbClr val="000000"/>
              </a:buClr>
              <a:buSzPts val="1300"/>
              <a:buFont typeface="Arial"/>
              <a:buAutoNum type="arabicParenR"/>
            </a:pPr>
            <a:r>
              <a:rPr altLang="en" lang="en" sz="1100" u="sng">
                <a:solidFill>
                  <a:schemeClr val="hlink"/>
                </a:solidFill>
                <a:latin typeface="Arial"/>
                <a:ea typeface="Arial"/>
                <a:cs typeface="Arial"/>
                <a:sym typeface="Arial"/>
                <a:hlinkClick r:id="rId6"/>
              </a:rPr>
              <a:t>Website Classification using Naive Bayes | Kaggle</a:t>
            </a:r>
            <a:r>
              <a:rPr altLang="en" lang="en">
                <a:solidFill>
                  <a:srgbClr val="000000"/>
                </a:solidFill>
                <a:latin typeface="Arial"/>
                <a:ea typeface="Arial"/>
                <a:cs typeface="Arial"/>
                <a:sym typeface="Arial"/>
              </a:rPr>
              <a:t>  (Dataset).</a:t>
            </a:r>
            <a:endParaRPr>
              <a:solidFill>
                <a:srgbClr val="000000"/>
              </a:solidFill>
              <a:latin typeface="Arial"/>
              <a:ea typeface="Arial"/>
              <a:cs typeface="Arial"/>
              <a:sym typeface="Arial"/>
            </a:endParaRPr>
          </a:p>
          <a:p>
            <a:pPr algn="just" indent="-311150" lvl="0" marL="457200" rtl="0">
              <a:lnSpc>
                <a:spcPct val="150000"/>
              </a:lnSpc>
              <a:spcBef>
                <a:spcPts val="0"/>
              </a:spcBef>
              <a:spcAft>
                <a:spcPts val="0"/>
              </a:spcAft>
              <a:buClr>
                <a:srgbClr val="000000"/>
              </a:buClr>
              <a:buSzPts val="1300"/>
              <a:buFont typeface="Arial"/>
              <a:buAutoNum type="arabicParenR"/>
            </a:pPr>
            <a:r>
              <a:rPr/>
              <a:t>https://www.kaggle.com/datasets/shawon10/browser-history  </a:t>
            </a:r>
            <a:endParaRPr sz="1400">
              <a:solidFill>
                <a:srgbClr val="000000"/>
              </a:solidFill>
              <a:latin typeface="Times New Roman"/>
              <a:ea typeface="Times New Roman"/>
              <a:cs typeface="Times New Roman"/>
              <a:sym typeface="Times New Roman"/>
            </a:endParaRPr>
          </a:p>
          <a:p>
            <a:pPr algn="just" indent="0" lvl="0" marL="0" rtl="0">
              <a:lnSpc>
                <a:spcPct val="150000"/>
              </a:lnSpc>
              <a:spcBef>
                <a:spcPts val="1200"/>
              </a:spcBef>
              <a:spcAft>
                <a:spcPts val="0"/>
              </a:spcAft>
              <a:buSzPts val="1300"/>
              <a:buNone/>
            </a:pPr>
            <a:endParaRPr sz="1400">
              <a:solidFill>
                <a:srgbClr val="000000"/>
              </a:solidFill>
              <a:latin typeface="Times New Roman"/>
              <a:ea typeface="Times New Roman"/>
              <a:cs typeface="Times New Roman"/>
              <a:sym typeface="Times New Roman"/>
            </a:endParaRPr>
          </a:p>
          <a:p>
            <a:pPr algn="l" indent="-228600" lvl="0" marL="457200" rtl="0">
              <a:lnSpc>
                <a:spcPct val="115000"/>
              </a:lnSpc>
              <a:spcBef>
                <a:spcPts val="1200"/>
              </a:spcBef>
              <a:spcAft>
                <a:spcPts val="0"/>
              </a:spcAft>
              <a:buSzPts val="1000"/>
              <a:buNone/>
            </a:pPr>
            <a:endParaRPr sz="1000">
              <a:solidFill>
                <a:srgbClr val="000000"/>
              </a:solidFill>
              <a:highlight>
                <a:srgbClr val="FFFBFA"/>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Introduction to Project</a:t>
            </a:r>
            <a:endParaRPr>
              <a:latin typeface="Arial"/>
              <a:ea typeface="Arial"/>
              <a:cs typeface="Arial"/>
              <a:sym typeface="Arial"/>
            </a:endParaRPr>
          </a:p>
          <a:p>
            <a:pPr algn="l" indent="0" lvl="0" marL="0" rtl="0">
              <a:lnSpc>
                <a:spcPct val="100000"/>
              </a:lnSpc>
              <a:spcBef>
                <a:spcPts val="0"/>
              </a:spcBef>
              <a:spcAft>
                <a:spcPts val="0"/>
              </a:spcAft>
              <a:buSzPts val="2800"/>
              <a:buNone/>
            </a:pPr>
            <a:endParaRPr/>
          </a:p>
          <a:p>
            <a:pPr algn="l" indent="0" lvl="0" marL="0" rtl="0">
              <a:lnSpc>
                <a:spcPct val="100000"/>
              </a:lnSpc>
              <a:spcBef>
                <a:spcPts val="0"/>
              </a:spcBef>
              <a:spcAft>
                <a:spcPts val="0"/>
              </a:spcAft>
              <a:buSzPts val="2800"/>
              <a:buNone/>
            </a:pPr>
            <a:endParaRPr/>
          </a:p>
        </p:txBody>
      </p:sp>
      <p:sp>
        <p:nvSpPr>
          <p:cNvPr id="79" name="Google Shape;79;p15"/>
          <p:cNvSpPr txBox="1">
            <a:spLocks noGrp="1"/>
          </p:cNvSpPr>
          <p:nvPr>
            <p:ph idx="2147483647" type="body"/>
          </p:nvPr>
        </p:nvSpPr>
        <p:spPr>
          <a:xfrm>
            <a:off x="0" y="1263475"/>
            <a:ext cx="8520600" cy="3076200"/>
          </a:xfrm>
          <a:prstGeom prst="rect">
            <a:avLst/>
          </a:prstGeom>
          <a:noFill/>
          <a:ln>
            <a:noFill/>
          </a:ln>
        </p:spPr>
        <p:txBody>
          <a:bodyPr anchor="t" anchorCtr="0" bIns="91425" lIns="91425" numCol="1" rIns="91425" spcFirstLastPara="1" tIns="91425" wrap="square">
            <a:noAutofit/>
          </a:bodyPr>
          <a:lstStyle/>
          <a:p>
            <a:pPr algn="just" indent="-311150" lvl="0" marL="457200" rtl="0">
              <a:lnSpc>
                <a:spcPct val="200000"/>
              </a:lnSpc>
              <a:spcBef>
                <a:spcPts val="0"/>
              </a:spcBef>
              <a:spcAft>
                <a:spcPts val="0"/>
              </a:spcAft>
              <a:buClr>
                <a:srgbClr val="000000"/>
              </a:buClr>
              <a:buSzPts val="1300"/>
              <a:buFont typeface="Arial"/>
              <a:buChar char="●"/>
            </a:pPr>
            <a:r>
              <a:rPr altLang="en" lang="en">
                <a:solidFill>
                  <a:srgbClr val="000000"/>
                </a:solidFill>
                <a:latin typeface="Arial"/>
                <a:ea typeface="Arial"/>
                <a:cs typeface="Arial"/>
                <a:sym typeface="Arial"/>
              </a:rPr>
              <a:t>Addictive digital experiences are becoming extremely common in the tech industry and the adjective “addictive” is now considered one of the highest compliments paid to an artifact .</a:t>
            </a:r>
            <a:endParaRPr>
              <a:solidFill>
                <a:srgbClr val="000000"/>
              </a:solidFill>
              <a:latin typeface="Arial"/>
              <a:ea typeface="Arial"/>
              <a:cs typeface="Arial"/>
              <a:sym typeface="Arial"/>
            </a:endParaRPr>
          </a:p>
          <a:p>
            <a:pPr algn="just" indent="-311150" lvl="0" marL="457200" rtl="0">
              <a:lnSpc>
                <a:spcPct val="200000"/>
              </a:lnSpc>
              <a:spcBef>
                <a:spcPts val="0"/>
              </a:spcBef>
              <a:spcAft>
                <a:spcPts val="0"/>
              </a:spcAft>
              <a:buClr>
                <a:srgbClr val="000000"/>
              </a:buClr>
              <a:buSzPts val="1300"/>
              <a:buFont typeface="Arial"/>
              <a:buChar char="●"/>
            </a:pPr>
            <a:r>
              <a:rPr altLang="en" lang="en">
                <a:solidFill>
                  <a:srgbClr val="000000"/>
                </a:solidFill>
                <a:latin typeface="Arial"/>
                <a:ea typeface="Arial"/>
                <a:cs typeface="Arial"/>
                <a:sym typeface="Arial"/>
              </a:rPr>
              <a:t>To counter digital addiction, we present a system we call “I-Detox”. </a:t>
            </a:r>
            <a:endParaRPr>
              <a:solidFill>
                <a:srgbClr val="000000"/>
              </a:solidFill>
              <a:latin typeface="Arial"/>
              <a:ea typeface="Arial"/>
              <a:cs typeface="Arial"/>
              <a:sym typeface="Arial"/>
            </a:endParaRPr>
          </a:p>
          <a:p>
            <a:pPr algn="just" indent="-311150" lvl="0" marL="457200" rtl="0">
              <a:lnSpc>
                <a:spcPct val="200000"/>
              </a:lnSpc>
              <a:spcBef>
                <a:spcPts val="0"/>
              </a:spcBef>
              <a:spcAft>
                <a:spcPts val="0"/>
              </a:spcAft>
              <a:buClr>
                <a:srgbClr val="000000"/>
              </a:buClr>
              <a:buSzPts val="1300"/>
              <a:buFont typeface="Arial"/>
              <a:buChar char="●"/>
            </a:pPr>
            <a:r>
              <a:rPr altLang="en" lang="en">
                <a:solidFill>
                  <a:srgbClr val="000000"/>
                </a:solidFill>
                <a:latin typeface="Arial"/>
                <a:ea typeface="Arial"/>
                <a:cs typeface="Arial"/>
                <a:sym typeface="Arial"/>
              </a:rPr>
              <a:t>The important feature of “I-Detox” is compatibility, young to old can become familiar and use this system.</a:t>
            </a:r>
            <a:endParaRPr>
              <a:solidFill>
                <a:srgbClr val="000000"/>
              </a:solidFill>
              <a:latin typeface="Arial"/>
              <a:ea typeface="Arial"/>
              <a:cs typeface="Arial"/>
              <a:sym typeface="Arial"/>
            </a:endParaRPr>
          </a:p>
          <a:p>
            <a:pPr algn="just" indent="-311150" lvl="0" marL="457200" rtl="0">
              <a:lnSpc>
                <a:spcPct val="200000"/>
              </a:lnSpc>
              <a:spcBef>
                <a:spcPts val="0"/>
              </a:spcBef>
              <a:spcAft>
                <a:spcPts val="0"/>
              </a:spcAft>
              <a:buClr>
                <a:srgbClr val="000000"/>
              </a:buClr>
              <a:buSzPts val="1300"/>
              <a:buFont typeface="Arial"/>
              <a:buChar char="●"/>
            </a:pPr>
            <a:r>
              <a:rPr altLang="en" lang="en">
                <a:solidFill>
                  <a:srgbClr val="000000"/>
                </a:solidFill>
                <a:latin typeface="Arial"/>
                <a:ea typeface="Arial"/>
                <a:cs typeface="Arial"/>
                <a:sym typeface="Arial"/>
              </a:rPr>
              <a:t>“I-Detox” will serve as a tracker for a user’s internet use, his browsing and the time he spends on a particular content only to provide it back to the user in a document/workbook format so that he/she can track and monitor their use accordingly.</a:t>
            </a:r>
            <a:endParaRPr>
              <a:solidFill>
                <a:srgbClr val="000000"/>
              </a:solidFill>
              <a:latin typeface="Arial"/>
              <a:ea typeface="Arial"/>
              <a:cs typeface="Arial"/>
              <a:sym typeface="Arial"/>
            </a:endParaRPr>
          </a:p>
          <a:p>
            <a:pPr algn="just" indent="0" lvl="0" marL="457200" rtl="0">
              <a:lnSpc>
                <a:spcPct val="115000"/>
              </a:lnSpc>
              <a:spcBef>
                <a:spcPts val="1200"/>
              </a:spcBef>
              <a:spcAft>
                <a:spcPts val="1200"/>
              </a:spcAft>
              <a:buSzPts val="1300"/>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Lacuna in the existing system</a:t>
            </a:r>
            <a:endParaRPr>
              <a:latin typeface="Arial"/>
              <a:ea typeface="Arial"/>
              <a:cs typeface="Arial"/>
              <a:sym typeface="Arial"/>
            </a:endParaRPr>
          </a:p>
        </p:txBody>
      </p:sp>
      <p:sp>
        <p:nvSpPr>
          <p:cNvPr id="85" name="Google Shape;85;p16"/>
          <p:cNvSpPr txBox="1">
            <a:spLocks noGrp="1"/>
          </p:cNvSpPr>
          <p:nvPr>
            <p:ph idx="1" type="body"/>
          </p:nvPr>
        </p:nvSpPr>
        <p:spPr>
          <a:xfrm>
            <a:off x="0" y="1279025"/>
            <a:ext cx="8520600" cy="3421500"/>
          </a:xfrm>
          <a:prstGeom prst="rect">
            <a:avLst/>
          </a:prstGeom>
          <a:noFill/>
          <a:ln>
            <a:noFill/>
          </a:ln>
        </p:spPr>
        <p:txBody>
          <a:bodyPr anchor="t" anchorCtr="0" bIns="91425" lIns="91425" numCol="1" rIns="91425" spcFirstLastPara="1" tIns="91425" wrap="square">
            <a:noAutofit/>
          </a:bodyPr>
          <a:lstStyle/>
          <a:p>
            <a:pPr algn="just" indent="-311150" lvl="0" marL="457200" rtl="0">
              <a:lnSpc>
                <a:spcPct val="115000"/>
              </a:lnSpc>
              <a:spcBef>
                <a:spcPts val="0"/>
              </a:spcBef>
              <a:spcAft>
                <a:spcPts val="0"/>
              </a:spcAft>
              <a:buClr>
                <a:srgbClr val="000000"/>
              </a:buClr>
              <a:buSzPts val="1300"/>
              <a:buFont typeface="Arial"/>
              <a:buAutoNum type="arabicPeriod"/>
            </a:pPr>
            <a:r>
              <a:rPr altLang="en" lang="en">
                <a:solidFill>
                  <a:srgbClr val="000000"/>
                </a:solidFill>
                <a:latin typeface="Arial"/>
                <a:ea typeface="Arial"/>
                <a:cs typeface="Arial"/>
                <a:sym typeface="Arial"/>
              </a:rPr>
              <a:t>On analysing the current systems existing in the market , we find that the system’s do track their history into a file/text document but don’t go further to categorise it. This may serve as a problem since not every website can be identified by it’s url.</a:t>
            </a:r>
            <a:endParaRPr>
              <a:solidFill>
                <a:srgbClr val="000000"/>
              </a:solidFill>
              <a:latin typeface="Arial"/>
              <a:ea typeface="Arial"/>
              <a:cs typeface="Arial"/>
              <a:sym typeface="Arial"/>
            </a:endParaRPr>
          </a:p>
          <a:p>
            <a:pPr algn="just" indent="-311150" lvl="0" marL="457200" rtl="0">
              <a:lnSpc>
                <a:spcPct val="115000"/>
              </a:lnSpc>
              <a:spcBef>
                <a:spcPts val="0"/>
              </a:spcBef>
              <a:spcAft>
                <a:spcPts val="0"/>
              </a:spcAft>
              <a:buClr>
                <a:srgbClr val="000000"/>
              </a:buClr>
              <a:buSzPts val="1300"/>
              <a:buFont typeface="Arial"/>
              <a:buAutoNum type="arabicPeriod"/>
            </a:pPr>
            <a:r>
              <a:rPr altLang="en" lang="en">
                <a:solidFill>
                  <a:srgbClr val="000000"/>
                </a:solidFill>
                <a:latin typeface="Arial"/>
                <a:ea typeface="Arial"/>
                <a:cs typeface="Arial"/>
                <a:sym typeface="Arial"/>
              </a:rPr>
              <a:t>“I - detox” not only provides the history information to the user via mail file also categorises the url into different types of websites adding onto the display of bag of words searched on a particular website.</a:t>
            </a:r>
            <a:endParaRPr>
              <a:solidFill>
                <a:srgbClr val="000000"/>
              </a:solidFill>
              <a:latin typeface="Arial"/>
              <a:ea typeface="Arial"/>
              <a:cs typeface="Arial"/>
              <a:sym typeface="Arial"/>
            </a:endParaRPr>
          </a:p>
          <a:p>
            <a:pPr algn="just" indent="-311150" lvl="0" marL="457200" rtl="0">
              <a:lnSpc>
                <a:spcPct val="115000"/>
              </a:lnSpc>
              <a:spcBef>
                <a:spcPts val="0"/>
              </a:spcBef>
              <a:spcAft>
                <a:spcPts val="0"/>
              </a:spcAft>
              <a:buClr>
                <a:srgbClr val="000000"/>
              </a:buClr>
              <a:buSzPts val="1300"/>
              <a:buFont typeface="Arial"/>
              <a:buAutoNum type="arabicPeriod"/>
            </a:pPr>
            <a:r>
              <a:rPr altLang="en" lang="en">
                <a:solidFill>
                  <a:srgbClr val="000000"/>
                </a:solidFill>
                <a:latin typeface="Arial"/>
                <a:ea typeface="Arial"/>
                <a:cs typeface="Arial"/>
                <a:sym typeface="Arial"/>
              </a:rPr>
              <a:t>Thus, this makes the system user-friendly providing clarity which website provides what purpose and service and further analysing the visit_count of the websites.</a:t>
            </a:r>
            <a:endParaRPr>
              <a:solidFill>
                <a:srgbClr val="000000"/>
              </a:solidFill>
              <a:latin typeface="Arial"/>
              <a:ea typeface="Arial"/>
              <a:cs typeface="Arial"/>
              <a:sym typeface="Arial"/>
            </a:endParaRPr>
          </a:p>
          <a:p>
            <a:pPr algn="just" indent="-311150" lvl="0" marL="457200" rtl="0">
              <a:lnSpc>
                <a:spcPct val="115000"/>
              </a:lnSpc>
              <a:spcBef>
                <a:spcPts val="0"/>
              </a:spcBef>
              <a:spcAft>
                <a:spcPts val="0"/>
              </a:spcAft>
              <a:buClr>
                <a:srgbClr val="000000"/>
              </a:buClr>
              <a:buSzPts val="1300"/>
              <a:buFont typeface="Arial"/>
              <a:buAutoNum type="arabicPeriod"/>
            </a:pPr>
            <a:r>
              <a:rPr altLang="en" lang="en">
                <a:solidFill>
                  <a:srgbClr val="000000"/>
                </a:solidFill>
                <a:latin typeface="Arial"/>
                <a:ea typeface="Arial"/>
                <a:cs typeface="Arial"/>
                <a:sym typeface="Arial"/>
              </a:rPr>
              <a:t>Browsing history/ or what does the user access internet for can prove a major aspect to analyse the human-being as a whole and what he/she is thinking. On analysing one can find if he/she is facing some mental problems. </a:t>
            </a:r>
            <a:endParaRPr>
              <a:solidFill>
                <a:srgbClr val="000000"/>
              </a:solidFill>
              <a:latin typeface="Arial"/>
              <a:ea typeface="Arial"/>
              <a:cs typeface="Arial"/>
              <a:sym typeface="Arial"/>
            </a:endParaRPr>
          </a:p>
          <a:p>
            <a:pPr algn="just" indent="-311150" lvl="0" marL="457200" rtl="0">
              <a:lnSpc>
                <a:spcPct val="115000"/>
              </a:lnSpc>
              <a:spcBef>
                <a:spcPts val="0"/>
              </a:spcBef>
              <a:spcAft>
                <a:spcPts val="0"/>
              </a:spcAft>
              <a:buClr>
                <a:srgbClr val="000000"/>
              </a:buClr>
              <a:buSzPts val="1300"/>
              <a:buFont typeface="Arial"/>
              <a:buAutoNum type="arabicPeriod"/>
            </a:pPr>
            <a:r>
              <a:rPr altLang="en" lang="en">
                <a:solidFill>
                  <a:srgbClr val="000000"/>
                </a:solidFill>
                <a:latin typeface="Arial"/>
                <a:ea typeface="Arial"/>
                <a:cs typeface="Arial"/>
                <a:sym typeface="Arial"/>
              </a:rPr>
              <a:t>Currently, no system or software goes out of the way to analyse a user’s browsing history and analyze their mental health.</a:t>
            </a:r>
            <a:endParaRPr>
              <a:solidFill>
                <a:srgbClr val="000000"/>
              </a:solidFill>
              <a:latin typeface="Arial"/>
              <a:ea typeface="Arial"/>
              <a:cs typeface="Arial"/>
              <a:sym typeface="Arial"/>
            </a:endParaRPr>
          </a:p>
          <a:p>
            <a:pPr algn="just" indent="-311150" lvl="0" marL="457200" rtl="0">
              <a:lnSpc>
                <a:spcPct val="115000"/>
              </a:lnSpc>
              <a:spcBef>
                <a:spcPts val="0"/>
              </a:spcBef>
              <a:spcAft>
                <a:spcPts val="0"/>
              </a:spcAft>
              <a:buClr>
                <a:srgbClr val="000000"/>
              </a:buClr>
              <a:buSzPts val="1300"/>
              <a:buFont typeface="Arial"/>
              <a:buAutoNum type="arabicPeriod"/>
            </a:pPr>
            <a:r>
              <a:rPr altLang="en" lang="en">
                <a:solidFill>
                  <a:srgbClr val="000000"/>
                </a:solidFill>
                <a:latin typeface="Arial"/>
                <a:ea typeface="Arial"/>
                <a:cs typeface="Arial"/>
                <a:sym typeface="Arial"/>
              </a:rPr>
              <a:t>That’s what “I-detox” brings to the table mixing both mental health and history tracker together and co-existing a space between the two.</a:t>
            </a: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Problem Definition</a:t>
            </a:r>
            <a:endParaRPr>
              <a:latin typeface="Arial"/>
              <a:ea typeface="Arial"/>
              <a:cs typeface="Arial"/>
              <a:sym typeface="Arial"/>
            </a:endParaRPr>
          </a:p>
        </p:txBody>
      </p:sp>
      <p:sp>
        <p:nvSpPr>
          <p:cNvPr id="91" name="Google Shape;91;p17"/>
          <p:cNvSpPr txBox="1">
            <a:spLocks noGrp="1"/>
          </p:cNvSpPr>
          <p:nvPr>
            <p:ph idx="1" type="body"/>
          </p:nvPr>
        </p:nvSpPr>
        <p:spPr>
          <a:xfrm>
            <a:off x="0" y="1277150"/>
            <a:ext cx="8520600" cy="2970000"/>
          </a:xfrm>
          <a:prstGeom prst="rect">
            <a:avLst/>
          </a:prstGeom>
          <a:noFill/>
          <a:ln>
            <a:noFill/>
          </a:ln>
        </p:spPr>
        <p:txBody>
          <a:bodyPr anchor="t" anchorCtr="0" bIns="91425" lIns="91425" numCol="1" rIns="91425" spcFirstLastPara="1" tIns="91425" wrap="square">
            <a:noAutofit/>
          </a:bodyPr>
          <a:lstStyle/>
          <a:p>
            <a:pPr algn="just" indent="0" lvl="0" marL="0" rtl="0">
              <a:lnSpc>
                <a:spcPct val="150000"/>
              </a:lnSpc>
              <a:spcBef>
                <a:spcPts val="0"/>
              </a:spcBef>
              <a:spcAft>
                <a:spcPts val="1200"/>
              </a:spcAft>
              <a:buSzPts val="1300"/>
              <a:buNone/>
            </a:pPr>
            <a:r>
              <a:rPr altLang="en" lang="en">
                <a:solidFill>
                  <a:srgbClr val="000000"/>
                </a:solidFill>
                <a:latin typeface="Arial"/>
                <a:ea typeface="Arial"/>
                <a:cs typeface="Arial"/>
                <a:sym typeface="Arial"/>
              </a:rPr>
              <a:t>“I-detox” hopes to provide the user with an analysis of the number of websites visited by the user, the visit count of the user for each website and thus giving him an idea of his browsing method and the probability of being addicted to any of them.</a:t>
            </a:r>
            <a:endParaRPr>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163150" y="0"/>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Literature Survey</a:t>
            </a:r>
            <a:endParaRPr>
              <a:latin typeface="Arial"/>
              <a:ea typeface="Arial"/>
              <a:cs typeface="Arial"/>
              <a:sym typeface="Arial"/>
            </a:endParaRPr>
          </a:p>
        </p:txBody>
      </p:sp>
      <p:graphicFrame>
        <p:nvGraphicFramePr>
          <p:cNvPr id="97" name="Google Shape;97;p18"/>
          <p:cNvGraphicFramePr/>
          <p:nvPr/>
        </p:nvGraphicFramePr>
        <p:xfrm>
          <a:off x="-12" y="761875"/>
          <a:ext cx="9144000" cy="5322466"/>
        </p:xfrm>
        <a:graphic>
          <a:graphicData uri="http://schemas.openxmlformats.org/drawingml/2006/table">
            <a:tbl>
              <a:tblPr>
                <a:noFill/>
                <a:tableStyleId>{2892AD32-189D-4D62-BBF2-BA87E6844F9F}</a:tableStyleId>
              </a:tblPr>
              <a:tblGrid>
                <a:gridCol w="3431175">
                  <a:extLst>
                    <a:ext uri="{9D8B030D-6E8A-4147-A177-3AD203B41FA5}">
                      <a16:colId xmlns:a16="http://schemas.microsoft.com/office/drawing/2014/main" val="20000"/>
                    </a:ext>
                  </a:extLst>
                </a:gridCol>
                <a:gridCol w="2706775">
                  <a:extLst>
                    <a:ext uri="{9D8B030D-6E8A-4147-A177-3AD203B41FA5}">
                      <a16:colId xmlns:a16="http://schemas.microsoft.com/office/drawing/2014/main" val="20001"/>
                    </a:ext>
                  </a:extLst>
                </a:gridCol>
                <a:gridCol w="3006050">
                  <a:extLst>
                    <a:ext uri="{9D8B030D-6E8A-4147-A177-3AD203B41FA5}">
                      <a16:colId xmlns:a16="http://schemas.microsoft.com/office/drawing/2014/main" val="20002"/>
                    </a:ext>
                  </a:extLst>
                </a:gridCol>
              </a:tblGrid>
              <a:tr h="460600">
                <a:tc>
                  <a:txBody>
                    <a:bodyPr numCol="1"/>
                    <a:lstStyle/>
                    <a:p>
                      <a:pPr algn="just" indent="-228600" lvl="0" marL="457200" marR="0" rtl="0">
                        <a:lnSpc>
                          <a:spcPct val="115000"/>
                        </a:lnSpc>
                        <a:spcBef>
                          <a:spcPts val="0"/>
                        </a:spcBef>
                        <a:spcAft>
                          <a:spcPts val="0"/>
                        </a:spcAft>
                        <a:buClr>
                          <a:srgbClr val="000000"/>
                        </a:buClr>
                        <a:buSzPts val="1800"/>
                        <a:buFont typeface="Arial"/>
                        <a:buNone/>
                      </a:pPr>
                      <a:r>
                        <a:rPr altLang="en" b="1" cap="none" lang="en" strike="noStrike" sz="1800" u="none"/>
                        <a:t>Research Paper</a:t>
                      </a:r>
                      <a:endParaRPr b="1" cap="none" strike="noStrike" sz="1800" u="none"/>
                    </a:p>
                  </a:txBody>
                  <a:tcPr marB="91425" marL="91425" marR="91425" marT="91425">
                    <a:lnL cap="flat" cmpd="sng" w="9525">
                      <a:solidFill>
                        <a:srgbClr val="9E9E9E"/>
                      </a:solidFill>
                      <a:prstDash val="solid"/>
                      <a:round/>
                      <a:headEnd len="sm" type="none" w="sm"/>
                      <a:tailEnd len="sm" type="none" w="sm"/>
                    </a:lnL>
                    <a:lnR cap="flat" cmpd="sng" w="9525">
                      <a:solidFill>
                        <a:srgbClr val="9E9E9E"/>
                      </a:solidFill>
                      <a:prstDash val="solid"/>
                      <a:round/>
                      <a:headEnd len="sm" type="none" w="sm"/>
                      <a:tailEnd len="sm" type="none" w="sm"/>
                    </a:lnR>
                    <a:lnT cap="flat" cmpd="sng" w="9525">
                      <a:solidFill>
                        <a:srgbClr val="9E9E9E"/>
                      </a:solidFill>
                      <a:prstDash val="solid"/>
                      <a:round/>
                      <a:headEnd len="sm" type="none" w="sm"/>
                      <a:tailEnd len="sm" type="none" w="sm"/>
                    </a:lnT>
                    <a:lnB cap="flat" cmpd="sng" w="9525">
                      <a:solidFill>
                        <a:srgbClr val="9E9E9E"/>
                      </a:solidFill>
                      <a:prstDash val="solid"/>
                      <a:round/>
                      <a:headEnd len="sm" type="none" w="sm"/>
                      <a:tailEnd len="sm" type="none" w="sm"/>
                    </a:lnB>
                    <a:solidFill>
                      <a:srgbClr val="FFFBFA"/>
                    </a:solidFill>
                  </a:tcPr>
                </a:tc>
                <a:tc>
                  <a:txBody>
                    <a:bodyPr numCol="1"/>
                    <a:lstStyle/>
                    <a:p>
                      <a:pPr algn="just" indent="-228600" lvl="0" marL="457200" marR="0" rtl="0">
                        <a:lnSpc>
                          <a:spcPct val="115000"/>
                        </a:lnSpc>
                        <a:spcBef>
                          <a:spcPts val="0"/>
                        </a:spcBef>
                        <a:spcAft>
                          <a:spcPts val="0"/>
                        </a:spcAft>
                        <a:buClr>
                          <a:srgbClr val="000000"/>
                        </a:buClr>
                        <a:buSzPts val="1800"/>
                        <a:buFont typeface="Arial"/>
                        <a:buNone/>
                      </a:pPr>
                      <a:r>
                        <a:rPr altLang="en" b="1" cap="none" lang="en" strike="noStrike" sz="1800" u="none"/>
                        <a:t>Publication details</a:t>
                      </a:r>
                      <a:endParaRPr b="1" cap="none" strike="noStrike" sz="1800" u="none"/>
                    </a:p>
                  </a:txBody>
                  <a:tcPr marB="91425" marL="91425" marR="91425" marT="91425">
                    <a:lnL cap="flat" cmpd="sng" w="9525">
                      <a:solidFill>
                        <a:srgbClr val="9E9E9E"/>
                      </a:solidFill>
                      <a:prstDash val="solid"/>
                      <a:round/>
                      <a:headEnd len="sm" type="none" w="sm"/>
                      <a:tailEnd len="sm" type="none" w="sm"/>
                    </a:lnL>
                    <a:lnR cap="flat" cmpd="sng" w="9525">
                      <a:solidFill>
                        <a:srgbClr val="9E9E9E"/>
                      </a:solidFill>
                      <a:prstDash val="solid"/>
                      <a:round/>
                      <a:headEnd len="sm" type="none" w="sm"/>
                      <a:tailEnd len="sm" type="none" w="sm"/>
                    </a:lnR>
                    <a:lnT cap="flat" cmpd="sng" w="9525">
                      <a:solidFill>
                        <a:srgbClr val="9E9E9E"/>
                      </a:solidFill>
                      <a:prstDash val="solid"/>
                      <a:round/>
                      <a:headEnd len="sm" type="none" w="sm"/>
                      <a:tailEnd len="sm" type="none" w="sm"/>
                    </a:lnT>
                    <a:lnB cap="flat" cmpd="sng" w="9525">
                      <a:solidFill>
                        <a:srgbClr val="9E9E9E"/>
                      </a:solidFill>
                      <a:prstDash val="solid"/>
                      <a:round/>
                      <a:headEnd len="sm" type="none" w="sm"/>
                      <a:tailEnd len="sm" type="none" w="sm"/>
                    </a:lnB>
                    <a:solidFill>
                      <a:schemeClr val="lt1"/>
                    </a:solidFill>
                  </a:tcPr>
                </a:tc>
                <a:tc>
                  <a:txBody>
                    <a:bodyPr numCol="1"/>
                    <a:lstStyle/>
                    <a:p>
                      <a:pPr algn="just" indent="-228600" lvl="0" marL="457200" marR="0" rtl="0">
                        <a:lnSpc>
                          <a:spcPct val="115000"/>
                        </a:lnSpc>
                        <a:spcBef>
                          <a:spcPts val="0"/>
                        </a:spcBef>
                        <a:spcAft>
                          <a:spcPts val="0"/>
                        </a:spcAft>
                        <a:buClr>
                          <a:srgbClr val="000000"/>
                        </a:buClr>
                        <a:buSzPts val="1800"/>
                        <a:buFont typeface="Arial"/>
                        <a:buNone/>
                      </a:pPr>
                      <a:r>
                        <a:rPr altLang="en" b="1" cap="none" lang="en" strike="noStrike" sz="1800" u="none"/>
                        <a:t>Description</a:t>
                      </a:r>
                      <a:endParaRPr cap="none" strike="noStrike" sz="1000" u="none"/>
                    </a:p>
                  </a:txBody>
                  <a:tcPr marB="91425" marL="91425" marR="91425" marT="91425">
                    <a:lnL cap="flat" cmpd="sng" w="9525">
                      <a:solidFill>
                        <a:srgbClr val="9E9E9E"/>
                      </a:solidFill>
                      <a:prstDash val="solid"/>
                      <a:round/>
                      <a:headEnd len="sm" type="none" w="sm"/>
                      <a:tailEnd len="sm" type="none" w="sm"/>
                    </a:lnL>
                    <a:solidFill>
                      <a:schemeClr val="lt1"/>
                    </a:solidFill>
                  </a:tcPr>
                </a:tc>
                <a:extLst>
                  <a:ext uri="{0D108BD9-81ED-4DB2-BD59-A6C34878D82A}">
                    <a16:rowId xmlns:a16="http://schemas.microsoft.com/office/drawing/2014/main" val="10000"/>
                  </a:ext>
                </a:extLst>
              </a:tr>
              <a:tr h="1351150">
                <a:tc>
                  <a:txBody>
                    <a:bodyPr numCol="1"/>
                    <a:lstStyle/>
                    <a:p>
                      <a:pPr algn="just" indent="-298450" lvl="0" marL="457200" marR="0" rtl="0">
                        <a:lnSpc>
                          <a:spcPct val="100000"/>
                        </a:lnSpc>
                        <a:spcBef>
                          <a:spcPts val="0"/>
                        </a:spcBef>
                        <a:spcAft>
                          <a:spcPts val="0"/>
                        </a:spcAft>
                        <a:buSzPts val="1100"/>
                        <a:buChar char="●"/>
                      </a:pPr>
                      <a:r>
                        <a:rPr altLang="en" b="1" lang="en" sz="1100"/>
                        <a:t>A study on rough set-aided feature</a:t>
                      </a:r>
                      <a:endParaRPr b="1" sz="1100"/>
                    </a:p>
                    <a:p>
                      <a:pPr algn="just" indent="0" lvl="0" marL="457200" marR="0" rtl="0">
                        <a:lnSpc>
                          <a:spcPct val="100000"/>
                        </a:lnSpc>
                        <a:spcBef>
                          <a:spcPts val="0"/>
                        </a:spcBef>
                        <a:spcAft>
                          <a:spcPts val="0"/>
                        </a:spcAft>
                        <a:buNone/>
                      </a:pPr>
                      <a:r>
                        <a:rPr altLang="en" b="1" lang="en" sz="1100"/>
                        <a:t>selection for automatic web-page</a:t>
                      </a:r>
                      <a:endParaRPr b="1" sz="1100"/>
                    </a:p>
                    <a:p>
                      <a:pPr algn="just" indent="0" lvl="0" marL="457200" marR="0" rtl="0">
                        <a:lnSpc>
                          <a:spcPct val="100000"/>
                        </a:lnSpc>
                        <a:spcBef>
                          <a:spcPts val="0"/>
                        </a:spcBef>
                        <a:spcAft>
                          <a:spcPts val="0"/>
                        </a:spcAft>
                        <a:buNone/>
                      </a:pPr>
                      <a:r>
                        <a:rPr altLang="en" b="1" lang="en" sz="1100"/>
                        <a:t>classification.</a:t>
                      </a:r>
                      <a:endParaRPr b="1" sz="1100"/>
                    </a:p>
                    <a:p>
                      <a:pPr algn="just" indent="0" lvl="0" marL="0" marR="0" rtl="0">
                        <a:lnSpc>
                          <a:spcPct val="100000"/>
                        </a:lnSpc>
                        <a:spcBef>
                          <a:spcPts val="1200"/>
                        </a:spcBef>
                        <a:spcAft>
                          <a:spcPts val="0"/>
                        </a:spcAft>
                        <a:buNone/>
                      </a:pPr>
                      <a:r>
                        <a:rPr altLang="en" b="1" lang="en" sz="1100" u="sng">
                          <a:solidFill>
                            <a:schemeClr val="hlink"/>
                          </a:solidFill>
                          <a:hlinkClick r:id="rId3"/>
                        </a:rPr>
                        <a:t>https://www.researchgate.net/publication/220298511_A_study_on_rough_set-aided_feature_selection_for_automatic_Web-page_classification</a:t>
                      </a:r>
                      <a:endParaRPr b="1" sz="1100"/>
                    </a:p>
                  </a:txBody>
                  <a:tcPr marB="91425" marL="91425" marR="91425" marT="91425">
                    <a:lnT cap="flat" cmpd="sng" w="9525">
                      <a:solidFill>
                        <a:srgbClr val="9E9E9E"/>
                      </a:solidFill>
                      <a:prstDash val="solid"/>
                      <a:round/>
                      <a:headEnd len="sm" type="none" w="sm"/>
                      <a:tailEnd len="sm" type="none" w="sm"/>
                    </a:lnT>
                  </a:tcPr>
                </a:tc>
                <a:tc>
                  <a:txBody>
                    <a:bodyPr numCol="1"/>
                    <a:lstStyle/>
                    <a:p>
                      <a:pPr algn="just" indent="0" lvl="0" marL="0" marR="0" rtl="0">
                        <a:lnSpc>
                          <a:spcPct val="115000"/>
                        </a:lnSpc>
                        <a:spcBef>
                          <a:spcPts val="0"/>
                        </a:spcBef>
                        <a:spcAft>
                          <a:spcPts val="0"/>
                        </a:spcAft>
                        <a:buClr>
                          <a:srgbClr val="000000"/>
                        </a:buClr>
                        <a:buSzPts val="1100"/>
                        <a:buFont typeface="Arial"/>
                        <a:buNone/>
                      </a:pPr>
                      <a:r>
                        <a:rPr altLang="en" cap="none" lang="en" strike="noStrike" sz="1100" u="none"/>
                        <a:t>Wakaki, T., Itakura, H., Tamura, M., Motoda, H., &amp; Washio, T. (2006).</a:t>
                      </a:r>
                      <a:endParaRPr b="1" cap="none" strike="noStrike" sz="1100" u="none"/>
                    </a:p>
                  </a:txBody>
                  <a:tcPr marB="91425" marL="91425" marR="91425" marT="91425">
                    <a:lnT cap="flat" cmpd="sng" w="9525">
                      <a:solidFill>
                        <a:srgbClr val="9E9E9E"/>
                      </a:solidFill>
                      <a:prstDash val="solid"/>
                      <a:round/>
                      <a:headEnd len="sm" type="none" w="sm"/>
                      <a:tailEnd len="sm" type="none" w="sm"/>
                    </a:lnT>
                  </a:tcPr>
                </a:tc>
                <a:tc>
                  <a:txBody>
                    <a:bodyPr numCol="1"/>
                    <a:lstStyle/>
                    <a:p>
                      <a:pPr algn="just" indent="0" lvl="0" marL="0" marR="0" rtl="0">
                        <a:lnSpc>
                          <a:spcPct val="100000"/>
                        </a:lnSpc>
                        <a:spcBef>
                          <a:spcPts val="0"/>
                        </a:spcBef>
                        <a:spcAft>
                          <a:spcPts val="0"/>
                        </a:spcAft>
                        <a:buClr>
                          <a:srgbClr val="000000"/>
                        </a:buClr>
                        <a:buSzPts val="1100"/>
                        <a:buFont typeface="Arial"/>
                        <a:buNone/>
                      </a:pPr>
                      <a:r>
                        <a:rPr altLang="en" cap="none" lang="en" strike="noStrike" sz="1100" u="none"/>
                        <a:t>A basic idea about how the web-pages are classified based on various</a:t>
                      </a:r>
                      <a:endParaRPr cap="none" strike="noStrike" sz="1100" u="none"/>
                    </a:p>
                    <a:p>
                      <a:pPr algn="just" indent="0" lvl="0" marL="0" marR="0" rtl="0">
                        <a:lnSpc>
                          <a:spcPct val="100000"/>
                        </a:lnSpc>
                        <a:spcBef>
                          <a:spcPts val="0"/>
                        </a:spcBef>
                        <a:spcAft>
                          <a:spcPts val="0"/>
                        </a:spcAft>
                        <a:buClr>
                          <a:srgbClr val="000000"/>
                        </a:buClr>
                        <a:buSzPts val="1100"/>
                        <a:buFont typeface="Arial"/>
                        <a:buNone/>
                      </a:pPr>
                      <a:r>
                        <a:rPr altLang="en" cap="none" lang="en" strike="noStrike" sz="1100" u="none"/>
                        <a:t>categories.</a:t>
                      </a:r>
                      <a:endParaRPr cap="none" strike="noStrike" sz="1100" u="none"/>
                    </a:p>
                  </a:txBody>
                  <a:tcPr marB="91425" marL="91425" marR="91425" marT="91425"/>
                </a:tc>
                <a:extLst>
                  <a:ext uri="{0D108BD9-81ED-4DB2-BD59-A6C34878D82A}">
                    <a16:rowId xmlns:a16="http://schemas.microsoft.com/office/drawing/2014/main" val="10001"/>
                  </a:ext>
                </a:extLst>
              </a:tr>
              <a:tr h="644850">
                <a:tc>
                  <a:txBody>
                    <a:bodyPr numCol="1"/>
                    <a:lstStyle/>
                    <a:p>
                      <a:pPr algn="just" indent="-298450" lvl="0" marL="457200" marR="0" rtl="0">
                        <a:lnSpc>
                          <a:spcPct val="100000"/>
                        </a:lnSpc>
                        <a:spcBef>
                          <a:spcPts val="0"/>
                        </a:spcBef>
                        <a:spcAft>
                          <a:spcPts val="0"/>
                        </a:spcAft>
                        <a:buClr>
                          <a:srgbClr val="000000"/>
                        </a:buClr>
                        <a:buSzPts val="1100"/>
                        <a:buFont typeface="Times New Roman"/>
                        <a:buChar char="●"/>
                      </a:pPr>
                      <a:r>
                        <a:rPr altLang="en" b="1" cap="none" lang="en" strike="noStrike" sz="1100" u="none"/>
                        <a:t>Keras: The Python Deep Learning library,</a:t>
                      </a:r>
                      <a:endParaRPr b="1" cap="none" strike="noStrike" sz="1100" u="none"/>
                    </a:p>
                    <a:p>
                      <a:pPr algn="just" indent="0" lvl="0" marL="0" marR="0" rtl="0">
                        <a:lnSpc>
                          <a:spcPct val="100000"/>
                        </a:lnSpc>
                        <a:spcBef>
                          <a:spcPts val="1200"/>
                        </a:spcBef>
                        <a:spcAft>
                          <a:spcPts val="0"/>
                        </a:spcAft>
                        <a:buClr>
                          <a:srgbClr val="000000"/>
                        </a:buClr>
                        <a:buSzPts val="1000"/>
                        <a:buFont typeface="Arial"/>
                        <a:buNone/>
                      </a:pPr>
                      <a:r>
                        <a:rPr altLang="en" cap="none" lang="en" strike="noStrike" sz="1000" u="sng">
                          <a:solidFill>
                            <a:schemeClr val="hlink"/>
                          </a:solidFill>
                          <a:hlinkClick r:id="rId4"/>
                        </a:rPr>
                        <a:t>https://keras.io/</a:t>
                      </a:r>
                      <a:endParaRPr cap="none" strike="noStrike" sz="1000" u="none"/>
                    </a:p>
                  </a:txBody>
                  <a:tcPr marB="91425" marL="91425" marR="91425" marT="91425"/>
                </a:tc>
                <a:tc>
                  <a:txBody>
                    <a:bodyPr numCol="1"/>
                    <a:lstStyle/>
                    <a:p>
                      <a:pPr algn="just" indent="0" lvl="0" marL="0" marR="0" rtl="0">
                        <a:lnSpc>
                          <a:spcPct val="115000"/>
                        </a:lnSpc>
                        <a:spcBef>
                          <a:spcPts val="0"/>
                        </a:spcBef>
                        <a:spcAft>
                          <a:spcPts val="0"/>
                        </a:spcAft>
                        <a:buClr>
                          <a:srgbClr val="000000"/>
                        </a:buClr>
                        <a:buSzPts val="1100"/>
                        <a:buFont typeface="Arial"/>
                        <a:buNone/>
                      </a:pPr>
                      <a:r>
                        <a:rPr altLang="en" cap="none" lang="en" strike="noStrike" sz="1100" u="none"/>
                        <a:t>Son Erişim: Mayıs 2018.</a:t>
                      </a:r>
                      <a:endParaRPr b="1" cap="none" strike="noStrike" sz="1100" u="none"/>
                    </a:p>
                  </a:txBody>
                  <a:tcPr marB="91425" marL="91425" marR="91425" marT="91425"/>
                </a:tc>
                <a:tc>
                  <a:txBody>
                    <a:bodyPr numCol="1"/>
                    <a:lstStyle/>
                    <a:p>
                      <a:pPr algn="just" indent="0" lvl="0" marL="0" marR="0" rtl="0">
                        <a:lnSpc>
                          <a:spcPct val="100000"/>
                        </a:lnSpc>
                        <a:spcBef>
                          <a:spcPts val="0"/>
                        </a:spcBef>
                        <a:spcAft>
                          <a:spcPts val="0"/>
                        </a:spcAft>
                        <a:buClr>
                          <a:srgbClr val="000000"/>
                        </a:buClr>
                        <a:buSzPts val="1000"/>
                        <a:buFont typeface="Arial"/>
                        <a:buNone/>
                      </a:pPr>
                      <a:r>
                        <a:rPr altLang="en" cap="none" lang="en" strike="noStrike" sz="1000" u="none"/>
                        <a:t>A well built python library which makes our thoughts clear on the concepts of deep learning and provides API for implementing so.</a:t>
                      </a:r>
                      <a:endParaRPr cap="none" strike="noStrike" sz="1000" u="none"/>
                    </a:p>
                  </a:txBody>
                  <a:tcPr marB="91425" marL="91425" marR="91425" marT="91425"/>
                </a:tc>
                <a:extLst>
                  <a:ext uri="{0D108BD9-81ED-4DB2-BD59-A6C34878D82A}">
                    <a16:rowId xmlns:a16="http://schemas.microsoft.com/office/drawing/2014/main" val="10002"/>
                  </a:ext>
                </a:extLst>
              </a:tr>
              <a:tr h="1028700">
                <a:tc>
                  <a:txBody>
                    <a:bodyPr numCol="1"/>
                    <a:lstStyle/>
                    <a:p>
                      <a:pPr algn="just" indent="-298450" lvl="0" marL="457200" marR="0" rtl="0">
                        <a:lnSpc>
                          <a:spcPct val="100000"/>
                        </a:lnSpc>
                        <a:spcBef>
                          <a:spcPts val="0"/>
                        </a:spcBef>
                        <a:spcAft>
                          <a:spcPts val="0"/>
                        </a:spcAft>
                        <a:buClr>
                          <a:srgbClr val="000000"/>
                        </a:buClr>
                        <a:buSzPts val="1100"/>
                        <a:buFont typeface="Arial"/>
                        <a:buChar char="●"/>
                      </a:pPr>
                      <a:r>
                        <a:rPr altLang="en" b="1" cap="none" lang="en" strike="noStrike" sz="1100" u="none"/>
                        <a:t>A study on Internet addiction and its relation to psychopathology and self-esteem among college students.</a:t>
                      </a:r>
                      <a:endParaRPr b="1" cap="none" strike="noStrike" sz="1100" u="none"/>
                    </a:p>
                    <a:p>
                      <a:pPr algn="just" indent="0" lvl="0" marL="0" marR="0" rtl="0">
                        <a:lnSpc>
                          <a:spcPct val="100000"/>
                        </a:lnSpc>
                        <a:spcBef>
                          <a:spcPts val="0"/>
                        </a:spcBef>
                        <a:spcAft>
                          <a:spcPts val="0"/>
                        </a:spcAft>
                        <a:buClr>
                          <a:srgbClr val="000000"/>
                        </a:buClr>
                        <a:buSzPts val="1100"/>
                        <a:buFont typeface="Arial"/>
                        <a:buNone/>
                      </a:pPr>
                      <a:r>
                        <a:rPr altLang="en" b="1" cap="none" lang="en" strike="noStrike" sz="1100" u="sng">
                          <a:solidFill>
                            <a:schemeClr val="hlink"/>
                          </a:solidFill>
                          <a:hlinkClick r:id="rId5"/>
                        </a:rPr>
                        <a:t>https://www.ncbi.nlm.nih.gov/pmc/articles/PMC6198588/</a:t>
                      </a:r>
                      <a:endParaRPr b="1" cap="none" strike="noStrike" sz="1100" u="none"/>
                    </a:p>
                  </a:txBody>
                  <a:tcPr marB="91425" marL="91425" marR="91425" marT="91425"/>
                </a:tc>
                <a:tc>
                  <a:txBody>
                    <a:bodyPr numCol="1"/>
                    <a:lstStyle/>
                    <a:p>
                      <a:pPr algn="just" indent="0" lvl="0" marL="0" marR="0" rtl="0">
                        <a:lnSpc>
                          <a:spcPct val="115000"/>
                        </a:lnSpc>
                        <a:spcBef>
                          <a:spcPts val="0"/>
                        </a:spcBef>
                        <a:spcAft>
                          <a:spcPts val="0"/>
                        </a:spcAft>
                        <a:buClr>
                          <a:srgbClr val="000000"/>
                        </a:buClr>
                        <a:buSzPts val="1100"/>
                        <a:buFont typeface="Arial"/>
                        <a:buNone/>
                      </a:pPr>
                      <a:r>
                        <a:rPr altLang="en" cap="none" lang="en" strike="noStrike" sz="1100" u="none"/>
                        <a:t>Kumar M, Mondal A.</a:t>
                      </a:r>
                      <a:r>
                        <a:rPr altLang="en" cap="none" lang="en" strike="noStrike" sz="1100" u="none">
                          <a:solidFill>
                            <a:srgbClr val="212121"/>
                          </a:solidFill>
                          <a:highlight>
                            <a:schemeClr val="lt1"/>
                          </a:highlight>
                        </a:rPr>
                        <a:t>Ind Psychiatry J. 2018 Jan-Jun;27(1):61-66. doi: 10.4103/ipj.ipj_61_17. PMID: 30416293; PMCID: PMC6198588.</a:t>
                      </a:r>
                      <a:endParaRPr cap="none" strike="noStrike" sz="1100" u="none"/>
                    </a:p>
                  </a:txBody>
                  <a:tcPr marB="91425" marL="91425" marR="91425" marT="91425"/>
                </a:tc>
                <a:tc>
                  <a:txBody>
                    <a:bodyPr numCol="1"/>
                    <a:lstStyle/>
                    <a:p>
                      <a:pPr algn="just" indent="0" lvl="0" marL="0" marR="0" rtl="0">
                        <a:lnSpc>
                          <a:spcPct val="100000"/>
                        </a:lnSpc>
                        <a:spcBef>
                          <a:spcPts val="0"/>
                        </a:spcBef>
                        <a:spcAft>
                          <a:spcPts val="0"/>
                        </a:spcAft>
                        <a:buClr>
                          <a:srgbClr val="000000"/>
                        </a:buClr>
                        <a:buSzPts val="1000"/>
                        <a:buFont typeface="Arial"/>
                        <a:buNone/>
                      </a:pPr>
                      <a:r>
                        <a:rPr altLang="en" cap="none" lang="en" strike="noStrike" sz="1000" u="none"/>
                        <a:t>The main objective of this study is to explore the Internet use and its relation to psychopathology and self-esteem among college students.</a:t>
                      </a:r>
                      <a:endParaRPr cap="none" strike="noStrike" sz="1000" u="none"/>
                    </a:p>
                  </a:txBody>
                  <a:tcPr marB="91425" marL="91425" marR="91425" marT="91425"/>
                </a:tc>
                <a:extLst>
                  <a:ext uri="{0D108BD9-81ED-4DB2-BD59-A6C34878D82A}">
                    <a16:rowId xmlns:a16="http://schemas.microsoft.com/office/drawing/2014/main" val="10003"/>
                  </a:ext>
                </a:extLst>
              </a:tr>
              <a:tr h="1658225">
                <a:tc>
                  <a:txBody>
                    <a:bodyPr numCol="1"/>
                    <a:lstStyle/>
                    <a:p>
                      <a:pPr algn="just" indent="-298450" lvl="0" marL="457200" marR="0" rtl="0">
                        <a:lnSpc>
                          <a:spcPct val="100000"/>
                        </a:lnSpc>
                        <a:spcBef>
                          <a:spcPts val="0"/>
                        </a:spcBef>
                        <a:spcAft>
                          <a:spcPts val="0"/>
                        </a:spcAft>
                        <a:buClr>
                          <a:srgbClr val="000000"/>
                        </a:buClr>
                        <a:buSzPts val="1100"/>
                        <a:buFont typeface="Arial"/>
                        <a:buChar char="●"/>
                      </a:pPr>
                      <a:r>
                        <a:rPr altLang="en" b="1" cap="none" lang="en" strike="noStrike" sz="1100" u="none"/>
                        <a:t>Internet Addiction Facts and Statistics By The Recovery Village.</a:t>
                      </a:r>
                      <a:endParaRPr b="1" cap="none" strike="noStrike" sz="1100" u="none"/>
                    </a:p>
                    <a:p>
                      <a:pPr algn="just" indent="0" lvl="0" marL="0" marR="0" rtl="0">
                        <a:lnSpc>
                          <a:spcPct val="100000"/>
                        </a:lnSpc>
                        <a:spcBef>
                          <a:spcPts val="1200"/>
                        </a:spcBef>
                        <a:spcAft>
                          <a:spcPts val="0"/>
                        </a:spcAft>
                        <a:buClr>
                          <a:srgbClr val="000000"/>
                        </a:buClr>
                        <a:buSzPts val="1100"/>
                        <a:buFont typeface="Arial"/>
                        <a:buNone/>
                      </a:pPr>
                      <a:r>
                        <a:rPr altLang="en" cap="none" lang="en" strike="noStrike" sz="1100" u="sng">
                          <a:solidFill>
                            <a:schemeClr val="hlink"/>
                          </a:solidFill>
                          <a:hlinkClick r:id="rId6"/>
                        </a:rPr>
                        <a:t>Internet Addiction Facts &amp; Statistics | Serious Social Problem | Learn More (therecoveryvillage.com)</a:t>
                      </a:r>
                      <a:endParaRPr b="1" cap="none" strike="noStrike" sz="1100" u="none"/>
                    </a:p>
                    <a:p>
                      <a:pPr algn="just" indent="0" lvl="0" marL="0" marR="0" rtl="0">
                        <a:lnSpc>
                          <a:spcPct val="100000"/>
                        </a:lnSpc>
                        <a:spcBef>
                          <a:spcPts val="1200"/>
                        </a:spcBef>
                        <a:spcAft>
                          <a:spcPts val="0"/>
                        </a:spcAft>
                        <a:buClr>
                          <a:srgbClr val="000000"/>
                        </a:buClr>
                        <a:buSzPts val="1100"/>
                        <a:buFont typeface="Arial"/>
                        <a:buNone/>
                      </a:pPr>
                      <a:endParaRPr b="1" cap="none" strike="noStrike" sz="1100" u="none"/>
                    </a:p>
                    <a:p>
                      <a:pPr algn="just" indent="-228600" lvl="0" marL="457200" marR="0" rtl="0">
                        <a:lnSpc>
                          <a:spcPct val="115000"/>
                        </a:lnSpc>
                        <a:spcBef>
                          <a:spcPts val="1200"/>
                        </a:spcBef>
                        <a:spcAft>
                          <a:spcPts val="0"/>
                        </a:spcAft>
                        <a:buClr>
                          <a:srgbClr val="000000"/>
                        </a:buClr>
                        <a:buSzPts val="1100"/>
                        <a:buFont typeface="Arial"/>
                        <a:buNone/>
                      </a:pPr>
                      <a:endParaRPr b="1" cap="none" strike="noStrike" sz="1100" u="none"/>
                    </a:p>
                  </a:txBody>
                  <a:tcPr marB="91425" marL="91425" marR="91425" marT="91425"/>
                </a:tc>
                <a:tc>
                  <a:txBody>
                    <a:bodyPr numCol="1"/>
                    <a:lstStyle/>
                    <a:p>
                      <a:pPr algn="just" indent="0" lvl="0" marL="0" marR="0" rtl="0">
                        <a:lnSpc>
                          <a:spcPct val="115000"/>
                        </a:lnSpc>
                        <a:spcBef>
                          <a:spcPts val="0"/>
                        </a:spcBef>
                        <a:spcAft>
                          <a:spcPts val="0"/>
                        </a:spcAft>
                        <a:buClr>
                          <a:srgbClr val="000000"/>
                        </a:buClr>
                        <a:buSzPts val="1100"/>
                        <a:buFont typeface="Arial"/>
                        <a:buNone/>
                      </a:pPr>
                      <a:r>
                        <a:rPr altLang="en" cap="none" lang="en" strike="noStrike" sz="1100" u="none"/>
                        <a:t>Editor Megan Hul. Medically Reviewed By Dr. Andrew Proulx, MD</a:t>
                      </a:r>
                      <a:endParaRPr cap="none" strike="noStrike" sz="1100" u="none"/>
                    </a:p>
                  </a:txBody>
                  <a:tcPr marB="91425" marL="91425" marR="91425" marT="91425"/>
                </a:tc>
                <a:tc>
                  <a:txBody>
                    <a:bodyPr numCol="1"/>
                    <a:lstStyle/>
                    <a:p>
                      <a:pPr algn="just" indent="0" lvl="0" marL="0" marR="0" rtl="0">
                        <a:lnSpc>
                          <a:spcPct val="100000"/>
                        </a:lnSpc>
                        <a:spcBef>
                          <a:spcPts val="0"/>
                        </a:spcBef>
                        <a:spcAft>
                          <a:spcPts val="0"/>
                        </a:spcAft>
                        <a:buClr>
                          <a:srgbClr val="000000"/>
                        </a:buClr>
                        <a:buSzPts val="1000"/>
                        <a:buFont typeface="Arial"/>
                        <a:buNone/>
                      </a:pPr>
                      <a:r>
                        <a:rPr altLang="en" cap="none" lang="en" strike="noStrike" sz="1000" u="none"/>
                        <a:t>This helps us to understand what is internet addiction how it is caused what are the symptoms for understanding this addiction.</a:t>
                      </a:r>
                      <a:endParaRPr cap="none" strike="noStrike" sz="1000" u="none"/>
                    </a:p>
                  </a:txBody>
                  <a:tcPr marB="91425" marL="91425" marR="91425" marT="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63150" y="0"/>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Literature Survey</a:t>
            </a:r>
            <a:endParaRPr>
              <a:latin typeface="Arial"/>
              <a:ea typeface="Arial"/>
              <a:cs typeface="Arial"/>
              <a:sym typeface="Arial"/>
            </a:endParaRPr>
          </a:p>
        </p:txBody>
      </p:sp>
      <p:graphicFrame>
        <p:nvGraphicFramePr>
          <p:cNvPr id="103" name="Google Shape;103;p19"/>
          <p:cNvGraphicFramePr/>
          <p:nvPr/>
        </p:nvGraphicFramePr>
        <p:xfrm>
          <a:off x="-12" y="761875"/>
          <a:ext cx="9144000" cy="4294158"/>
        </p:xfrm>
        <a:graphic>
          <a:graphicData uri="http://schemas.openxmlformats.org/drawingml/2006/table">
            <a:tbl>
              <a:tblPr>
                <a:noFill/>
                <a:tableStyleId>{2892AD32-189D-4D62-BBF2-BA87E6844F9F}</a:tableStyleId>
              </a:tblPr>
              <a:tblGrid>
                <a:gridCol w="3431175">
                  <a:extLst>
                    <a:ext uri="{9D8B030D-6E8A-4147-A177-3AD203B41FA5}">
                      <a16:colId xmlns:a16="http://schemas.microsoft.com/office/drawing/2014/main" val="20000"/>
                    </a:ext>
                  </a:extLst>
                </a:gridCol>
                <a:gridCol w="2706775">
                  <a:extLst>
                    <a:ext uri="{9D8B030D-6E8A-4147-A177-3AD203B41FA5}">
                      <a16:colId xmlns:a16="http://schemas.microsoft.com/office/drawing/2014/main" val="20001"/>
                    </a:ext>
                  </a:extLst>
                </a:gridCol>
                <a:gridCol w="3006050">
                  <a:extLst>
                    <a:ext uri="{9D8B030D-6E8A-4147-A177-3AD203B41FA5}">
                      <a16:colId xmlns:a16="http://schemas.microsoft.com/office/drawing/2014/main" val="20002"/>
                    </a:ext>
                  </a:extLst>
                </a:gridCol>
              </a:tblGrid>
              <a:tr h="460600">
                <a:tc>
                  <a:txBody>
                    <a:bodyPr numCol="1"/>
                    <a:lstStyle/>
                    <a:p>
                      <a:pPr algn="just" indent="-228600" lvl="0" marL="457200" marR="0" rtl="0">
                        <a:lnSpc>
                          <a:spcPct val="115000"/>
                        </a:lnSpc>
                        <a:spcBef>
                          <a:spcPts val="0"/>
                        </a:spcBef>
                        <a:spcAft>
                          <a:spcPts val="0"/>
                        </a:spcAft>
                        <a:buClr>
                          <a:srgbClr val="000000"/>
                        </a:buClr>
                        <a:buSzPts val="1800"/>
                        <a:buFont typeface="Arial"/>
                        <a:buNone/>
                      </a:pPr>
                      <a:r>
                        <a:rPr altLang="en" b="1" cap="none" lang="en" strike="noStrike" sz="1800" u="none"/>
                        <a:t>Research Paper</a:t>
                      </a:r>
                      <a:endParaRPr b="1" cap="none" strike="noStrike" sz="1800" u="none"/>
                    </a:p>
                  </a:txBody>
                  <a:tcPr marB="91425" marL="91425" marR="91425" marT="91425">
                    <a:lnL cap="flat" cmpd="sng" w="9525">
                      <a:solidFill>
                        <a:srgbClr val="9E9E9E"/>
                      </a:solidFill>
                      <a:prstDash val="solid"/>
                      <a:round/>
                      <a:headEnd len="sm" type="none" w="sm"/>
                      <a:tailEnd len="sm" type="none" w="sm"/>
                    </a:lnL>
                    <a:lnR cap="flat" cmpd="sng" w="9525">
                      <a:solidFill>
                        <a:srgbClr val="9E9E9E"/>
                      </a:solidFill>
                      <a:prstDash val="solid"/>
                      <a:round/>
                      <a:headEnd len="sm" type="none" w="sm"/>
                      <a:tailEnd len="sm" type="none" w="sm"/>
                    </a:lnR>
                    <a:lnT cap="flat" cmpd="sng" w="9525">
                      <a:solidFill>
                        <a:srgbClr val="9E9E9E"/>
                      </a:solidFill>
                      <a:prstDash val="solid"/>
                      <a:round/>
                      <a:headEnd len="sm" type="none" w="sm"/>
                      <a:tailEnd len="sm" type="none" w="sm"/>
                    </a:lnT>
                    <a:lnB cap="flat" cmpd="sng" w="9525">
                      <a:solidFill>
                        <a:srgbClr val="9E9E9E"/>
                      </a:solidFill>
                      <a:prstDash val="solid"/>
                      <a:round/>
                      <a:headEnd len="sm" type="none" w="sm"/>
                      <a:tailEnd len="sm" type="none" w="sm"/>
                    </a:lnB>
                    <a:solidFill>
                      <a:srgbClr val="FFFBFA"/>
                    </a:solidFill>
                  </a:tcPr>
                </a:tc>
                <a:tc>
                  <a:txBody>
                    <a:bodyPr numCol="1"/>
                    <a:lstStyle/>
                    <a:p>
                      <a:pPr algn="just" indent="-228600" lvl="0" marL="457200" marR="0" rtl="0">
                        <a:lnSpc>
                          <a:spcPct val="115000"/>
                        </a:lnSpc>
                        <a:spcBef>
                          <a:spcPts val="0"/>
                        </a:spcBef>
                        <a:spcAft>
                          <a:spcPts val="0"/>
                        </a:spcAft>
                        <a:buClr>
                          <a:srgbClr val="000000"/>
                        </a:buClr>
                        <a:buSzPts val="1800"/>
                        <a:buFont typeface="Arial"/>
                        <a:buNone/>
                      </a:pPr>
                      <a:r>
                        <a:rPr altLang="en" b="1" cap="none" lang="en" strike="noStrike" sz="1800" u="none"/>
                        <a:t>Publication details</a:t>
                      </a:r>
                      <a:endParaRPr b="1" cap="none" strike="noStrike" sz="1800" u="none"/>
                    </a:p>
                  </a:txBody>
                  <a:tcPr marB="91425" marL="91425" marR="91425" marT="91425">
                    <a:lnL cap="flat" cmpd="sng" w="9525">
                      <a:solidFill>
                        <a:srgbClr val="9E9E9E"/>
                      </a:solidFill>
                      <a:prstDash val="solid"/>
                      <a:round/>
                      <a:headEnd len="sm" type="none" w="sm"/>
                      <a:tailEnd len="sm" type="none" w="sm"/>
                    </a:lnL>
                    <a:lnR cap="flat" cmpd="sng" w="9525">
                      <a:solidFill>
                        <a:srgbClr val="9E9E9E"/>
                      </a:solidFill>
                      <a:prstDash val="solid"/>
                      <a:round/>
                      <a:headEnd len="sm" type="none" w="sm"/>
                      <a:tailEnd len="sm" type="none" w="sm"/>
                    </a:lnR>
                    <a:lnT cap="flat" cmpd="sng" w="9525">
                      <a:solidFill>
                        <a:srgbClr val="9E9E9E"/>
                      </a:solidFill>
                      <a:prstDash val="solid"/>
                      <a:round/>
                      <a:headEnd len="sm" type="none" w="sm"/>
                      <a:tailEnd len="sm" type="none" w="sm"/>
                    </a:lnT>
                    <a:lnB cap="flat" cmpd="sng" w="9525">
                      <a:solidFill>
                        <a:srgbClr val="9E9E9E"/>
                      </a:solidFill>
                      <a:prstDash val="solid"/>
                      <a:round/>
                      <a:headEnd len="sm" type="none" w="sm"/>
                      <a:tailEnd len="sm" type="none" w="sm"/>
                    </a:lnB>
                    <a:solidFill>
                      <a:schemeClr val="lt1"/>
                    </a:solidFill>
                  </a:tcPr>
                </a:tc>
                <a:tc>
                  <a:txBody>
                    <a:bodyPr numCol="1"/>
                    <a:lstStyle/>
                    <a:p>
                      <a:pPr algn="just" indent="-228600" lvl="0" marL="457200" marR="0" rtl="0">
                        <a:lnSpc>
                          <a:spcPct val="115000"/>
                        </a:lnSpc>
                        <a:spcBef>
                          <a:spcPts val="0"/>
                        </a:spcBef>
                        <a:spcAft>
                          <a:spcPts val="0"/>
                        </a:spcAft>
                        <a:buClr>
                          <a:srgbClr val="000000"/>
                        </a:buClr>
                        <a:buSzPts val="1800"/>
                        <a:buFont typeface="Arial"/>
                        <a:buNone/>
                      </a:pPr>
                      <a:r>
                        <a:rPr altLang="en" b="1" cap="none" lang="en" strike="noStrike" sz="1800" u="none"/>
                        <a:t>Description</a:t>
                      </a:r>
                      <a:endParaRPr cap="none" strike="noStrike" sz="1000" u="none"/>
                    </a:p>
                  </a:txBody>
                  <a:tcPr marB="91425" marL="91425" marR="91425" marT="91425">
                    <a:lnL cap="flat" cmpd="sng" w="9525">
                      <a:solidFill>
                        <a:srgbClr val="9E9E9E"/>
                      </a:solidFill>
                      <a:prstDash val="solid"/>
                      <a:round/>
                      <a:headEnd len="sm" type="none" w="sm"/>
                      <a:tailEnd len="sm" type="none" w="sm"/>
                    </a:lnL>
                    <a:solidFill>
                      <a:schemeClr val="lt1"/>
                    </a:solidFill>
                  </a:tcPr>
                </a:tc>
                <a:extLst>
                  <a:ext uri="{0D108BD9-81ED-4DB2-BD59-A6C34878D82A}">
                    <a16:rowId xmlns:a16="http://schemas.microsoft.com/office/drawing/2014/main" val="10000"/>
                  </a:ext>
                </a:extLst>
              </a:tr>
              <a:tr h="1351150">
                <a:tc>
                  <a:txBody>
                    <a:bodyPr numCol="1"/>
                    <a:lstStyle/>
                    <a:p>
                      <a:pPr algn="just" indent="-298450" lvl="0" marL="457200" marR="0" rtl="0">
                        <a:lnSpc>
                          <a:spcPct val="100000"/>
                        </a:lnSpc>
                        <a:spcBef>
                          <a:spcPts val="0"/>
                        </a:spcBef>
                        <a:spcAft>
                          <a:spcPts val="0"/>
                        </a:spcAft>
                        <a:buSzPts val="1100"/>
                        <a:buChar char="●"/>
                      </a:pPr>
                      <a:r>
                        <a:rPr altLang="en" b="1" lang="en" sz="1100"/>
                        <a:t>Large Scale Text Classification using Semi-supervised Multinomial Naive Bayes</a:t>
                      </a:r>
                      <a:endParaRPr b="1" sz="1100"/>
                    </a:p>
                    <a:p>
                      <a:pPr algn="just" indent="0" lvl="0" marL="0" marR="0" rtl="0">
                        <a:lnSpc>
                          <a:spcPct val="100000"/>
                        </a:lnSpc>
                        <a:spcBef>
                          <a:spcPts val="1200"/>
                        </a:spcBef>
                        <a:spcAft>
                          <a:spcPts val="0"/>
                        </a:spcAft>
                        <a:buNone/>
                      </a:pPr>
                      <a:r>
                        <a:rPr altLang="en" b="1" lang="en" sz="1100" u="sng">
                          <a:solidFill>
                            <a:schemeClr val="hlink"/>
                          </a:solidFill>
                          <a:hlinkClick r:id="rId3"/>
                        </a:rPr>
                        <a:t>https://icml.cc/2011/papers/93_icmlpaper.pdf</a:t>
                      </a:r>
                      <a:endParaRPr b="1" sz="1100"/>
                    </a:p>
                  </a:txBody>
                  <a:tcPr marB="91425" marL="91425" marR="91425" marT="91425">
                    <a:lnT cap="flat" cmpd="sng" w="9525">
                      <a:solidFill>
                        <a:srgbClr val="9E9E9E"/>
                      </a:solidFill>
                      <a:prstDash val="solid"/>
                      <a:round/>
                      <a:headEnd len="sm" type="none" w="sm"/>
                      <a:tailEnd len="sm" type="none" w="sm"/>
                    </a:lnT>
                  </a:tcPr>
                </a:tc>
                <a:tc>
                  <a:txBody>
                    <a:bodyPr numCol="1"/>
                    <a:lstStyle/>
                    <a:p>
                      <a:pPr algn="just" indent="0" lvl="0" marL="0" marR="0" rtl="0">
                        <a:lnSpc>
                          <a:spcPct val="115000"/>
                        </a:lnSpc>
                        <a:spcBef>
                          <a:spcPts val="0"/>
                        </a:spcBef>
                        <a:spcAft>
                          <a:spcPts val="0"/>
                        </a:spcAft>
                        <a:buClr>
                          <a:srgbClr val="000000"/>
                        </a:buClr>
                        <a:buSzPts val="1100"/>
                        <a:buFont typeface="Arial"/>
                        <a:buNone/>
                      </a:pPr>
                      <a:r>
                        <a:rPr altLang="en" lang="en" sz="1100"/>
                        <a:t>Jiang Su,Jelber Shirabad,Stan Matwin</a:t>
                      </a:r>
                      <a:endParaRPr cap="none" strike="noStrike" sz="1100" u="none"/>
                    </a:p>
                  </a:txBody>
                  <a:tcPr marB="91425" marL="91425" marR="91425" marT="91425">
                    <a:lnT cap="flat" cmpd="sng" w="9525">
                      <a:solidFill>
                        <a:srgbClr val="9E9E9E"/>
                      </a:solidFill>
                      <a:prstDash val="solid"/>
                      <a:round/>
                      <a:headEnd len="sm" type="none" w="sm"/>
                      <a:tailEnd len="sm" type="none" w="sm"/>
                    </a:lnT>
                  </a:tcPr>
                </a:tc>
                <a:tc>
                  <a:txBody>
                    <a:bodyPr numCol="1"/>
                    <a:lstStyle/>
                    <a:p>
                      <a:pPr algn="just" indent="0" lvl="0" marL="0" marR="0" rtl="0">
                        <a:lnSpc>
                          <a:spcPct val="100000"/>
                        </a:lnSpc>
                        <a:spcBef>
                          <a:spcPts val="0"/>
                        </a:spcBef>
                        <a:spcAft>
                          <a:spcPts val="0"/>
                        </a:spcAft>
                        <a:buClr>
                          <a:srgbClr val="000000"/>
                        </a:buClr>
                        <a:buSzPts val="1100"/>
                        <a:buFont typeface="Arial"/>
                        <a:buNone/>
                      </a:pPr>
                      <a:r>
                        <a:rPr altLang="en" lang="en" sz="1100"/>
                        <a:t>A research paper which clearly specifies how multi-novial Naive Bayes can be used for effective classification with outstanding results.</a:t>
                      </a:r>
                      <a:endParaRPr cap="none" strike="noStrike" sz="1100" u="none"/>
                    </a:p>
                  </a:txBody>
                  <a:tcPr marB="91425" marL="91425" marR="91425" marT="91425"/>
                </a:tc>
                <a:extLst>
                  <a:ext uri="{0D108BD9-81ED-4DB2-BD59-A6C34878D82A}">
                    <a16:rowId xmlns:a16="http://schemas.microsoft.com/office/drawing/2014/main" val="10001"/>
                  </a:ext>
                </a:extLst>
              </a:tr>
              <a:tr h="644850">
                <a:tc>
                  <a:txBody>
                    <a:bodyPr numCol="1"/>
                    <a:lstStyle/>
                    <a:p>
                      <a:pPr algn="l" indent="-298450" lvl="0" marL="457200" rtl="0">
                        <a:lnSpc>
                          <a:spcPct val="115000"/>
                        </a:lnSpc>
                        <a:spcBef>
                          <a:spcPts val="1200"/>
                        </a:spcBef>
                        <a:spcAft>
                          <a:spcPts val="0"/>
                        </a:spcAft>
                        <a:buSzPts val="1100"/>
                        <a:buChar char="●"/>
                      </a:pPr>
                      <a:r>
                        <a:rPr altLang="en" b="1" lang="en" sz="1100">
                          <a:solidFill>
                            <a:srgbClr val="2E2E2E"/>
                          </a:solidFill>
                        </a:rPr>
                        <a:t>Logistic regression and artificial neural network classification models: a methodology review</a:t>
                      </a:r>
                      <a:endParaRPr b="1" sz="1100">
                        <a:solidFill>
                          <a:srgbClr val="2E2E2E"/>
                        </a:solidFill>
                      </a:endParaRPr>
                    </a:p>
                    <a:p>
                      <a:pPr algn="l" indent="0" lvl="0" marL="0" rtl="0">
                        <a:lnSpc>
                          <a:spcPct val="115000"/>
                        </a:lnSpc>
                        <a:spcBef>
                          <a:spcPts val="1200"/>
                        </a:spcBef>
                        <a:spcAft>
                          <a:spcPts val="1200"/>
                        </a:spcAft>
                        <a:buNone/>
                      </a:pPr>
                      <a:r>
                        <a:rPr altLang="en" lang="en" sz="1100" u="sng">
                          <a:solidFill>
                            <a:schemeClr val="hlink"/>
                          </a:solidFill>
                          <a:hlinkClick r:id="rId4"/>
                        </a:rPr>
                        <a:t>https://www.sciencedirect.com/science/article/pii/S1532046403000340</a:t>
                      </a:r>
                      <a:endParaRPr sz="1100">
                        <a:solidFill>
                          <a:srgbClr val="2E2E2E"/>
                        </a:solidFill>
                      </a:endParaRPr>
                    </a:p>
                  </a:txBody>
                  <a:tcPr marB="91425" marL="91425" marR="91425" marT="91425"/>
                </a:tc>
                <a:tc>
                  <a:txBody>
                    <a:bodyPr numCol="1"/>
                    <a:lstStyle/>
                    <a:p>
                      <a:pPr algn="just" indent="0" lvl="0" marL="0" marR="0" rtl="0">
                        <a:lnSpc>
                          <a:spcPct val="115000"/>
                        </a:lnSpc>
                        <a:spcBef>
                          <a:spcPts val="0"/>
                        </a:spcBef>
                        <a:spcAft>
                          <a:spcPts val="0"/>
                        </a:spcAft>
                        <a:buClr>
                          <a:srgbClr val="000000"/>
                        </a:buClr>
                        <a:buSzPts val="1100"/>
                        <a:buFont typeface="Arial"/>
                        <a:buNone/>
                      </a:pPr>
                      <a:r>
                        <a:rPr altLang="en" lang="en" sz="1100"/>
                        <a:t>Stephan Dreiseitl, Lucila Ohno-Machado</a:t>
                      </a:r>
                      <a:endParaRPr b="1" cap="none" strike="noStrike" sz="1100" u="none"/>
                    </a:p>
                  </a:txBody>
                  <a:tcPr marB="91425" marL="91425" marR="91425" marT="91425"/>
                </a:tc>
                <a:tc>
                  <a:txBody>
                    <a:bodyPr numCol="1"/>
                    <a:lstStyle/>
                    <a:p>
                      <a:pPr algn="just" indent="0" lvl="0" marL="0" marR="0" rtl="0">
                        <a:lnSpc>
                          <a:spcPct val="100000"/>
                        </a:lnSpc>
                        <a:spcBef>
                          <a:spcPts val="0"/>
                        </a:spcBef>
                        <a:spcAft>
                          <a:spcPts val="0"/>
                        </a:spcAft>
                        <a:buClr>
                          <a:srgbClr val="000000"/>
                        </a:buClr>
                        <a:buSzPts val="1000"/>
                        <a:buFont typeface="Arial"/>
                        <a:buNone/>
                      </a:pPr>
                      <a:r>
                        <a:rPr altLang="en" lang="en" sz="1000"/>
                        <a:t>A well Explained Resource paper which discusses about various algorithms like knn, svm, logistic regression.</a:t>
                      </a:r>
                      <a:endParaRPr cap="none" strike="noStrike" sz="1000" u="none"/>
                    </a:p>
                  </a:txBody>
                  <a:tcPr marB="91425" marL="91425" marR="91425" marT="91425"/>
                </a:tc>
                <a:extLst>
                  <a:ext uri="{0D108BD9-81ED-4DB2-BD59-A6C34878D82A}">
                    <a16:rowId xmlns:a16="http://schemas.microsoft.com/office/drawing/2014/main" val="10002"/>
                  </a:ext>
                </a:extLst>
              </a:tr>
              <a:tr h="1028700">
                <a:tc>
                  <a:txBody>
                    <a:bodyPr numCol="1"/>
                    <a:lstStyle/>
                    <a:p>
                      <a:pPr algn="just" indent="-304800" lvl="0" marL="457200" marR="0" rtl="0">
                        <a:lnSpc>
                          <a:spcPct val="100000"/>
                        </a:lnSpc>
                        <a:spcBef>
                          <a:spcPts val="0"/>
                        </a:spcBef>
                        <a:spcAft>
                          <a:spcPts val="0"/>
                        </a:spcAft>
                        <a:buSzPts val="1200"/>
                        <a:buChar char="●"/>
                      </a:pPr>
                      <a:r>
                        <a:rPr altLang="en" b="1" lang="en" sz="1100"/>
                        <a:t>Text classification techniques: A literature review.</a:t>
                      </a:r>
                      <a:endParaRPr b="1" sz="1100"/>
                    </a:p>
                    <a:p>
                      <a:pPr algn="just" indent="0" lvl="0" marL="0" marR="0" rtl="0">
                        <a:lnSpc>
                          <a:spcPct val="100000"/>
                        </a:lnSpc>
                        <a:spcBef>
                          <a:spcPts val="0"/>
                        </a:spcBef>
                        <a:spcAft>
                          <a:spcPts val="0"/>
                        </a:spcAft>
                        <a:buNone/>
                      </a:pPr>
                      <a:r>
                        <a:rPr altLang="en" b="1" lang="en" sz="1100" u="sng">
                          <a:solidFill>
                            <a:schemeClr val="hlink"/>
                          </a:solidFill>
                          <a:hlinkClick r:id="rId5"/>
                        </a:rPr>
                        <a:t>https://www.proquest.com/openview/b207fca7feb7fe6a69dca55c3e84e525/1?pq-origsite=gscholar&amp;cbl=5314838</a:t>
                      </a:r>
                      <a:endParaRPr b="1" sz="1100"/>
                    </a:p>
                    <a:p>
                      <a:pPr algn="just" indent="0" lvl="0" marL="0" marR="0" rtl="0">
                        <a:lnSpc>
                          <a:spcPct val="100000"/>
                        </a:lnSpc>
                        <a:spcBef>
                          <a:spcPts val="0"/>
                        </a:spcBef>
                        <a:spcAft>
                          <a:spcPts val="0"/>
                        </a:spcAft>
                        <a:buNone/>
                      </a:pPr>
                      <a:endParaRPr b="1" sz="1100"/>
                    </a:p>
                  </a:txBody>
                  <a:tcPr marB="91425" marL="91425" marR="91425" marT="91425"/>
                </a:tc>
                <a:tc>
                  <a:txBody>
                    <a:bodyPr numCol="1"/>
                    <a:lstStyle/>
                    <a:p>
                      <a:pPr algn="just" indent="0" lvl="0" marL="0" marR="0" rtl="0">
                        <a:lnSpc>
                          <a:spcPct val="115000"/>
                        </a:lnSpc>
                        <a:spcBef>
                          <a:spcPts val="0"/>
                        </a:spcBef>
                        <a:spcAft>
                          <a:spcPts val="0"/>
                        </a:spcAft>
                        <a:buClr>
                          <a:srgbClr val="000000"/>
                        </a:buClr>
                        <a:buSzPts val="1100"/>
                        <a:buFont typeface="Arial"/>
                        <a:buNone/>
                      </a:pPr>
                      <a:r>
                        <a:rPr altLang="en" lang="en" sz="1100"/>
                        <a:t>M. Thangaraj, M. Sivakami</a:t>
                      </a:r>
                      <a:endParaRPr sz="1100"/>
                    </a:p>
                  </a:txBody>
                  <a:tcPr marB="91425" marL="91425" marR="91425" marT="91425"/>
                </a:tc>
                <a:tc>
                  <a:txBody>
                    <a:bodyPr numCol="1"/>
                    <a:lstStyle/>
                    <a:p>
                      <a:pPr algn="just" indent="0" lvl="0" marL="0" marR="0" rtl="0">
                        <a:lnSpc>
                          <a:spcPct val="100000"/>
                        </a:lnSpc>
                        <a:spcBef>
                          <a:spcPts val="0"/>
                        </a:spcBef>
                        <a:spcAft>
                          <a:spcPts val="0"/>
                        </a:spcAft>
                        <a:buClr>
                          <a:srgbClr val="000000"/>
                        </a:buClr>
                        <a:buSzPts val="1000"/>
                        <a:buFont typeface="Arial"/>
                        <a:buNone/>
                      </a:pPr>
                      <a:r>
                        <a:rPr altLang="en" lang="en" sz="1000"/>
                        <a:t>A paper which explains the background of various classification techniques their uses way of functioning and their implementation.</a:t>
                      </a:r>
                      <a:endParaRPr cap="none" strike="noStrike" sz="1000" u="none"/>
                    </a:p>
                  </a:txBody>
                  <a:tcPr marB="91425" marL="91425" marR="91425" marT="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193850" y="32947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Literature Survey</a:t>
            </a:r>
            <a:endParaRPr>
              <a:latin typeface="Arial"/>
              <a:ea typeface="Arial"/>
              <a:cs typeface="Arial"/>
              <a:sym typeface="Arial"/>
            </a:endParaRPr>
          </a:p>
        </p:txBody>
      </p:sp>
      <p:graphicFrame>
        <p:nvGraphicFramePr>
          <p:cNvPr id="109" name="Google Shape;109;p20"/>
          <p:cNvGraphicFramePr/>
          <p:nvPr/>
        </p:nvGraphicFramePr>
        <p:xfrm>
          <a:off x="0" y="1263903"/>
          <a:ext cx="9144000" cy="4895633"/>
        </p:xfrm>
        <a:graphic>
          <a:graphicData uri="http://schemas.openxmlformats.org/drawingml/2006/table">
            <a:tbl>
              <a:tblPr>
                <a:noFill/>
                <a:tableStyleId>{2892AD32-189D-4D62-BBF2-BA87E6844F9F}</a:tableStyleId>
              </a:tblPr>
              <a:tblGrid>
                <a:gridCol w="3044775">
                  <a:extLst>
                    <a:ext uri="{9D8B030D-6E8A-4147-A177-3AD203B41FA5}">
                      <a16:colId xmlns:a16="http://schemas.microsoft.com/office/drawing/2014/main" val="20000"/>
                    </a:ext>
                  </a:extLst>
                </a:gridCol>
                <a:gridCol w="3300975">
                  <a:extLst>
                    <a:ext uri="{9D8B030D-6E8A-4147-A177-3AD203B41FA5}">
                      <a16:colId xmlns:a16="http://schemas.microsoft.com/office/drawing/2014/main" val="20001"/>
                    </a:ext>
                  </a:extLst>
                </a:gridCol>
                <a:gridCol w="2798250">
                  <a:extLst>
                    <a:ext uri="{9D8B030D-6E8A-4147-A177-3AD203B41FA5}">
                      <a16:colId xmlns:a16="http://schemas.microsoft.com/office/drawing/2014/main" val="20002"/>
                    </a:ext>
                  </a:extLst>
                </a:gridCol>
              </a:tblGrid>
              <a:tr h="364675">
                <a:tc>
                  <a:txBody>
                    <a:bodyPr numCol="1"/>
                    <a:lstStyle/>
                    <a:p>
                      <a:pPr algn="just" indent="-228600" lvl="0" marL="457200" marR="0" rtl="0">
                        <a:lnSpc>
                          <a:spcPct val="115000"/>
                        </a:lnSpc>
                        <a:spcBef>
                          <a:spcPts val="0"/>
                        </a:spcBef>
                        <a:spcAft>
                          <a:spcPts val="0"/>
                        </a:spcAft>
                        <a:buClr>
                          <a:srgbClr val="000000"/>
                        </a:buClr>
                        <a:buSzPts val="1800"/>
                        <a:buFont typeface="Arial"/>
                        <a:buNone/>
                      </a:pPr>
                      <a:r>
                        <a:rPr altLang="en" b="1" cap="none" lang="en" strike="noStrike" sz="1800" u="none"/>
                        <a:t>Research Paper</a:t>
                      </a:r>
                      <a:endParaRPr cap="none" strike="noStrike" sz="1400" u="none"/>
                    </a:p>
                  </a:txBody>
                  <a:tcPr marB="91425" marL="91425" marR="91425" marT="91425">
                    <a:lnB cap="flat" cmpd="sng" w="9525">
                      <a:solidFill>
                        <a:srgbClr val="9E9E9E"/>
                      </a:solidFill>
                      <a:prstDash val="solid"/>
                      <a:round/>
                      <a:headEnd len="sm" type="none" w="sm"/>
                      <a:tailEnd len="sm" type="none" w="sm"/>
                    </a:lnB>
                  </a:tcPr>
                </a:tc>
                <a:tc>
                  <a:txBody>
                    <a:bodyPr numCol="1"/>
                    <a:lstStyle/>
                    <a:p>
                      <a:pPr algn="just" indent="-228600" lvl="0" marL="457200" marR="0" rtl="0">
                        <a:lnSpc>
                          <a:spcPct val="115000"/>
                        </a:lnSpc>
                        <a:spcBef>
                          <a:spcPts val="0"/>
                        </a:spcBef>
                        <a:spcAft>
                          <a:spcPts val="0"/>
                        </a:spcAft>
                        <a:buClr>
                          <a:srgbClr val="000000"/>
                        </a:buClr>
                        <a:buSzPts val="1800"/>
                        <a:buFont typeface="Arial"/>
                        <a:buNone/>
                      </a:pPr>
                      <a:r>
                        <a:rPr altLang="en" b="1" cap="none" lang="en" strike="noStrike" sz="1800" u="none"/>
                        <a:t>Publication details</a:t>
                      </a:r>
                      <a:endParaRPr cap="none" strike="noStrike" sz="1400" u="none"/>
                    </a:p>
                  </a:txBody>
                  <a:tcPr marB="91425" marL="91425" marR="91425" marT="91425"/>
                </a:tc>
                <a:tc>
                  <a:txBody>
                    <a:bodyPr numCol="1"/>
                    <a:lstStyle/>
                    <a:p>
                      <a:pPr algn="just" indent="-228600" lvl="0" marL="457200" marR="0" rtl="0">
                        <a:lnSpc>
                          <a:spcPct val="115000"/>
                        </a:lnSpc>
                        <a:spcBef>
                          <a:spcPts val="0"/>
                        </a:spcBef>
                        <a:spcAft>
                          <a:spcPts val="0"/>
                        </a:spcAft>
                        <a:buClr>
                          <a:srgbClr val="000000"/>
                        </a:buClr>
                        <a:buSzPts val="1800"/>
                        <a:buFont typeface="Arial"/>
                        <a:buNone/>
                      </a:pPr>
                      <a:r>
                        <a:rPr altLang="en" b="1" cap="none" lang="en" strike="noStrike" sz="1800" u="none"/>
                        <a:t>Description</a:t>
                      </a:r>
                      <a:endParaRPr cap="none" strike="noStrike" sz="1400" u="none"/>
                    </a:p>
                  </a:txBody>
                  <a:tcPr marB="91425" marL="91425" marR="91425" marT="91425"/>
                </a:tc>
                <a:extLst>
                  <a:ext uri="{0D108BD9-81ED-4DB2-BD59-A6C34878D82A}">
                    <a16:rowId xmlns:a16="http://schemas.microsoft.com/office/drawing/2014/main" val="10000"/>
                  </a:ext>
                </a:extLst>
              </a:tr>
              <a:tr h="1906675">
                <a:tc>
                  <a:txBody>
                    <a:bodyPr numCol="1"/>
                    <a:lstStyle/>
                    <a:p>
                      <a:pPr algn="just" indent="-298450" lvl="0" marL="457200" marR="0" rtl="0">
                        <a:lnSpc>
                          <a:spcPct val="100000"/>
                        </a:lnSpc>
                        <a:spcBef>
                          <a:spcPts val="0"/>
                        </a:spcBef>
                        <a:spcAft>
                          <a:spcPts val="0"/>
                        </a:spcAft>
                        <a:buClr>
                          <a:srgbClr val="000000"/>
                        </a:buClr>
                        <a:buSzPts val="1100"/>
                        <a:buFont typeface="Arial"/>
                        <a:buChar char="●"/>
                      </a:pPr>
                      <a:r>
                        <a:rPr altLang="en" b="1" cap="none" lang="en" strike="noStrike" sz="1100" u="none"/>
                        <a:t>Internet Addiction: A Handbook and Guide to Evaluation and Treatment. </a:t>
                      </a:r>
                      <a:r>
                        <a:rPr altLang="en" b="1" cap="none" lang="en" strike="noStrike" sz="1100" u="none">
                          <a:solidFill>
                            <a:schemeClr val="lt2"/>
                          </a:solidFill>
                        </a:rPr>
                        <a:t>by Kimberly S. Young  (Editor), Cristiano Nabuco de Abreu (Editor)</a:t>
                      </a:r>
                      <a:endParaRPr b="1" cap="none" strike="noStrike" sz="1100" u="none">
                        <a:solidFill>
                          <a:schemeClr val="lt2"/>
                        </a:solidFill>
                      </a:endParaRPr>
                    </a:p>
                    <a:p>
                      <a:pPr algn="just" indent="0" lvl="0" marL="0" marR="0" rtl="0">
                        <a:lnSpc>
                          <a:spcPct val="100000"/>
                        </a:lnSpc>
                        <a:spcBef>
                          <a:spcPts val="1200"/>
                        </a:spcBef>
                        <a:spcAft>
                          <a:spcPts val="0"/>
                        </a:spcAft>
                        <a:buClr>
                          <a:srgbClr val="000000"/>
                        </a:buClr>
                        <a:buSzPts val="1100"/>
                        <a:buFont typeface="Arial"/>
                        <a:buNone/>
                      </a:pPr>
                      <a:r>
                        <a:rPr altLang="en" b="1" cap="none" lang="en" strike="noStrike" sz="1100" u="sng">
                          <a:solidFill>
                            <a:schemeClr val="hlink"/>
                          </a:solidFill>
                          <a:hlinkClick r:id="rId3"/>
                        </a:rPr>
                        <a:t>https://books.google.co.in/books?id=C_omSZQyfYcC&amp;lpg=PA1&amp;pg=PT7#v=onepage&amp;q&amp;f=false</a:t>
                      </a:r>
                      <a:endParaRPr b="1" cap="none" strike="noStrike" sz="1100" u="none">
                        <a:solidFill>
                          <a:srgbClr val="212121"/>
                        </a:solidFill>
                      </a:endParaRPr>
                    </a:p>
                    <a:p>
                      <a:pPr algn="just" indent="0" lvl="0" marL="0" marR="0" rtl="0">
                        <a:lnSpc>
                          <a:spcPct val="115000"/>
                        </a:lnSpc>
                        <a:spcBef>
                          <a:spcPts val="1200"/>
                        </a:spcBef>
                        <a:spcAft>
                          <a:spcPts val="0"/>
                        </a:spcAft>
                        <a:buClr>
                          <a:srgbClr val="000000"/>
                        </a:buClr>
                        <a:buSzPts val="1100"/>
                        <a:buFont typeface="Arial"/>
                        <a:buNone/>
                      </a:pPr>
                      <a:endParaRPr b="1" cap="none" strike="noStrike" sz="1100" u="none"/>
                    </a:p>
                    <a:p>
                      <a:pPr algn="l" indent="0" lvl="0" marL="0" marR="0" rtl="0">
                        <a:lnSpc>
                          <a:spcPct val="100000"/>
                        </a:lnSpc>
                        <a:spcBef>
                          <a:spcPts val="1200"/>
                        </a:spcBef>
                        <a:spcAft>
                          <a:spcPts val="0"/>
                        </a:spcAft>
                        <a:buClr>
                          <a:srgbClr val="000000"/>
                        </a:buClr>
                        <a:buSzPts val="1400"/>
                        <a:buFont typeface="Arial"/>
                        <a:buNone/>
                      </a:pPr>
                      <a:endParaRPr cap="none" strike="noStrike" sz="1400" u="none"/>
                    </a:p>
                  </a:txBody>
                  <a:tcPr marB="91425" marL="91425" marR="91425" marT="91425">
                    <a:lnL cap="flat" cmpd="sng" w="9525">
                      <a:solidFill>
                        <a:srgbClr val="9E9E9E"/>
                      </a:solidFill>
                      <a:prstDash val="solid"/>
                      <a:round/>
                      <a:headEnd len="sm" type="none" w="sm"/>
                      <a:tailEnd len="sm" type="none" w="sm"/>
                    </a:lnL>
                    <a:lnR cap="flat" cmpd="sng" w="9525">
                      <a:solidFill>
                        <a:srgbClr val="9E9E9E"/>
                      </a:solidFill>
                      <a:prstDash val="solid"/>
                      <a:round/>
                      <a:headEnd len="sm" type="none" w="sm"/>
                      <a:tailEnd len="sm" type="none" w="sm"/>
                    </a:lnR>
                    <a:lnT cap="flat" cmpd="sng" w="9525">
                      <a:solidFill>
                        <a:srgbClr val="9E9E9E"/>
                      </a:solidFill>
                      <a:prstDash val="solid"/>
                      <a:round/>
                      <a:headEnd len="sm" type="none" w="sm"/>
                      <a:tailEnd len="sm" type="none" w="sm"/>
                    </a:lnT>
                    <a:lnB cap="flat" cmpd="sng" w="9525">
                      <a:solidFill>
                        <a:srgbClr val="9E9E9E"/>
                      </a:solidFill>
                      <a:prstDash val="solid"/>
                      <a:round/>
                      <a:headEnd len="sm" type="none" w="sm"/>
                      <a:tailEnd len="sm" type="none" w="sm"/>
                    </a:lnB>
                  </a:tcPr>
                </a:tc>
                <a:tc>
                  <a:txBody>
                    <a:bodyPr numCol="1"/>
                    <a:lstStyle/>
                    <a:p>
                      <a:pPr algn="just" indent="0" lvl="0" marL="0" marR="0" rtl="0">
                        <a:lnSpc>
                          <a:spcPct val="115000"/>
                        </a:lnSpc>
                        <a:spcBef>
                          <a:spcPts val="0"/>
                        </a:spcBef>
                        <a:spcAft>
                          <a:spcPts val="0"/>
                        </a:spcAft>
                        <a:buClr>
                          <a:srgbClr val="000000"/>
                        </a:buClr>
                        <a:buSzPts val="1100"/>
                        <a:buFont typeface="Arial"/>
                        <a:buNone/>
                      </a:pPr>
                      <a:r>
                        <a:rPr altLang="en" cap="none" lang="en" strike="noStrike" sz="1100" u="none"/>
                        <a:t>Dr. Larry Rosen, Past Chair and Professor of Psychology at California State University.</a:t>
                      </a:r>
                      <a:endParaRPr cap="none" strike="noStrike" sz="1100" u="none"/>
                    </a:p>
                    <a:p>
                      <a:pPr algn="just" indent="0" lvl="0" marL="0" marR="0" rtl="0">
                        <a:lnSpc>
                          <a:spcPct val="115000"/>
                        </a:lnSpc>
                        <a:spcBef>
                          <a:spcPts val="1200"/>
                        </a:spcBef>
                        <a:spcAft>
                          <a:spcPts val="0"/>
                        </a:spcAft>
                        <a:buClr>
                          <a:srgbClr val="000000"/>
                        </a:buClr>
                        <a:buSzPts val="1100"/>
                        <a:buFont typeface="Arial"/>
                        <a:buNone/>
                      </a:pPr>
                      <a:r>
                        <a:rPr altLang="en" cap="none" lang="en" strike="noStrike" sz="1100" u="none"/>
                        <a:t>Hilarie Cash, PhD, coauthor of Video Games and Your Kids: How Parents Stay in Control, and cofounder of reSTART: Internet Addiction Recovery Program.</a:t>
                      </a:r>
                      <a:endParaRPr cap="none" strike="noStrike" sz="1100" u="none"/>
                    </a:p>
                    <a:p>
                      <a:pPr algn="just" indent="0" lvl="0" marL="0" marR="0" rtl="0">
                        <a:lnSpc>
                          <a:spcPct val="115000"/>
                        </a:lnSpc>
                        <a:spcBef>
                          <a:spcPts val="1200"/>
                        </a:spcBef>
                        <a:spcAft>
                          <a:spcPts val="0"/>
                        </a:spcAft>
                        <a:buClr>
                          <a:srgbClr val="000000"/>
                        </a:buClr>
                        <a:buSzPts val="1100"/>
                        <a:buFont typeface="Arial"/>
                        <a:buNone/>
                      </a:pPr>
                      <a:r>
                        <a:rPr altLang="en" cap="none" lang="en" strike="noStrike" sz="1100" u="none"/>
                        <a:t>Ran Tao, MD, Professor and Director, and Xiuqin Huang, MD, Associate Professor, Treatment Center for Internet Addiction, General Hospital of Beijing Military Region, China.( 9 Nov 2010).</a:t>
                      </a:r>
                      <a:endParaRPr cap="none" strike="noStrike" sz="1050" u="none">
                        <a:solidFill>
                          <a:srgbClr val="0F1111"/>
                        </a:solidFill>
                        <a:highlight>
                          <a:schemeClr val="lt1"/>
                        </a:highlight>
                      </a:endParaRPr>
                    </a:p>
                  </a:txBody>
                  <a:tcPr marB="91425" marL="91425" marR="91425" marT="91425">
                    <a:lnL cap="flat" cmpd="sng" w="9525">
                      <a:solidFill>
                        <a:srgbClr val="9E9E9E"/>
                      </a:solidFill>
                      <a:prstDash val="solid"/>
                      <a:round/>
                      <a:headEnd len="sm" type="none" w="sm"/>
                      <a:tailEnd len="sm" type="none" w="sm"/>
                    </a:lnL>
                    <a:lnB cap="flat" cmpd="sng" w="9525">
                      <a:solidFill>
                        <a:srgbClr val="9E9E9E"/>
                      </a:solidFill>
                      <a:prstDash val="solid"/>
                      <a:round/>
                      <a:headEnd len="sm" type="none" w="sm"/>
                      <a:tailEnd len="sm" type="none" w="sm"/>
                    </a:lnB>
                  </a:tcPr>
                </a:tc>
                <a:tc>
                  <a:txBody>
                    <a:bodyPr numCol="1"/>
                    <a:lstStyle/>
                    <a:p>
                      <a:pPr algn="just" indent="0" lvl="0" marL="0" marR="0" rtl="0">
                        <a:lnSpc>
                          <a:spcPct val="100000"/>
                        </a:lnSpc>
                        <a:spcBef>
                          <a:spcPts val="0"/>
                        </a:spcBef>
                        <a:spcAft>
                          <a:spcPts val="0"/>
                        </a:spcAft>
                        <a:buClr>
                          <a:srgbClr val="000000"/>
                        </a:buClr>
                        <a:buSzPts val="1000"/>
                        <a:buFont typeface="Arial"/>
                        <a:buNone/>
                      </a:pPr>
                      <a:r>
                        <a:rPr altLang="en" cap="none" lang="en" strike="noStrike" sz="1000" u="none"/>
                        <a:t>This book provides cutting-edge coverage by expanding the field to include specific problems such as online gaming, cybersex addiction, and gambling addiction. Its extensive attention to dealing with adolescents is essential, given the rapid rise in media and technology use by both Net Generation young adults and iGeneration teenagers.I am thrilled to have this invaluable, comprehensive, well-written resource for my own work and recommend it to people who need to understand this unique form of addiction.</a:t>
                      </a:r>
                      <a:endParaRPr cap="none" strike="noStrike" sz="1400" u="none"/>
                    </a:p>
                  </a:txBody>
                  <a:tcPr marB="91425" marL="91425" marR="91425" marT="91425">
                    <a:lnB cap="flat" cmpd="sng" w="9525">
                      <a:solidFill>
                        <a:srgbClr val="9E9E9E"/>
                      </a:solidFill>
                      <a:prstDash val="solid"/>
                      <a:round/>
                      <a:headEnd len="sm" type="none" w="sm"/>
                      <a:tailEnd len="sm" type="none" w="sm"/>
                    </a:lnB>
                  </a:tcPr>
                </a:tc>
                <a:extLst>
                  <a:ext uri="{0D108BD9-81ED-4DB2-BD59-A6C34878D82A}">
                    <a16:rowId xmlns:a16="http://schemas.microsoft.com/office/drawing/2014/main" val="10001"/>
                  </a:ext>
                </a:extLst>
              </a:tr>
              <a:tr h="1608250">
                <a:tc>
                  <a:txBody>
                    <a:bodyPr numCol="1"/>
                    <a:lstStyle/>
                    <a:p>
                      <a:pPr algn="just" indent="-298450" lvl="0" marL="457200" marR="0" rtl="0">
                        <a:lnSpc>
                          <a:spcPct val="100000"/>
                        </a:lnSpc>
                        <a:spcBef>
                          <a:spcPts val="0"/>
                        </a:spcBef>
                        <a:spcAft>
                          <a:spcPts val="0"/>
                        </a:spcAft>
                        <a:buClr>
                          <a:srgbClr val="000000"/>
                        </a:buClr>
                        <a:buSzPts val="1100"/>
                        <a:buFont typeface="Arial"/>
                        <a:buChar char="●"/>
                      </a:pPr>
                      <a:r>
                        <a:rPr altLang="en" b="1" cap="none" lang="en" strike="noStrike" sz="1100" u="none"/>
                        <a:t>Internet addiction and problematic Internet use: A systematic review of clinical research.</a:t>
                      </a:r>
                      <a:endParaRPr b="1" cap="none" strike="noStrike" sz="1100" u="none"/>
                    </a:p>
                    <a:p>
                      <a:pPr algn="just" indent="0" lvl="0" marL="0" marR="0" rtl="0">
                        <a:lnSpc>
                          <a:spcPct val="100000"/>
                        </a:lnSpc>
                        <a:spcBef>
                          <a:spcPts val="1200"/>
                        </a:spcBef>
                        <a:spcAft>
                          <a:spcPts val="0"/>
                        </a:spcAft>
                        <a:buClr>
                          <a:srgbClr val="000000"/>
                        </a:buClr>
                        <a:buSzPts val="1100"/>
                        <a:buFont typeface="Arial"/>
                        <a:buNone/>
                      </a:pPr>
                      <a:r>
                        <a:rPr altLang="en" b="1" cap="none" lang="en" strike="noStrike" sz="1100" u="sng">
                          <a:solidFill>
                            <a:schemeClr val="hlink"/>
                          </a:solidFill>
                          <a:hlinkClick r:id="rId4"/>
                        </a:rPr>
                        <a:t>https://pubmed.ncbi.nlm.nih.gov/27014605/</a:t>
                      </a:r>
                      <a:endParaRPr b="1" cap="none" strike="noStrike" sz="1100" u="none"/>
                    </a:p>
                    <a:p>
                      <a:pPr algn="just" indent="0" lvl="0" marL="0" marR="0" rtl="0">
                        <a:lnSpc>
                          <a:spcPct val="115000"/>
                        </a:lnSpc>
                        <a:spcBef>
                          <a:spcPts val="1200"/>
                        </a:spcBef>
                        <a:spcAft>
                          <a:spcPts val="0"/>
                        </a:spcAft>
                        <a:buClr>
                          <a:srgbClr val="000000"/>
                        </a:buClr>
                        <a:buSzPts val="1100"/>
                        <a:buFont typeface="Arial"/>
                        <a:buNone/>
                      </a:pPr>
                      <a:endParaRPr b="1" cap="none" strike="noStrike" sz="1100" u="none"/>
                    </a:p>
                    <a:p>
                      <a:pPr algn="just" indent="0" lvl="0" marL="0" marR="0" rtl="0">
                        <a:lnSpc>
                          <a:spcPct val="115000"/>
                        </a:lnSpc>
                        <a:spcBef>
                          <a:spcPts val="1200"/>
                        </a:spcBef>
                        <a:spcAft>
                          <a:spcPts val="0"/>
                        </a:spcAft>
                        <a:buClr>
                          <a:srgbClr val="000000"/>
                        </a:buClr>
                        <a:buSzPts val="1100"/>
                        <a:buFont typeface="Arial"/>
                        <a:buNone/>
                      </a:pPr>
                      <a:endParaRPr b="1" cap="none" strike="noStrike" sz="1100" u="none"/>
                    </a:p>
                    <a:p>
                      <a:pPr algn="just" indent="0" lvl="0" marL="0" marR="0" rtl="0">
                        <a:lnSpc>
                          <a:spcPct val="115000"/>
                        </a:lnSpc>
                        <a:spcBef>
                          <a:spcPts val="1200"/>
                        </a:spcBef>
                        <a:spcAft>
                          <a:spcPts val="0"/>
                        </a:spcAft>
                        <a:buClr>
                          <a:srgbClr val="000000"/>
                        </a:buClr>
                        <a:buSzPts val="1100"/>
                        <a:buFont typeface="Arial"/>
                        <a:buNone/>
                      </a:pPr>
                      <a:endParaRPr b="1" cap="none" strike="noStrike" sz="1100" u="none"/>
                    </a:p>
                  </a:txBody>
                  <a:tcPr marB="91425" marL="91425" marR="91425" marT="91425">
                    <a:lnL cap="flat" cmpd="sng" w="9525">
                      <a:solidFill>
                        <a:srgbClr val="9E9E9E"/>
                      </a:solidFill>
                      <a:prstDash val="solid"/>
                      <a:round/>
                      <a:headEnd len="sm" type="none" w="sm"/>
                      <a:tailEnd len="sm" type="none" w="sm"/>
                    </a:lnL>
                    <a:lnR cap="flat" cmpd="sng" w="9525">
                      <a:solidFill>
                        <a:srgbClr val="9E9E9E"/>
                      </a:solidFill>
                      <a:prstDash val="solid"/>
                      <a:round/>
                      <a:headEnd len="sm" type="none" w="sm"/>
                      <a:tailEnd len="sm" type="none" w="sm"/>
                    </a:lnR>
                    <a:lnT cap="flat" cmpd="sng" w="9525">
                      <a:solidFill>
                        <a:srgbClr val="9E9E9E"/>
                      </a:solidFill>
                      <a:prstDash val="solid"/>
                      <a:round/>
                      <a:headEnd len="sm" type="none" w="sm"/>
                      <a:tailEnd len="sm" type="none" w="sm"/>
                    </a:lnT>
                    <a:lnB cap="flat" cmpd="sng" w="9525">
                      <a:solidFill>
                        <a:srgbClr val="9E9E9E"/>
                      </a:solidFill>
                      <a:prstDash val="solid"/>
                      <a:round/>
                      <a:headEnd len="sm" type="none" w="sm"/>
                      <a:tailEnd len="sm" type="none" w="sm"/>
                    </a:lnB>
                  </a:tcPr>
                </a:tc>
                <a:tc>
                  <a:txBody>
                    <a:bodyPr numCol="1"/>
                    <a:lstStyle/>
                    <a:p>
                      <a:pPr algn="just" indent="0" lvl="0" marL="0" marR="0" rtl="0">
                        <a:lnSpc>
                          <a:spcPct val="115000"/>
                        </a:lnSpc>
                        <a:spcBef>
                          <a:spcPts val="0"/>
                        </a:spcBef>
                        <a:spcAft>
                          <a:spcPts val="0"/>
                        </a:spcAft>
                        <a:buClr>
                          <a:srgbClr val="000000"/>
                        </a:buClr>
                        <a:buSzPts val="1100"/>
                        <a:buFont typeface="Arial"/>
                        <a:buNone/>
                      </a:pPr>
                      <a:r>
                        <a:rPr altLang="en" cap="none" lang="en" strike="noStrike" sz="1100" u="none"/>
                        <a:t>Daria J Kuss and Olatz Lopez-Fernandez (2016 March).</a:t>
                      </a:r>
                      <a:endParaRPr cap="none" strike="noStrike" sz="1100" u="none"/>
                    </a:p>
                  </a:txBody>
                  <a:tcPr marB="91425" marL="91425" marR="91425" marT="91425">
                    <a:lnL cap="flat" cmpd="sng" w="9525">
                      <a:solidFill>
                        <a:srgbClr val="9E9E9E"/>
                      </a:solidFill>
                      <a:prstDash val="solid"/>
                      <a:round/>
                      <a:headEnd len="sm" type="none" w="sm"/>
                      <a:tailEnd len="sm" type="none" w="sm"/>
                    </a:lnL>
                    <a:lnR cap="flat" cmpd="sng" w="9525">
                      <a:solidFill>
                        <a:srgbClr val="9E9E9E"/>
                      </a:solidFill>
                      <a:prstDash val="solid"/>
                      <a:round/>
                      <a:headEnd len="sm" type="none" w="sm"/>
                      <a:tailEnd len="sm" type="none" w="sm"/>
                    </a:lnR>
                    <a:lnT cap="flat" cmpd="sng" w="9525">
                      <a:solidFill>
                        <a:srgbClr val="9E9E9E"/>
                      </a:solidFill>
                      <a:prstDash val="solid"/>
                      <a:round/>
                      <a:headEnd len="sm" type="none" w="sm"/>
                      <a:tailEnd len="sm" type="none" w="sm"/>
                    </a:lnT>
                    <a:lnB cap="flat" cmpd="sng" w="9525">
                      <a:solidFill>
                        <a:srgbClr val="9E9E9E"/>
                      </a:solidFill>
                      <a:prstDash val="solid"/>
                      <a:round/>
                      <a:headEnd len="sm" type="none" w="sm"/>
                      <a:tailEnd len="sm" type="none" w="sm"/>
                    </a:lnB>
                  </a:tcPr>
                </a:tc>
                <a:tc>
                  <a:txBody>
                    <a:bodyPr numCol="1"/>
                    <a:lstStyle/>
                    <a:p>
                      <a:pPr algn="just" indent="0" lvl="0" marL="0" marR="0" rtl="0">
                        <a:lnSpc>
                          <a:spcPct val="100000"/>
                        </a:lnSpc>
                        <a:spcBef>
                          <a:spcPts val="0"/>
                        </a:spcBef>
                        <a:spcAft>
                          <a:spcPts val="0"/>
                        </a:spcAft>
                        <a:buClr>
                          <a:srgbClr val="000000"/>
                        </a:buClr>
                        <a:buSzPts val="1000"/>
                        <a:buFont typeface="Arial"/>
                        <a:buNone/>
                      </a:pPr>
                      <a:r>
                        <a:rPr altLang="en" cap="none" lang="en" strike="noStrike" sz="1000" u="none"/>
                        <a:t>comprehensive overview of clinical studies on the clinical picture of Internet-use related addictions from a holistic perspective. A literature search was conducted using the database Web of Science.</a:t>
                      </a:r>
                      <a:endParaRPr cap="none" strike="noStrike" sz="1000" u="none"/>
                    </a:p>
                  </a:txBody>
                  <a:tcPr marB="91425" marL="91425" marR="91425" marT="91425">
                    <a:lnL cap="flat" cmpd="sng" w="9525">
                      <a:solidFill>
                        <a:srgbClr val="9E9E9E"/>
                      </a:solidFill>
                      <a:prstDash val="solid"/>
                      <a:round/>
                      <a:headEnd len="sm" type="none" w="sm"/>
                      <a:tailEnd len="sm" type="none" w="sm"/>
                    </a:lnL>
                    <a:lnR cap="flat" cmpd="sng" w="9525">
                      <a:solidFill>
                        <a:srgbClr val="9E9E9E"/>
                      </a:solidFill>
                      <a:prstDash val="solid"/>
                      <a:round/>
                      <a:headEnd len="sm" type="none" w="sm"/>
                      <a:tailEnd len="sm" type="none" w="sm"/>
                    </a:lnR>
                    <a:lnT cap="flat" cmpd="sng" w="9525">
                      <a:solidFill>
                        <a:srgbClr val="9E9E9E"/>
                      </a:solidFill>
                      <a:prstDash val="solid"/>
                      <a:round/>
                      <a:headEnd len="sm" type="none" w="sm"/>
                      <a:tailEnd len="sm" type="none" w="sm"/>
                    </a:lnT>
                    <a:lnB cap="flat" cmpd="sng" w="9525">
                      <a:solidFill>
                        <a:srgbClr val="9E9E9E"/>
                      </a:solidFill>
                      <a:prstDash val="solid"/>
                      <a:round/>
                      <a:headEnd len="sm" type="none" w="sm"/>
                      <a:tailEnd len="sm" type="none" w="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25" y="500925"/>
            <a:ext cx="8520600" cy="623700"/>
          </a:xfrm>
          <a:prstGeom prst="rect">
            <a:avLst/>
          </a:prstGeom>
          <a:noFill/>
          <a:ln>
            <a:noFill/>
          </a:ln>
        </p:spPr>
        <p:txBody>
          <a:bodyPr anchor="t" anchorCtr="0" bIns="91425" lIns="91425" numCol="1" rIns="91425" spcFirstLastPara="1" tIns="91425" wrap="square">
            <a:noAutofit/>
          </a:bodyPr>
          <a:lstStyle/>
          <a:p>
            <a:pPr algn="l" indent="0" lvl="0" marL="0" rtl="0">
              <a:lnSpc>
                <a:spcPct val="100000"/>
              </a:lnSpc>
              <a:spcBef>
                <a:spcPts val="0"/>
              </a:spcBef>
              <a:spcAft>
                <a:spcPts val="0"/>
              </a:spcAft>
              <a:buSzPts val="2800"/>
              <a:buNone/>
            </a:pPr>
            <a:r>
              <a:rPr altLang="en" lang="en">
                <a:latin typeface="Arial"/>
                <a:ea typeface="Arial"/>
                <a:cs typeface="Arial"/>
                <a:sym typeface="Arial"/>
              </a:rPr>
              <a:t>Methodology Employed</a:t>
            </a:r>
            <a:endParaRPr>
              <a:latin typeface="Arial"/>
              <a:ea typeface="Arial"/>
              <a:cs typeface="Arial"/>
              <a:sym typeface="Arial"/>
            </a:endParaRPr>
          </a:p>
        </p:txBody>
      </p:sp>
      <p:sp>
        <p:nvSpPr>
          <p:cNvPr id="115" name="Google Shape;115;p21"/>
          <p:cNvSpPr txBox="1">
            <a:spLocks noGrp="1"/>
          </p:cNvSpPr>
          <p:nvPr>
            <p:ph idx="1" type="body"/>
          </p:nvPr>
        </p:nvSpPr>
        <p:spPr>
          <a:xfrm>
            <a:off x="0" y="1277000"/>
            <a:ext cx="8894100" cy="3581400"/>
          </a:xfrm>
          <a:prstGeom prst="rect">
            <a:avLst/>
          </a:prstGeom>
          <a:noFill/>
          <a:ln>
            <a:noFill/>
          </a:ln>
        </p:spPr>
        <p:txBody>
          <a:bodyPr anchor="t" anchorCtr="0" bIns="91425" lIns="91425" numCol="1" rIns="91425" spcFirstLastPara="1" tIns="91425" wrap="square">
            <a:noAutofit/>
          </a:bodyPr>
          <a:lstStyle/>
          <a:p>
            <a:pPr algn="just" indent="-311150" lvl="0" marL="457200" rtl="0">
              <a:lnSpc>
                <a:spcPct val="150000"/>
              </a:lnSpc>
              <a:spcBef>
                <a:spcPts val="0"/>
              </a:spcBef>
              <a:spcAft>
                <a:spcPts val="0"/>
              </a:spcAft>
              <a:buClr>
                <a:srgbClr val="000000"/>
              </a:buClr>
              <a:buSzPts val="1300"/>
              <a:buFont typeface="Arial"/>
              <a:buChar char="●"/>
            </a:pPr>
            <a:r>
              <a:rPr altLang="en" lang="en">
                <a:solidFill>
                  <a:srgbClr val="000000"/>
                </a:solidFill>
                <a:latin typeface="Arial"/>
                <a:ea typeface="Arial"/>
                <a:cs typeface="Arial"/>
                <a:sym typeface="Arial"/>
              </a:rPr>
              <a:t>Artificial Intelligence and Machine learning-based approaches for the prediction of addiction and to classify the websites into categories. Based upon the data extracted from the user’s browsing history which includes the websites, the types of websites, the number of visits or we can say the view count and categories the model would test the data and give the user the exact idea of his browsing pattern. The solution will focus on both the categories and the view-count. For the categories, the solution will take into consideration the URLs and the bag of words from the websites. “I-detox” would thus indicate to the user if he requires any help to stop himself from being addicted to any harmful website.</a:t>
            </a:r>
            <a:endParaRPr sz="1400">
              <a:solidFill>
                <a:srgbClr val="000000"/>
              </a:solidFill>
              <a:latin typeface="Times New Roman"/>
              <a:ea typeface="Times New Roman"/>
              <a:cs typeface="Times New Roman"/>
              <a:sym typeface="Times New Roman"/>
            </a:endParaRPr>
          </a:p>
          <a:p>
            <a:pPr algn="just" indent="-311150" lvl="0" marL="457200" rtl="0">
              <a:lnSpc>
                <a:spcPct val="150000"/>
              </a:lnSpc>
              <a:spcBef>
                <a:spcPts val="1200"/>
              </a:spcBef>
              <a:spcAft>
                <a:spcPts val="0"/>
              </a:spcAft>
              <a:buClr>
                <a:srgbClr val="000000"/>
              </a:buClr>
              <a:buSzPts val="1300"/>
              <a:buFont typeface="Arial"/>
              <a:buChar char="●"/>
            </a:pPr>
            <a:r>
              <a:rPr altLang="en" lang="en">
                <a:solidFill>
                  <a:srgbClr val="000000"/>
                </a:solidFill>
                <a:latin typeface="Arial"/>
                <a:ea typeface="Arial"/>
                <a:cs typeface="Arial"/>
                <a:sym typeface="Arial"/>
              </a:rPr>
              <a:t>“I-detox” basically operates on the classification of websites. This website classification is based on the categorization of the websites. This categorization takes place on the content of the website, or the bag of words.If the URL is not accessible then we divide the URL into its component strings, create an array of that string and on the basis of this array we classify that particular website.</a:t>
            </a:r>
            <a:endParaRPr sz="1400">
              <a:solidFill>
                <a:srgbClr val="000000"/>
              </a:solidFill>
              <a:latin typeface="Times New Roman"/>
              <a:ea typeface="Times New Roman"/>
              <a:cs typeface="Times New Roman"/>
              <a:sym typeface="Times New Roman"/>
            </a:endParaRPr>
          </a:p>
          <a:p>
            <a:pPr algn="just" indent="0" lvl="0" marL="457200" rtl="0">
              <a:lnSpc>
                <a:spcPct val="150000"/>
              </a:lnSpc>
              <a:spcBef>
                <a:spcPts val="0"/>
              </a:spcBef>
              <a:spcAft>
                <a:spcPts val="0"/>
              </a:spcAft>
              <a:buSzPts val="1300"/>
              <a:buNone/>
            </a:pPr>
            <a:endParaRPr>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Words>2166</Words>
  <Paragraphs>161</Paragraphs>
  <Slides>27</Slides>
  <Notes>27</Notes>
  <TotalTime>12</TotalTime>
  <HiddenSlides>0</HiddenSlides>
  <MMClips>0</MMClips>
  <ScaleCrop>false</ScaleCrop>
  <HeadingPairs>
    <vt:vector baseType="variant" size="6">
      <vt:variant>
        <vt:lpstr>Fonts Used</vt:lpstr>
      </vt:variant>
      <vt:variant>
        <vt:i4>4</vt:i4>
      </vt:variant>
      <vt:variant>
        <vt:lpstr>Theme</vt:lpstr>
      </vt:variant>
      <vt:variant>
        <vt:i4>1</vt:i4>
      </vt:variant>
      <vt:variant>
        <vt:lpstr>Slide Titles</vt:lpstr>
      </vt:variant>
      <vt:variant>
        <vt:i4>27</vt:i4>
      </vt:variant>
    </vt:vector>
  </HeadingPairs>
  <TitlesOfParts>
    <vt:vector baseType="lpstr" size="32">
      <vt:lpstr>Merriweather</vt:lpstr>
      <vt:lpstr>Times New Roman</vt:lpstr>
      <vt:lpstr>Roboto</vt:lpstr>
      <vt:lpstr>Arial</vt:lpstr>
      <vt:lpstr>Paradigm</vt:lpstr>
      <vt:lpstr>TE Mini Project  I-Detox Domain:-AI, Deep learning and DWH Mining.  Inhouse Research Project                        Sustainable Goal : Good Health and Digital  Wellbeing. Review - II</vt:lpstr>
      <vt:lpstr>Content</vt:lpstr>
      <vt:lpstr>Introduction to Project</vt:lpstr>
      <vt:lpstr>Lacuna in the existing system</vt:lpstr>
      <vt:lpstr>Problem Definition</vt:lpstr>
      <vt:lpstr>Literature Survey</vt:lpstr>
      <vt:lpstr>Literature Survey</vt:lpstr>
      <vt:lpstr>Literature Survey</vt:lpstr>
      <vt:lpstr>Methodology Employed</vt:lpstr>
      <vt:lpstr>Methodology Employed</vt:lpstr>
      <vt:lpstr>Methodology Employed</vt:lpstr>
      <vt:lpstr>Block Diagram</vt:lpstr>
      <vt:lpstr>Modular Diagram</vt:lpstr>
      <vt:lpstr>Hardware, Software, Tools and constraint</vt:lpstr>
      <vt:lpstr>Proposed System</vt:lpstr>
      <vt:lpstr>Proposed System</vt:lpstr>
      <vt:lpstr>Proposed System</vt:lpstr>
      <vt:lpstr>Proposed System</vt:lpstr>
      <vt:lpstr>Proposed System</vt:lpstr>
      <vt:lpstr>Proposed System</vt:lpstr>
      <vt:lpstr>Proposed System</vt:lpstr>
      <vt:lpstr>Proposed System</vt:lpstr>
      <vt:lpstr>Proposed System</vt:lpstr>
      <vt:lpstr>Proposed System</vt:lpstr>
      <vt:lpstr>Next Work Plan</vt:lpstr>
      <vt:lpstr>Conclusion</vt:lpstr>
      <vt:lpstr>References</vt:lpstr>
    </vt:vector>
  </TitlesOfParts>
  <LinksUpToDate>false</LinksUpToDate>
  <SharedDoc>false</SharedDoc>
  <HyperlinksChanged>false</HyperlinksChanged>
  <Application>Microsoft Office PowerPoint</Application>
  <AppVersion>16.0000</AppVersion>
  <PresentationFormat>On-screen Show (16:9)</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Atharva Sawant</dc:creator>
  <cp:lastModifiedBy>Muskan Chhabria</cp:lastModifiedBy>
  <dcterms:modified xsi:type="dcterms:W3CDTF">2023-04-25T11:44:48Z</dcterms:modified>
  <cp:revision>4</cp:revision>
  <dc:title>TE Mini Project  I-Detox Domain:-AI, Deep learning and DWH Mining.  Inhouse Research Project                        Sustainable Goal : Good Health and Digital  Wellbeing. Review - II</dc:title>
</cp:coreProperties>
</file>