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aleway" panose="020B0604020202020204" charset="0"/>
      <p:regular r:id="rId4"/>
      <p:bold r:id="rId5"/>
      <p:italic r:id="rId6"/>
      <p:boldItalic r:id="rId7"/>
    </p:embeddedFont>
    <p:embeddedFont>
      <p:font typeface="La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24559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8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" name="Shape 70"/>
          <p:cNvCxnSpPr/>
          <p:nvPr/>
        </p:nvCxnSpPr>
        <p:spPr>
          <a:xfrm>
            <a:off x="2362200" y="1066800"/>
            <a:ext cx="0" cy="3067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Shape 71"/>
          <p:cNvCxnSpPr/>
          <p:nvPr/>
        </p:nvCxnSpPr>
        <p:spPr>
          <a:xfrm>
            <a:off x="0" y="1685925"/>
            <a:ext cx="2362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689350" y="1058086"/>
            <a:ext cx="4146300" cy="23748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689350" y="3562515"/>
            <a:ext cx="4146300" cy="5229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  <a:endParaRPr lang="en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2802366" y="3318977"/>
            <a:ext cx="4146300" cy="9220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Tel : </a:t>
            </a:r>
            <a:r>
              <a:rPr lang="en" dirty="0"/>
              <a:t>023 643 44 77</a:t>
            </a:r>
            <a:endParaRPr lang="en-US" dirty="0" smtClean="0"/>
          </a:p>
          <a:p>
            <a:pPr lvl="0"/>
            <a:r>
              <a:rPr lang="en-US" dirty="0" smtClean="0"/>
              <a:t>Email : hr@2ntkh.com</a:t>
            </a:r>
            <a:endParaRPr lang="en"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0" y="2018349"/>
            <a:ext cx="2250900" cy="206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Web Developer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chenda@2ntkh.com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endParaRPr lang="en" sz="1800" dirty="0"/>
          </a:p>
          <a:p>
            <a:pPr lvl="0">
              <a:spcBef>
                <a:spcPts val="0"/>
              </a:spcBef>
              <a:buNone/>
            </a:pPr>
            <a:endParaRPr lang="en" sz="1800" dirty="0" smtClean="0"/>
          </a:p>
          <a:p>
            <a:pPr lvl="0">
              <a:spcBef>
                <a:spcPts val="0"/>
              </a:spcBef>
              <a:buNone/>
            </a:pPr>
            <a:r>
              <a:rPr lang="en" sz="1800" dirty="0" smtClean="0"/>
              <a:t>Pom Chenda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010 </a:t>
            </a:r>
            <a:r>
              <a:rPr lang="en" sz="1800" dirty="0"/>
              <a:t>53 51 55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5425" y="1096325"/>
            <a:ext cx="1726200" cy="52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Nanita (2NT)</a:t>
            </a:r>
          </a:p>
        </p:txBody>
      </p:sp>
      <p:sp>
        <p:nvSpPr>
          <p:cNvPr id="6" name="Shape 80"/>
          <p:cNvSpPr txBox="1">
            <a:spLocks/>
          </p:cNvSpPr>
          <p:nvPr/>
        </p:nvSpPr>
        <p:spPr>
          <a:xfrm>
            <a:off x="2658528" y="1096325"/>
            <a:ext cx="6372456" cy="1225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dirty="0" err="1" smtClean="0"/>
              <a:t>Nanita</a:t>
            </a:r>
            <a:r>
              <a:rPr lang="en-US" dirty="0" smtClean="0"/>
              <a:t> (2NT)</a:t>
            </a:r>
          </a:p>
          <a:p>
            <a:pPr algn="ctr"/>
            <a:r>
              <a:rPr lang="en-US" dirty="0" smtClean="0"/>
              <a:t>info@2ntkh.com</a:t>
            </a:r>
          </a:p>
          <a:p>
            <a:pPr algn="ctr"/>
            <a:r>
              <a:rPr lang="en-US" dirty="0"/>
              <a:t>http://</a:t>
            </a:r>
            <a:r>
              <a:rPr lang="en-US" dirty="0" smtClean="0"/>
              <a:t>www.2ntkh.com</a:t>
            </a:r>
            <a:endParaRPr lang="en" dirty="0"/>
          </a:p>
        </p:txBody>
      </p:sp>
      <p:sp>
        <p:nvSpPr>
          <p:cNvPr id="7" name="Shape 80"/>
          <p:cNvSpPr txBox="1">
            <a:spLocks/>
          </p:cNvSpPr>
          <p:nvPr/>
        </p:nvSpPr>
        <p:spPr>
          <a:xfrm>
            <a:off x="2802366" y="2712803"/>
            <a:ext cx="2303890" cy="60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  <a:defRPr sz="2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</a:rPr>
              <a:t>Job </a:t>
            </a:r>
            <a:r>
              <a:rPr lang="en-US" sz="2800" dirty="0" smtClean="0">
                <a:solidFill>
                  <a:srgbClr val="FFFF00"/>
                </a:solidFill>
              </a:rPr>
              <a:t>Contact</a:t>
            </a:r>
            <a:endParaRPr lang="en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Raleway</vt:lpstr>
      <vt:lpstr>Arial</vt:lpstr>
      <vt:lpstr>Lato</vt:lpstr>
      <vt:lpstr>swiss-2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Mr.Chanda</cp:lastModifiedBy>
  <cp:revision>4</cp:revision>
  <dcterms:modified xsi:type="dcterms:W3CDTF">2016-11-06T01:20:36Z</dcterms:modified>
</cp:coreProperties>
</file>