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79" r:id="rId5"/>
    <p:sldId id="281" r:id="rId6"/>
    <p:sldId id="265" r:id="rId7"/>
    <p:sldId id="280" r:id="rId8"/>
    <p:sldId id="282" r:id="rId9"/>
    <p:sldId id="283" r:id="rId10"/>
    <p:sldId id="284" r:id="rId11"/>
    <p:sldId id="288" r:id="rId12"/>
    <p:sldId id="285" r:id="rId13"/>
    <p:sldId id="286" r:id="rId14"/>
    <p:sldId id="289" r:id="rId15"/>
    <p:sldId id="287" r:id="rId16"/>
    <p:sldId id="274" r:id="rId17"/>
    <p:sldId id="290" r:id="rId18"/>
    <p:sldId id="275" r:id="rId19"/>
    <p:sldId id="291" r:id="rId20"/>
    <p:sldId id="299" r:id="rId21"/>
    <p:sldId id="292" r:id="rId22"/>
    <p:sldId id="276" r:id="rId23"/>
    <p:sldId id="300" r:id="rId24"/>
    <p:sldId id="302" r:id="rId25"/>
    <p:sldId id="303" r:id="rId26"/>
    <p:sldId id="293" r:id="rId27"/>
    <p:sldId id="277" r:id="rId28"/>
    <p:sldId id="294" r:id="rId29"/>
    <p:sldId id="295" r:id="rId30"/>
    <p:sldId id="296" r:id="rId31"/>
    <p:sldId id="297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BBST</a:t>
            </a:r>
            <a:br>
              <a:rPr lang="en-US" dirty="0" smtClean="0"/>
            </a:br>
            <a:r>
              <a:rPr lang="en-US" sz="2000" dirty="0" smtClean="0"/>
              <a:t>Range Queries and Min Gap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Update in O(log n)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Update (long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A[],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X){</a:t>
            </a:r>
          </a:p>
          <a:p>
            <a:endParaRPr lang="en-US" sz="1800" dirty="0" smtClean="0"/>
          </a:p>
          <a:p>
            <a:r>
              <a:rPr lang="en-US" sz="1800" dirty="0" smtClean="0"/>
              <a:t>  if (node)    {</a:t>
            </a:r>
          </a:p>
          <a:p>
            <a:r>
              <a:rPr lang="en-US" sz="1800" dirty="0" smtClean="0"/>
              <a:t>      if (node-&gt;key &gt; </a:t>
            </a:r>
            <a:r>
              <a:rPr lang="en-US" sz="1800" dirty="0" err="1" smtClean="0"/>
              <a:t>i</a:t>
            </a:r>
            <a:r>
              <a:rPr lang="en-US" sz="1800" dirty="0" smtClean="0"/>
              <a:t>)	Update (A, node-&gt;left, </a:t>
            </a:r>
            <a:r>
              <a:rPr lang="en-US" sz="1800" dirty="0" err="1" smtClean="0"/>
              <a:t>i</a:t>
            </a:r>
            <a:r>
              <a:rPr lang="en-US" sz="1800" dirty="0" smtClean="0"/>
              <a:t>, X);</a:t>
            </a:r>
          </a:p>
          <a:p>
            <a:r>
              <a:rPr lang="en-US" sz="1800" dirty="0" smtClean="0"/>
              <a:t>      else if (node-&gt;key &lt; </a:t>
            </a:r>
            <a:r>
              <a:rPr lang="en-US" sz="1800" dirty="0" err="1" smtClean="0"/>
              <a:t>i</a:t>
            </a:r>
            <a:r>
              <a:rPr lang="en-US" sz="1800" dirty="0" smtClean="0"/>
              <a:t>)	Update (A, node-&gt;right, </a:t>
            </a:r>
            <a:r>
              <a:rPr lang="en-US" sz="1800" dirty="0" err="1" smtClean="0"/>
              <a:t>i</a:t>
            </a:r>
            <a:r>
              <a:rPr lang="en-US" sz="1800" dirty="0" smtClean="0"/>
              <a:t>, X);</a:t>
            </a:r>
          </a:p>
          <a:p>
            <a:r>
              <a:rPr lang="en-US" sz="1800" dirty="0" smtClean="0"/>
              <a:t>      else	{</a:t>
            </a:r>
          </a:p>
          <a:p>
            <a:r>
              <a:rPr lang="en-US" sz="1800" dirty="0" smtClean="0"/>
              <a:t>	  A[</a:t>
            </a:r>
            <a:r>
              <a:rPr lang="en-US" sz="1800" dirty="0" err="1" smtClean="0"/>
              <a:t>i</a:t>
            </a:r>
            <a:r>
              <a:rPr lang="en-US" sz="1800" dirty="0" smtClean="0"/>
              <a:t>] = X;</a:t>
            </a:r>
          </a:p>
          <a:p>
            <a:r>
              <a:rPr lang="en-US" sz="1800" dirty="0" smtClean="0"/>
              <a:t>	  node-&gt;value = X;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NodeUpdate</a:t>
            </a:r>
            <a:r>
              <a:rPr lang="en-US" sz="1800" dirty="0" smtClean="0"/>
              <a:t> (A, node);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Prefix Sum in O(log n)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  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PreSum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){</a:t>
            </a:r>
          </a:p>
          <a:p>
            <a:r>
              <a:rPr lang="en-US" sz="1800" dirty="0" smtClean="0"/>
              <a:t>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sum = 0;</a:t>
            </a:r>
          </a:p>
          <a:p>
            <a:endParaRPr lang="en-US" sz="1800" dirty="0" smtClean="0"/>
          </a:p>
          <a:p>
            <a:r>
              <a:rPr lang="en-US" sz="1800" dirty="0" smtClean="0"/>
              <a:t>  while (node){</a:t>
            </a:r>
          </a:p>
          <a:p>
            <a:r>
              <a:rPr lang="en-US" sz="1800" dirty="0" smtClean="0"/>
              <a:t>      if (node-&gt;key &gt; </a:t>
            </a:r>
            <a:r>
              <a:rPr lang="en-US" sz="1800" dirty="0" err="1" smtClean="0"/>
              <a:t>i</a:t>
            </a:r>
            <a:r>
              <a:rPr lang="en-US" sz="1800" dirty="0" smtClean="0"/>
              <a:t>) node = node-&gt;left;</a:t>
            </a:r>
          </a:p>
          <a:p>
            <a:r>
              <a:rPr lang="en-US" sz="1800" dirty="0" smtClean="0"/>
              <a:t>      else if (node-&gt;key &lt; </a:t>
            </a:r>
            <a:r>
              <a:rPr lang="en-US" sz="1800" dirty="0" err="1" smtClean="0"/>
              <a:t>i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	  if (node-&gt;left)	    sum += node-&gt;left-&gt;sum;</a:t>
            </a:r>
          </a:p>
          <a:p>
            <a:r>
              <a:rPr lang="en-US" sz="1800" dirty="0" smtClean="0"/>
              <a:t>	  sum += node-&gt;value; node = node-&gt;right;}</a:t>
            </a:r>
          </a:p>
          <a:p>
            <a:r>
              <a:rPr lang="en-US" sz="1800" dirty="0" smtClean="0"/>
              <a:t>      else	{ if (node-&gt;left) 	    sum += node-&gt;left-&gt;sum;</a:t>
            </a:r>
          </a:p>
          <a:p>
            <a:r>
              <a:rPr lang="en-US" sz="1800" dirty="0" smtClean="0"/>
              <a:t>	  sum += node-&gt;value;</a:t>
            </a:r>
          </a:p>
          <a:p>
            <a:r>
              <a:rPr lang="en-US" sz="1800" dirty="0" smtClean="0"/>
              <a:t>	  return sum;}</a:t>
            </a:r>
          </a:p>
          <a:p>
            <a:r>
              <a:rPr lang="en-US" sz="1800" dirty="0" smtClean="0"/>
              <a:t>    }   return 0;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Min in O(log n)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RangeMin</a:t>
            </a:r>
            <a:r>
              <a:rPr lang="en-US" sz="1800" dirty="0" smtClean="0"/>
              <a:t> (long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A[],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r, long long </a:t>
            </a:r>
            <a:r>
              <a:rPr lang="en-US" sz="1800" dirty="0" err="1" smtClean="0"/>
              <a:t>int</a:t>
            </a:r>
            <a:r>
              <a:rPr lang="en-US" sz="1800" dirty="0" smtClean="0"/>
              <a:t> s,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e){</a:t>
            </a:r>
          </a:p>
          <a:p>
            <a:r>
              <a:rPr lang="en-US" sz="1800" dirty="0" smtClean="0"/>
              <a:t>  if (node)    {</a:t>
            </a:r>
          </a:p>
          <a:p>
            <a:r>
              <a:rPr lang="pt-BR" sz="1800" dirty="0" smtClean="0"/>
              <a:t>      if (s &gt;= l &amp;&amp; e &lt;= r) </a:t>
            </a:r>
            <a:r>
              <a:rPr lang="en-US" sz="1800" dirty="0" smtClean="0"/>
              <a:t>	return node-&gt;min;</a:t>
            </a:r>
          </a:p>
          <a:p>
            <a:r>
              <a:rPr lang="en-US" sz="1800" dirty="0" smtClean="0"/>
              <a:t>      else if (e &lt; l || r &lt; s)	return -1;</a:t>
            </a:r>
          </a:p>
          <a:p>
            <a:r>
              <a:rPr lang="en-US" sz="1800" dirty="0" smtClean="0"/>
              <a:t>      else 	{</a:t>
            </a:r>
          </a:p>
          <a:p>
            <a:r>
              <a:rPr lang="en-US" sz="1800" dirty="0" smtClean="0"/>
              <a:t>	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min, m1, m = (s + e) / 2;</a:t>
            </a:r>
          </a:p>
          <a:p>
            <a:r>
              <a:rPr lang="en-US" sz="1800" dirty="0" smtClean="0"/>
              <a:t>	  if (node-&gt;key &gt;= l &amp;&amp; node-&gt;key &lt;= r) min = node-&gt;key;</a:t>
            </a:r>
          </a:p>
          <a:p>
            <a:r>
              <a:rPr lang="en-US" sz="1800" dirty="0" smtClean="0"/>
              <a:t>	  else 	    min = -1;</a:t>
            </a:r>
          </a:p>
          <a:p>
            <a:r>
              <a:rPr lang="pt-BR" sz="1800" dirty="0" smtClean="0"/>
              <a:t>	  m1 = RangeMin (A, node-&gt;right, l, r, m + 1, e);</a:t>
            </a:r>
          </a:p>
          <a:p>
            <a:r>
              <a:rPr lang="en-US" sz="1800" dirty="0" smtClean="0"/>
              <a:t>	  if (min &lt; 0)  min = m1;</a:t>
            </a:r>
          </a:p>
          <a:p>
            <a:r>
              <a:rPr lang="en-US" sz="1800" dirty="0" smtClean="0"/>
              <a:t>	  if (min &gt; -1 &amp;&amp; m1 &gt; -1 &amp;&amp; A[m1] &lt; A[min])</a:t>
            </a:r>
          </a:p>
          <a:p>
            <a:r>
              <a:rPr lang="en-US" sz="1800" dirty="0" smtClean="0"/>
              <a:t>	    min = m1;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Min in O(log n)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	  m1 = </a:t>
            </a:r>
            <a:r>
              <a:rPr lang="en-US" sz="1800" dirty="0" err="1" smtClean="0"/>
              <a:t>RangeMin</a:t>
            </a:r>
            <a:r>
              <a:rPr lang="en-US" sz="1800" dirty="0" smtClean="0"/>
              <a:t> (A, node-&gt;left, l, r, s, m - 1);</a:t>
            </a:r>
          </a:p>
          <a:p>
            <a:r>
              <a:rPr lang="en-US" sz="1800" dirty="0" smtClean="0"/>
              <a:t>	  if (min &lt; 0)	    min = m1;</a:t>
            </a:r>
          </a:p>
          <a:p>
            <a:r>
              <a:rPr lang="en-US" sz="1800" dirty="0" smtClean="0"/>
              <a:t>	  if (min &gt; -1 &amp;&amp; m1 &gt; -1 &amp;&amp; A[m1] &lt; A[min])</a:t>
            </a:r>
          </a:p>
          <a:p>
            <a:r>
              <a:rPr lang="en-US" sz="1800" dirty="0" smtClean="0"/>
              <a:t>	    min = m1;</a:t>
            </a:r>
          </a:p>
          <a:p>
            <a:r>
              <a:rPr lang="en-US" sz="1800" dirty="0" smtClean="0"/>
              <a:t>	  return min;</a:t>
            </a:r>
          </a:p>
          <a:p>
            <a:r>
              <a:rPr lang="en-US" sz="1800" dirty="0" smtClean="0"/>
              <a:t>	}</a:t>
            </a:r>
          </a:p>
          <a:p>
            <a:endParaRPr lang="en-US" sz="1800" dirty="0" smtClean="0"/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-1;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Max Gap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</a:t>
            </a:r>
          </a:p>
          <a:p>
            <a:r>
              <a:rPr lang="en-US" sz="1800" dirty="0" smtClean="0"/>
              <a:t>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MaxGap</a:t>
            </a:r>
            <a:r>
              <a:rPr lang="en-US" sz="1800" dirty="0" smtClean="0"/>
              <a:t> (long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A[],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r, long long </a:t>
            </a:r>
            <a:r>
              <a:rPr lang="en-US" sz="1800" dirty="0" err="1" smtClean="0"/>
              <a:t>int</a:t>
            </a:r>
            <a:r>
              <a:rPr lang="en-US" sz="1800" dirty="0" smtClean="0"/>
              <a:t> n)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return</a:t>
            </a:r>
          </a:p>
          <a:p>
            <a:r>
              <a:rPr lang="pt-BR" sz="1800" dirty="0" smtClean="0"/>
              <a:t>    A[RangeMax (A, node, l, r, 0, n - 1)] -</a:t>
            </a:r>
          </a:p>
          <a:p>
            <a:r>
              <a:rPr lang="pt-BR" sz="1800" dirty="0" smtClean="0"/>
              <a:t>    A[RangeMin (A, node, l, r, 0, n - 1)];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 in O(log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Update()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PreSum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RangeSum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RangeMinQuery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RangeMaxQuery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RangeMaxGap</a:t>
            </a:r>
            <a:r>
              <a:rPr lang="en-US" dirty="0" smtClean="0"/>
              <a:t>() –maximum difference among all the numbers in the given range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RangeMinGap</a:t>
            </a:r>
            <a:r>
              <a:rPr lang="en-IN" dirty="0" smtClean="0"/>
              <a:t>  in O(n 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RangeMinGap</a:t>
            </a:r>
            <a:r>
              <a:rPr lang="en-US" dirty="0" smtClean="0"/>
              <a:t>( </a:t>
            </a:r>
            <a:r>
              <a:rPr lang="en-US" dirty="0" err="1" smtClean="0"/>
              <a:t>i,j</a:t>
            </a:r>
            <a:r>
              <a:rPr lang="en-US" dirty="0" smtClean="0"/>
              <a:t>) find the minimum difference, among all the numbers between A[</a:t>
            </a:r>
            <a:r>
              <a:rPr lang="en-US" dirty="0" err="1" smtClean="0"/>
              <a:t>i</a:t>
            </a:r>
            <a:r>
              <a:rPr lang="en-US" dirty="0" smtClean="0"/>
              <a:t>] and A[j].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Sort the numbers between A[</a:t>
            </a:r>
            <a:r>
              <a:rPr lang="en-US" dirty="0" err="1" smtClean="0"/>
              <a:t>i</a:t>
            </a:r>
            <a:r>
              <a:rPr lang="en-US" dirty="0" smtClean="0"/>
              <a:t>] and A[j] and compare the consecutive numbers.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Add()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Search()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 minimum difference among the numbers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 maximum difference among the numbers – is the difference between max and min.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2, 15, 32, 35, 55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2, 15, 32, 35, 55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Delete(32) and Add(60)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2, 15, 35, 55,60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()=5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()=58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RangeMaxQuery</a:t>
            </a:r>
            <a:r>
              <a:rPr lang="en-US" dirty="0" smtClean="0"/>
              <a:t>(A,0,4)=1;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RangeMinQuery</a:t>
            </a:r>
            <a:r>
              <a:rPr lang="en-US" dirty="0" smtClean="0"/>
              <a:t>(A,0,3)=2;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Update(</a:t>
            </a:r>
            <a:r>
              <a:rPr lang="en-US" dirty="0" err="1" smtClean="0"/>
              <a:t>A,i</a:t>
            </a:r>
            <a:r>
              <a:rPr lang="en-US" dirty="0" smtClean="0"/>
              <a:t> ,X) = Set A[</a:t>
            </a:r>
            <a:r>
              <a:rPr lang="en-US" dirty="0" err="1" smtClean="0"/>
              <a:t>i</a:t>
            </a:r>
            <a:r>
              <a:rPr lang="en-US" dirty="0" smtClean="0"/>
              <a:t>]=X;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71600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3733800" y="2590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35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3505200"/>
            <a:ext cx="9144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55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5000" y="47244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60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52800" y="4876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43200" y="3657600"/>
            <a:ext cx="8382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3"/>
            <a:endCxn id="11" idx="7"/>
          </p:cNvCxnSpPr>
          <p:nvPr/>
        </p:nvCxnSpPr>
        <p:spPr bwMode="auto">
          <a:xfrm rot="5400000">
            <a:off x="3453069" y="3376869"/>
            <a:ext cx="420222" cy="4090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 flipH="1">
            <a:off x="3314700" y="4533900"/>
            <a:ext cx="3810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5"/>
            <a:endCxn id="6" idx="1"/>
          </p:cNvCxnSpPr>
          <p:nvPr/>
        </p:nvCxnSpPr>
        <p:spPr bwMode="auto">
          <a:xfrm rot="16200000" flipH="1">
            <a:off x="4639749" y="3245829"/>
            <a:ext cx="245503" cy="496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5"/>
            <a:endCxn id="9" idx="1"/>
          </p:cNvCxnSpPr>
          <p:nvPr/>
        </p:nvCxnSpPr>
        <p:spPr bwMode="auto">
          <a:xfrm rot="16200000" flipH="1">
            <a:off x="5401749" y="4411147"/>
            <a:ext cx="691543" cy="1804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029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5334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3886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2667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2819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5800" y="3733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810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5029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556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600" y="3429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4267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00" y="5867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600" y="44958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32004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mingap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Structure of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BST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r>
              <a:rPr lang="en-US" dirty="0" smtClean="0"/>
              <a:t> 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count, c, min, max, </a:t>
            </a:r>
            <a:r>
              <a:rPr lang="en-US" dirty="0" err="1" smtClean="0"/>
              <a:t>mingap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BST *left, *right;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										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Node-&gt;max=Max   Node-&gt;left-&gt;max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		   	Node-&gt;right-&gt;max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4038600" y="1447800"/>
            <a:ext cx="5334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										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Node-&gt;min=Min	   Node-&gt;left-&gt;min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			Node-&gt;right-&gt;min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3886200" y="1371600"/>
            <a:ext cx="5334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							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							node-&gt;value-node-&gt;left-&gt;max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							node-&gt;right-&gt;min-node-&gt;value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node-&gt;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err="1" smtClean="0"/>
              <a:t>mingap</a:t>
            </a:r>
            <a:r>
              <a:rPr lang="en-US" sz="2400" dirty="0" smtClean="0"/>
              <a:t>=Min     	node-&gt;left-&gt;</a:t>
            </a:r>
            <a:r>
              <a:rPr lang="en-US" sz="2400" dirty="0" err="1" smtClean="0"/>
              <a:t>mingap</a:t>
            </a:r>
            <a:endParaRPr lang="en-US" sz="2400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sz="2400" dirty="0" smtClean="0"/>
              <a:t>node-&gt;right-&gt;</a:t>
            </a:r>
            <a:r>
              <a:rPr lang="en-US" sz="2400" dirty="0" err="1" smtClean="0"/>
              <a:t>mingap</a:t>
            </a:r>
            <a:endParaRPr lang="en-US" sz="2400" dirty="0" smtClean="0"/>
          </a:p>
        </p:txBody>
      </p:sp>
      <p:sp>
        <p:nvSpPr>
          <p:cNvPr id="4" name="Left Brace 3"/>
          <p:cNvSpPr/>
          <p:nvPr/>
        </p:nvSpPr>
        <p:spPr bwMode="auto">
          <a:xfrm>
            <a:off x="2667000" y="1600200"/>
            <a:ext cx="4572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Update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Update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*node) {</a:t>
            </a:r>
          </a:p>
          <a:p>
            <a:r>
              <a:rPr lang="en-US" sz="1800" dirty="0" smtClean="0"/>
              <a:t>  node-&gt;max = node-&gt;min = node-&gt;key;</a:t>
            </a:r>
          </a:p>
          <a:p>
            <a:r>
              <a:rPr lang="en-US" sz="1800" dirty="0" smtClean="0"/>
              <a:t>  if (node-&gt;left &amp;&amp; node-&gt;left-&gt;max &gt; node-&gt;max)</a:t>
            </a:r>
          </a:p>
          <a:p>
            <a:r>
              <a:rPr lang="nl-NL" sz="1800" dirty="0" smtClean="0"/>
              <a:t>    node-&gt;max = node-&gt;left-&gt;max;</a:t>
            </a:r>
          </a:p>
          <a:p>
            <a:r>
              <a:rPr lang="en-US" sz="1800" dirty="0" smtClean="0"/>
              <a:t>  if (node-&gt;right &amp;&amp; node-&gt;right-&gt;max &gt; node-&gt;max)</a:t>
            </a:r>
          </a:p>
          <a:p>
            <a:r>
              <a:rPr lang="nl-NL" sz="1800" dirty="0" smtClean="0"/>
              <a:t>    node-&gt;max = node-&gt;right-&gt;max;</a:t>
            </a:r>
          </a:p>
          <a:p>
            <a:r>
              <a:rPr lang="da-DK" sz="1800" dirty="0" smtClean="0"/>
              <a:t>  </a:t>
            </a:r>
          </a:p>
          <a:p>
            <a:r>
              <a:rPr lang="da-DK" sz="1800" dirty="0" smtClean="0"/>
              <a:t>if (node-&gt;left &amp;&amp; node-&gt;left-&gt;min &lt; node-&gt;min)</a:t>
            </a:r>
          </a:p>
          <a:p>
            <a:r>
              <a:rPr lang="en-US" sz="1800" dirty="0" smtClean="0"/>
              <a:t>    node-&gt;min = node-&gt;left-&gt;min;</a:t>
            </a:r>
          </a:p>
          <a:p>
            <a:r>
              <a:rPr lang="en-US" sz="1800" dirty="0" smtClean="0"/>
              <a:t>  if (node-&gt;right &amp;&amp; node-&gt;right-&gt;min &lt; node-&gt;min)</a:t>
            </a:r>
          </a:p>
          <a:p>
            <a:r>
              <a:rPr lang="en-US" sz="1800" dirty="0" smtClean="0"/>
              <a:t>    node-&gt;min = node-&gt;right-&gt;min;</a:t>
            </a:r>
          </a:p>
          <a:p>
            <a:endParaRPr lang="en-US" sz="1800" dirty="0" smtClean="0"/>
          </a:p>
          <a:p>
            <a:r>
              <a:rPr lang="en-US" sz="1800" dirty="0" smtClean="0"/>
              <a:t>  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Update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  node-&gt;</a:t>
            </a:r>
            <a:r>
              <a:rPr lang="en-US" sz="1800" dirty="0" err="1" smtClean="0"/>
              <a:t>mingap</a:t>
            </a:r>
            <a:r>
              <a:rPr lang="en-US" sz="1800" dirty="0" smtClean="0"/>
              <a:t> = INT_MAX;</a:t>
            </a:r>
          </a:p>
          <a:p>
            <a:r>
              <a:rPr lang="en-US" sz="1800" dirty="0" smtClean="0"/>
              <a:t>  if (node-&gt;left)</a:t>
            </a:r>
          </a:p>
          <a:p>
            <a:r>
              <a:rPr lang="en-US" sz="1800" dirty="0" smtClean="0"/>
              <a:t>    node-&gt;</a:t>
            </a:r>
            <a:r>
              <a:rPr lang="en-US" sz="1800" dirty="0" err="1" smtClean="0"/>
              <a:t>mingap</a:t>
            </a:r>
            <a:r>
              <a:rPr lang="en-US" sz="1800" dirty="0" smtClean="0"/>
              <a:t> =</a:t>
            </a:r>
          </a:p>
          <a:p>
            <a:r>
              <a:rPr lang="en-US" sz="1800" dirty="0" smtClean="0"/>
              <a:t>      Min (node-&gt;left-&gt;</a:t>
            </a:r>
            <a:r>
              <a:rPr lang="en-US" sz="1800" dirty="0" err="1" smtClean="0"/>
              <a:t>mingap</a:t>
            </a:r>
            <a:r>
              <a:rPr lang="en-US" sz="1800" dirty="0" smtClean="0"/>
              <a:t>,</a:t>
            </a:r>
          </a:p>
          <a:p>
            <a:r>
              <a:rPr lang="en-US" sz="1800" dirty="0" smtClean="0"/>
              <a:t>	   Min (node-&gt;</a:t>
            </a:r>
            <a:r>
              <a:rPr lang="en-US" sz="1800" dirty="0" err="1" smtClean="0"/>
              <a:t>mingap</a:t>
            </a:r>
            <a:r>
              <a:rPr lang="en-US" sz="1800" dirty="0" smtClean="0"/>
              <a:t>, node-&gt;key - node-&gt;left-&gt;max));</a:t>
            </a:r>
          </a:p>
          <a:p>
            <a:r>
              <a:rPr lang="en-US" sz="1800" dirty="0" smtClean="0"/>
              <a:t>  if (node-&gt;right)</a:t>
            </a:r>
          </a:p>
          <a:p>
            <a:r>
              <a:rPr lang="en-US" sz="1800" dirty="0" smtClean="0"/>
              <a:t>    node-&gt;</a:t>
            </a:r>
            <a:r>
              <a:rPr lang="en-US" sz="1800" dirty="0" err="1" smtClean="0"/>
              <a:t>mingap</a:t>
            </a:r>
            <a:r>
              <a:rPr lang="en-US" sz="1800" dirty="0" smtClean="0"/>
              <a:t> =</a:t>
            </a:r>
          </a:p>
          <a:p>
            <a:r>
              <a:rPr lang="en-US" sz="1800" dirty="0" smtClean="0"/>
              <a:t>      Min (node-&gt;right-&gt;</a:t>
            </a:r>
            <a:r>
              <a:rPr lang="en-US" sz="1800" dirty="0" err="1" smtClean="0"/>
              <a:t>mingap</a:t>
            </a:r>
            <a:r>
              <a:rPr lang="en-US" sz="1800" dirty="0" smtClean="0"/>
              <a:t>,</a:t>
            </a:r>
          </a:p>
          <a:p>
            <a:r>
              <a:rPr lang="en-US" sz="1800" dirty="0" smtClean="0"/>
              <a:t>	   Min (node-&gt;</a:t>
            </a:r>
            <a:r>
              <a:rPr lang="en-US" sz="1800" dirty="0" err="1" smtClean="0"/>
              <a:t>mingap</a:t>
            </a:r>
            <a:r>
              <a:rPr lang="en-US" sz="1800" dirty="0" smtClean="0"/>
              <a:t>, node-&gt;right-&gt;min - node-&gt;key));</a:t>
            </a:r>
          </a:p>
          <a:p>
            <a:endParaRPr lang="en-US" sz="1800" dirty="0" smtClean="0"/>
          </a:p>
          <a:p>
            <a:r>
              <a:rPr lang="en-US" sz="1800" dirty="0" smtClean="0"/>
              <a:t>  node-&gt;height = Height (node);</a:t>
            </a:r>
          </a:p>
          <a:p>
            <a:r>
              <a:rPr lang="en-US" sz="1800" dirty="0" smtClean="0"/>
              <a:t>  node-&gt;count = Count (node);</a:t>
            </a:r>
          </a:p>
          <a:p>
            <a:r>
              <a:rPr lang="en-US" sz="1800" dirty="0" smtClean="0"/>
              <a:t>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Max Gap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MaxGap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r) {</a:t>
            </a:r>
          </a:p>
          <a:p>
            <a:r>
              <a:rPr lang="en-US" sz="1800" dirty="0" smtClean="0"/>
              <a:t>  if (l &lt;= r) {</a:t>
            </a:r>
          </a:p>
          <a:p>
            <a:r>
              <a:rPr lang="en-US" sz="1800" dirty="0" smtClean="0"/>
              <a:t>      if (!Search (node, l))</a:t>
            </a:r>
          </a:p>
          <a:p>
            <a:r>
              <a:rPr lang="en-US" sz="1800" dirty="0" smtClean="0"/>
              <a:t>	l = Successor (node, l)-&gt;key;</a:t>
            </a:r>
          </a:p>
          <a:p>
            <a:r>
              <a:rPr lang="en-US" sz="1800" dirty="0" smtClean="0"/>
              <a:t>      if (!Search (node, r))</a:t>
            </a:r>
          </a:p>
          <a:p>
            <a:r>
              <a:rPr lang="pt-BR" sz="1800" dirty="0" smtClean="0"/>
              <a:t>	r = Predecessor (node, r)-&gt;key;</a:t>
            </a:r>
          </a:p>
          <a:p>
            <a:r>
              <a:rPr lang="en-US" sz="1800" dirty="0" smtClean="0"/>
              <a:t>      return (r - l);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-1;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Min Gap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MinGap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r) {</a:t>
            </a:r>
          </a:p>
          <a:p>
            <a:r>
              <a:rPr lang="en-US" sz="1800" dirty="0" smtClean="0"/>
              <a:t>  if (l &lt;= r){</a:t>
            </a:r>
          </a:p>
          <a:p>
            <a:r>
              <a:rPr lang="en-US" sz="1800" dirty="0" smtClean="0"/>
              <a:t>      if (!Search (node, l))</a:t>
            </a:r>
          </a:p>
          <a:p>
            <a:r>
              <a:rPr lang="en-US" sz="1800" dirty="0" smtClean="0"/>
              <a:t>	l = Successor (node, l)-&gt;key;</a:t>
            </a:r>
          </a:p>
          <a:p>
            <a:r>
              <a:rPr lang="en-US" sz="1800" dirty="0" smtClean="0"/>
              <a:t>      if (!Search (node, r))</a:t>
            </a:r>
          </a:p>
          <a:p>
            <a:r>
              <a:rPr lang="pt-BR" sz="1800" dirty="0" smtClean="0"/>
              <a:t>	r = Predecessor (node, r)-&gt;key;</a:t>
            </a:r>
          </a:p>
          <a:p>
            <a:endParaRPr lang="en-US" sz="1800" dirty="0" smtClean="0"/>
          </a:p>
          <a:p>
            <a:r>
              <a:rPr lang="pt-BR" sz="1800" dirty="0" smtClean="0"/>
              <a:t>      return MinGap1 (node, l, r);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INT_MAX;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Min Gap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MinGap1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r){</a:t>
            </a:r>
          </a:p>
          <a:p>
            <a:r>
              <a:rPr lang="en-US" sz="1800" dirty="0" smtClean="0"/>
              <a:t>  if (l &lt;= r &amp;&amp; node) {</a:t>
            </a:r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/>
              <a:t>      </a:t>
            </a:r>
            <a:r>
              <a:rPr lang="en-US" sz="1800" dirty="0" smtClean="0"/>
              <a:t>if (node-&gt;key &lt;= l)</a:t>
            </a:r>
          </a:p>
          <a:p>
            <a:r>
              <a:rPr lang="en-US" sz="1800" dirty="0" smtClean="0"/>
              <a:t>	return MinGap1 (node-&gt;right, l, r);</a:t>
            </a:r>
          </a:p>
          <a:p>
            <a:r>
              <a:rPr lang="en-US" sz="1800" dirty="0" smtClean="0"/>
              <a:t>   </a:t>
            </a:r>
          </a:p>
          <a:p>
            <a:r>
              <a:rPr lang="en-US" sz="1800" dirty="0" smtClean="0"/>
              <a:t>   else if (node-&gt;key &gt;= r)</a:t>
            </a:r>
          </a:p>
          <a:p>
            <a:r>
              <a:rPr lang="en-US" sz="1800" dirty="0" smtClean="0"/>
              <a:t>	return MinGap1 (node-&gt;left, l, r);</a:t>
            </a:r>
          </a:p>
          <a:p>
            <a:r>
              <a:rPr lang="en-US" sz="1800" dirty="0" smtClean="0"/>
              <a:t>      else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71600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3733800" y="25908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3505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4958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7150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290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43200" y="36576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14" name="Straight Connector 13"/>
          <p:cNvCxnSpPr>
            <a:stCxn id="5" idx="3"/>
            <a:endCxn id="11" idx="7"/>
          </p:cNvCxnSpPr>
          <p:nvPr/>
        </p:nvCxnSpPr>
        <p:spPr bwMode="auto">
          <a:xfrm rot="5400000">
            <a:off x="3317408" y="3252367"/>
            <a:ext cx="527984" cy="5056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 flipH="1">
            <a:off x="3162300" y="4381500"/>
            <a:ext cx="3810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5"/>
            <a:endCxn id="6" idx="1"/>
          </p:cNvCxnSpPr>
          <p:nvPr/>
        </p:nvCxnSpPr>
        <p:spPr bwMode="auto">
          <a:xfrm rot="16200000" flipH="1">
            <a:off x="4460408" y="3099967"/>
            <a:ext cx="375584" cy="6580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6" idx="3"/>
            <a:endCxn id="8" idx="0"/>
          </p:cNvCxnSpPr>
          <p:nvPr/>
        </p:nvCxnSpPr>
        <p:spPr bwMode="auto">
          <a:xfrm rot="5400000">
            <a:off x="4623571" y="4370738"/>
            <a:ext cx="568792" cy="1385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5"/>
            <a:endCxn id="9" idx="1"/>
          </p:cNvCxnSpPr>
          <p:nvPr/>
        </p:nvCxnSpPr>
        <p:spPr bwMode="auto">
          <a:xfrm rot="16200000" flipH="1">
            <a:off x="5298608" y="4319167"/>
            <a:ext cx="680384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3886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5800" y="3733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810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7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556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6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4267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2800" y="541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0600" y="556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6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32004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Min Gap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min = INT_MAX;</a:t>
            </a:r>
          </a:p>
          <a:p>
            <a:r>
              <a:rPr lang="en-US" sz="1800" dirty="0" smtClean="0"/>
              <a:t>	  min = Min (</a:t>
            </a:r>
            <a:r>
              <a:rPr lang="en-US" sz="1800" dirty="0" smtClean="0"/>
              <a:t>MinGap2 </a:t>
            </a:r>
            <a:r>
              <a:rPr lang="en-US" sz="1800" dirty="0" smtClean="0"/>
              <a:t>(node-&gt;left, </a:t>
            </a:r>
            <a:r>
              <a:rPr lang="en-US" sz="1800" dirty="0" smtClean="0"/>
              <a:t>l), MinGap3 </a:t>
            </a:r>
            <a:r>
              <a:rPr lang="en-US" sz="1800" dirty="0" smtClean="0"/>
              <a:t>(node-&gt;right</a:t>
            </a:r>
            <a:r>
              <a:rPr lang="en-US" sz="1800" dirty="0" smtClean="0"/>
              <a:t>, </a:t>
            </a:r>
            <a:r>
              <a:rPr lang="en-US" sz="1800" dirty="0" smtClean="0"/>
              <a:t>r));</a:t>
            </a:r>
          </a:p>
          <a:p>
            <a:r>
              <a:rPr lang="en-US" sz="1800" dirty="0" smtClean="0"/>
              <a:t>	  if (node-&gt;left &amp;&amp; node-&gt;left-&gt;key &gt;= l)</a:t>
            </a:r>
          </a:p>
          <a:p>
            <a:r>
              <a:rPr lang="en-US" sz="1800" dirty="0" smtClean="0"/>
              <a:t>	    min = Min (min, node-&gt;key - node-&gt;left-&gt;max);</a:t>
            </a:r>
          </a:p>
          <a:p>
            <a:r>
              <a:rPr lang="en-US" sz="1800" dirty="0" smtClean="0"/>
              <a:t>	  if (node-&gt;right &amp;&amp; node-&gt;right-&gt;key &lt;= r)</a:t>
            </a:r>
          </a:p>
          <a:p>
            <a:r>
              <a:rPr lang="en-US" sz="1800" dirty="0" smtClean="0"/>
              <a:t>	    min = Min (min, node-&gt;right-&gt;min - node-&gt;key);</a:t>
            </a:r>
          </a:p>
          <a:p>
            <a:endParaRPr lang="en-US" sz="1800" dirty="0" smtClean="0"/>
          </a:p>
          <a:p>
            <a:r>
              <a:rPr lang="en-US" sz="1800" dirty="0" smtClean="0"/>
              <a:t>	  return min;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INT_MAX;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 in O(log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Add()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Search()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RangeMaxGap</a:t>
            </a:r>
            <a:r>
              <a:rPr lang="en-US" dirty="0" smtClean="0"/>
              <a:t>()</a:t>
            </a: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RangeMinGap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 and </a:t>
            </a:r>
            <a:r>
              <a:rPr lang="en-US" dirty="0" err="1" smtClean="0"/>
              <a:t>Mingap</a:t>
            </a:r>
            <a:r>
              <a:rPr lang="en-US" dirty="0" smtClean="0"/>
              <a:t> in the whole set can be found on O(1)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Structure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BST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key, value, sum, max, min;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BST *left, *right;</a:t>
            </a:r>
          </a:p>
          <a:p>
            <a:endParaRPr lang="en-US" dirty="0" smtClean="0"/>
          </a:p>
          <a:p>
            <a:r>
              <a:rPr lang="en-US" dirty="0" smtClean="0"/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Structure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Index are the keys in the BST.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The BBST can be built in linear time 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BBST in Linear Time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err="1" smtClean="0"/>
              <a:t>struct</a:t>
            </a:r>
            <a:r>
              <a:rPr lang="en-US" sz="1800" dirty="0" smtClean="0"/>
              <a:t> BST * </a:t>
            </a:r>
            <a:r>
              <a:rPr lang="en-US" sz="1800" dirty="0" err="1" smtClean="0"/>
              <a:t>CreateBBST</a:t>
            </a:r>
            <a:r>
              <a:rPr lang="en-US" sz="1800" dirty="0" smtClean="0"/>
              <a:t> (long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A[],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r){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 = NULL;</a:t>
            </a:r>
          </a:p>
          <a:p>
            <a:r>
              <a:rPr lang="en-US" sz="1800" dirty="0" smtClean="0"/>
              <a:t>  if (l &lt;= r)    {</a:t>
            </a:r>
          </a:p>
          <a:p>
            <a:r>
              <a:rPr lang="en-US" sz="1800" dirty="0" smtClean="0"/>
              <a:t>    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m = (l + r) / 2;</a:t>
            </a:r>
          </a:p>
          <a:p>
            <a:r>
              <a:rPr lang="en-US" sz="1800" dirty="0" smtClean="0"/>
              <a:t>      node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*)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(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BST));</a:t>
            </a:r>
          </a:p>
          <a:p>
            <a:r>
              <a:rPr lang="en-US" sz="1800" dirty="0" smtClean="0"/>
              <a:t>      node-&gt;key = m;</a:t>
            </a:r>
          </a:p>
          <a:p>
            <a:r>
              <a:rPr lang="en-US" sz="1800" dirty="0" smtClean="0"/>
              <a:t>      node-&gt;value = A[m];</a:t>
            </a:r>
          </a:p>
          <a:p>
            <a:r>
              <a:rPr lang="en-US" sz="1800" dirty="0" smtClean="0"/>
              <a:t>      node-&gt;left = </a:t>
            </a:r>
            <a:r>
              <a:rPr lang="en-US" sz="1800" dirty="0" err="1" smtClean="0"/>
              <a:t>CreateBBST</a:t>
            </a:r>
            <a:r>
              <a:rPr lang="en-US" sz="1800" dirty="0" smtClean="0"/>
              <a:t> (A, l, m - 1);</a:t>
            </a:r>
          </a:p>
          <a:p>
            <a:r>
              <a:rPr lang="en-US" sz="1800" dirty="0" smtClean="0"/>
              <a:t>      node-&gt;right = </a:t>
            </a:r>
            <a:r>
              <a:rPr lang="en-US" sz="1800" dirty="0" err="1" smtClean="0"/>
              <a:t>CreateBBST</a:t>
            </a:r>
            <a:r>
              <a:rPr lang="en-US" sz="1800" dirty="0" smtClean="0"/>
              <a:t> (A, m + 1, r);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NodeUpdate</a:t>
            </a:r>
            <a:r>
              <a:rPr lang="en-US" sz="1800" dirty="0" smtClean="0"/>
              <a:t> (A, node);</a:t>
            </a:r>
          </a:p>
          <a:p>
            <a:r>
              <a:rPr lang="en-US" sz="1800" dirty="0" smtClean="0"/>
              <a:t>    }  return node;</a:t>
            </a:r>
          </a:p>
          <a:p>
            <a:r>
              <a:rPr lang="en-US" sz="1800" dirty="0" smtClean="0"/>
              <a:t>}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BBST in Linear Time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NodeUpdate</a:t>
            </a:r>
            <a:r>
              <a:rPr lang="en-US" sz="1800" dirty="0" smtClean="0"/>
              <a:t> (long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A[],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*node) {</a:t>
            </a:r>
          </a:p>
          <a:p>
            <a:r>
              <a:rPr lang="en-US" sz="1800" dirty="0" smtClean="0"/>
              <a:t>  if (node)    {</a:t>
            </a:r>
          </a:p>
          <a:p>
            <a:r>
              <a:rPr lang="en-US" sz="1800" dirty="0" smtClean="0"/>
              <a:t>      node-&gt;max = node-&gt;min = node-&gt;key;</a:t>
            </a:r>
          </a:p>
          <a:p>
            <a:r>
              <a:rPr lang="en-US" sz="1800" dirty="0" smtClean="0"/>
              <a:t>      node-&gt;sum = node-&gt;value;</a:t>
            </a:r>
          </a:p>
          <a:p>
            <a:r>
              <a:rPr lang="en-US" sz="1800" dirty="0" smtClean="0"/>
              <a:t>      if (node-&gt;left)	{</a:t>
            </a:r>
          </a:p>
          <a:p>
            <a:r>
              <a:rPr lang="en-US" sz="1800" dirty="0" smtClean="0"/>
              <a:t>	  if (A[node-&gt;left-&gt;min] &lt; A[node-&gt;min])</a:t>
            </a:r>
          </a:p>
          <a:p>
            <a:r>
              <a:rPr lang="en-US" sz="1800" dirty="0" smtClean="0"/>
              <a:t>	    node-&gt;min = node-&gt;left-&gt;min;</a:t>
            </a:r>
          </a:p>
          <a:p>
            <a:r>
              <a:rPr lang="en-US" sz="1800" dirty="0" smtClean="0"/>
              <a:t>	  if (A[node-&gt;left-&gt;max] &gt; A[node-&gt;max])</a:t>
            </a:r>
          </a:p>
          <a:p>
            <a:r>
              <a:rPr lang="nl-NL" sz="1800" dirty="0" smtClean="0"/>
              <a:t>	    node-&gt;max = node-&gt;left-&gt;max;</a:t>
            </a:r>
          </a:p>
          <a:p>
            <a:r>
              <a:rPr lang="en-US" sz="1800" dirty="0" smtClean="0"/>
              <a:t>	  node-&gt;sum += node-&gt;left-&gt;sum;</a:t>
            </a:r>
          </a:p>
          <a:p>
            <a:r>
              <a:rPr lang="en-US" sz="1800" dirty="0" smtClean="0"/>
              <a:t>	}</a:t>
            </a:r>
          </a:p>
          <a:p>
            <a:endParaRPr lang="en-US" sz="1800" dirty="0" smtClean="0"/>
          </a:p>
          <a:p>
            <a:r>
              <a:rPr lang="en-US" sz="1800" dirty="0" smtClean="0"/>
              <a:t>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BBST in Linear Time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     if (node-&gt;right)	{</a:t>
            </a:r>
          </a:p>
          <a:p>
            <a:endParaRPr lang="en-US" sz="1800" dirty="0" smtClean="0"/>
          </a:p>
          <a:p>
            <a:r>
              <a:rPr lang="en-US" sz="1800" dirty="0" smtClean="0"/>
              <a:t>	  if (A[node-&gt;right-&gt;min] &lt; A[node-&gt;min])</a:t>
            </a:r>
          </a:p>
          <a:p>
            <a:r>
              <a:rPr lang="en-US" sz="1800" dirty="0" smtClean="0"/>
              <a:t>	    node-&gt;min = node-&gt;right-&gt;min;</a:t>
            </a:r>
          </a:p>
          <a:p>
            <a:endParaRPr lang="en-US" sz="1800" dirty="0" smtClean="0"/>
          </a:p>
          <a:p>
            <a:r>
              <a:rPr lang="en-US" sz="1800" dirty="0" smtClean="0"/>
              <a:t>	  if (A[node-&gt;right-&gt;max] &gt; A[node-&gt;max])</a:t>
            </a:r>
          </a:p>
          <a:p>
            <a:r>
              <a:rPr lang="nl-NL" sz="1800" dirty="0" smtClean="0"/>
              <a:t>	    node-&gt;max = node-&gt;right-&gt;max;</a:t>
            </a:r>
          </a:p>
          <a:p>
            <a:r>
              <a:rPr lang="en-US" sz="1800" dirty="0" smtClean="0"/>
              <a:t>	  node-&gt;sum += node-&gt;right-&gt;sum;</a:t>
            </a:r>
          </a:p>
          <a:p>
            <a:endParaRPr lang="en-US" sz="1800" dirty="0" smtClean="0"/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    }</a:t>
            </a:r>
          </a:p>
          <a:p>
            <a:endParaRPr lang="en-US" sz="1800" dirty="0" smtClean="0"/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BBST in Linear Time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     if (node-&gt;right)	{</a:t>
            </a:r>
          </a:p>
          <a:p>
            <a:endParaRPr lang="en-US" sz="1800" dirty="0" smtClean="0"/>
          </a:p>
          <a:p>
            <a:r>
              <a:rPr lang="en-US" sz="1800" dirty="0" smtClean="0"/>
              <a:t>	  if (A[node-&gt;right-&gt;min] &lt; A[node-&gt;min])</a:t>
            </a:r>
          </a:p>
          <a:p>
            <a:r>
              <a:rPr lang="en-US" sz="1800" dirty="0" smtClean="0"/>
              <a:t>	    node-&gt;min = node-&gt;right-&gt;min;</a:t>
            </a:r>
          </a:p>
          <a:p>
            <a:endParaRPr lang="en-US" sz="1800" dirty="0" smtClean="0"/>
          </a:p>
          <a:p>
            <a:r>
              <a:rPr lang="en-US" sz="1800" dirty="0" smtClean="0"/>
              <a:t>	  if (A[node-&gt;right-&gt;max] &gt; A[node-&gt;max])</a:t>
            </a:r>
          </a:p>
          <a:p>
            <a:r>
              <a:rPr lang="nl-NL" sz="1800" dirty="0" smtClean="0"/>
              <a:t>	    node-&gt;max = node-&gt;right-&gt;max;</a:t>
            </a:r>
          </a:p>
          <a:p>
            <a:r>
              <a:rPr lang="en-US" sz="1800" dirty="0" smtClean="0"/>
              <a:t>	  node-&gt;sum += node-&gt;right-&gt;sum;</a:t>
            </a:r>
          </a:p>
          <a:p>
            <a:endParaRPr lang="en-US" sz="1800" dirty="0" smtClean="0"/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    }</a:t>
            </a:r>
          </a:p>
          <a:p>
            <a:endParaRPr lang="en-US" sz="1800" dirty="0" smtClean="0"/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1134</Words>
  <Application>Microsoft Office PowerPoint</Application>
  <PresentationFormat>On-screen Show (4:3)</PresentationFormat>
  <Paragraphs>359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1_Office Theme</vt:lpstr>
      <vt:lpstr>Applications of BBST Range Queries and Min Gap</vt:lpstr>
      <vt:lpstr>Range Query</vt:lpstr>
      <vt:lpstr>Range Query</vt:lpstr>
      <vt:lpstr>BBST Structure  </vt:lpstr>
      <vt:lpstr>BBST Structure  </vt:lpstr>
      <vt:lpstr>Build BBST in Linear Time </vt:lpstr>
      <vt:lpstr>Build BBST in Linear Time </vt:lpstr>
      <vt:lpstr>Build BBST in Linear Time </vt:lpstr>
      <vt:lpstr>Build BBST in Linear Time </vt:lpstr>
      <vt:lpstr>Update in O(log n) </vt:lpstr>
      <vt:lpstr>Prefix Sum in O(log n) </vt:lpstr>
      <vt:lpstr>Range Min in O(log n) </vt:lpstr>
      <vt:lpstr>Range Min in O(log n) </vt:lpstr>
      <vt:lpstr>Range Max Gap</vt:lpstr>
      <vt:lpstr>BBST  in O(log n)</vt:lpstr>
      <vt:lpstr>RangeMinGap  in O(n log n)</vt:lpstr>
      <vt:lpstr>Dynamic Data Set </vt:lpstr>
      <vt:lpstr>Dynamic Data Set </vt:lpstr>
      <vt:lpstr>Dynamic Data Set </vt:lpstr>
      <vt:lpstr>Range Query</vt:lpstr>
      <vt:lpstr>Structure of BST</vt:lpstr>
      <vt:lpstr>Max value at a node </vt:lpstr>
      <vt:lpstr>Max value at a node </vt:lpstr>
      <vt:lpstr>Max value at a node </vt:lpstr>
      <vt:lpstr>Update </vt:lpstr>
      <vt:lpstr>Update </vt:lpstr>
      <vt:lpstr>Range Max Gap</vt:lpstr>
      <vt:lpstr>Range Min Gap </vt:lpstr>
      <vt:lpstr>Range Min Gap </vt:lpstr>
      <vt:lpstr>Range Min Gap </vt:lpstr>
      <vt:lpstr>BBST  in O(log 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23</cp:revision>
  <dcterms:created xsi:type="dcterms:W3CDTF">2020-04-03T03:53:21Z</dcterms:created>
  <dcterms:modified xsi:type="dcterms:W3CDTF">2020-04-14T10:49:32Z</dcterms:modified>
</cp:coreProperties>
</file>