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 Trees</a:t>
            </a:r>
            <a:br>
              <a:rPr lang="en-US" dirty="0" smtClean="0"/>
            </a:br>
            <a:r>
              <a:rPr lang="en-US" sz="1800" dirty="0" smtClean="0"/>
              <a:t>Applications of AVL </a:t>
            </a:r>
            <a:r>
              <a:rPr lang="en-US" sz="1800" dirty="0" smtClean="0"/>
              <a:t>trees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Rangecount</a:t>
            </a:r>
            <a:r>
              <a:rPr lang="en-IN" dirty="0" smtClean="0"/>
              <a:t>(</a:t>
            </a:r>
            <a:r>
              <a:rPr lang="en-IN" dirty="0" err="1" smtClean="0"/>
              <a:t>l,r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2000" dirty="0" smtClean="0"/>
              <a:t>long </a:t>
            </a:r>
            <a:r>
              <a:rPr lang="en-US" sz="2000" dirty="0" err="1" smtClean="0"/>
              <a:t>long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err="1" smtClean="0"/>
              <a:t>Rangecount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BST *node, long </a:t>
            </a:r>
            <a:r>
              <a:rPr lang="en-US" sz="2000" dirty="0" err="1" smtClean="0"/>
              <a:t>long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l, long </a:t>
            </a:r>
            <a:r>
              <a:rPr lang="en-US" sz="2000" dirty="0" err="1" smtClean="0"/>
              <a:t>long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r)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long </a:t>
            </a:r>
            <a:r>
              <a:rPr lang="en-US" sz="2000" dirty="0" err="1" smtClean="0"/>
              <a:t>long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count;</a:t>
            </a:r>
          </a:p>
          <a:p>
            <a:r>
              <a:rPr lang="nl-NL" sz="2000" dirty="0" smtClean="0"/>
              <a:t>  </a:t>
            </a:r>
            <a:r>
              <a:rPr lang="nl-NL" sz="2000" dirty="0" smtClean="0"/>
              <a:t>count = Rank (node, l) - Rank (node, r);</a:t>
            </a:r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 smtClean="0"/>
              <a:t>if (Search (node, l</a:t>
            </a:r>
            <a:r>
              <a:rPr lang="en-US" sz="2000" dirty="0" smtClean="0"/>
              <a:t>))  </a:t>
            </a:r>
            <a:r>
              <a:rPr lang="en-US" sz="2000" dirty="0" smtClean="0"/>
              <a:t>count++;</a:t>
            </a:r>
          </a:p>
          <a:p>
            <a:r>
              <a:rPr lang="en-US" sz="2000" dirty="0" smtClean="0"/>
              <a:t>  return count;</a:t>
            </a:r>
          </a:p>
          <a:p>
            <a:r>
              <a:rPr lang="en-US" sz="2000" dirty="0" smtClean="0"/>
              <a:t>}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(X,Y) = sum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Average(X,Y) = Average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Morethanaverage</a:t>
            </a:r>
            <a:r>
              <a:rPr lang="en-US" dirty="0" smtClean="0"/>
              <a:t>(X,Y) = the no of numbers between X and Y bigger than Average(X,Y).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Implement a Data Structure which supports the following operations efficiently.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Search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Rank(X) – 1+ number of numbers in the collection that are &gt;X.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the BBST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    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height; </a:t>
            </a:r>
            <a:endParaRPr lang="en-US" dirty="0" smtClean="0"/>
          </a:p>
          <a:p>
            <a:r>
              <a:rPr lang="en-US" dirty="0" smtClean="0"/>
              <a:t>    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*left, *right, *parent; </a:t>
            </a:r>
          </a:p>
          <a:p>
            <a:r>
              <a:rPr lang="en-US" dirty="0" smtClean="0"/>
              <a:t>};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Count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 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  if (node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      if (node-&gt;left &amp;&amp; node-&gt;right)</a:t>
            </a:r>
          </a:p>
          <a:p>
            <a:r>
              <a:rPr lang="en-US" sz="1800" dirty="0" smtClean="0"/>
              <a:t>	return 1 + node-&gt;left-&gt;count + node-&gt;right-&gt;count;</a:t>
            </a:r>
          </a:p>
          <a:p>
            <a:endParaRPr lang="en-US" sz="1800" dirty="0" smtClean="0"/>
          </a:p>
          <a:p>
            <a:r>
              <a:rPr lang="en-US" sz="1800" dirty="0" smtClean="0"/>
              <a:t>      else if (node-&gt;</a:t>
            </a:r>
            <a:r>
              <a:rPr lang="en-US" sz="1800" dirty="0" smtClean="0"/>
              <a:t>left) return </a:t>
            </a:r>
            <a:r>
              <a:rPr lang="en-US" sz="1800" dirty="0" smtClean="0"/>
              <a:t>1 + node-&gt;left-&gt;count;</a:t>
            </a:r>
          </a:p>
          <a:p>
            <a:r>
              <a:rPr lang="en-US" sz="1800" dirty="0" smtClean="0"/>
              <a:t>      </a:t>
            </a:r>
            <a:endParaRPr lang="en-US" sz="1800" dirty="0" smtClean="0"/>
          </a:p>
          <a:p>
            <a:r>
              <a:rPr lang="en-US" sz="1800" dirty="0" smtClean="0"/>
              <a:t>	</a:t>
            </a:r>
            <a:r>
              <a:rPr lang="en-US" sz="1800" dirty="0" smtClean="0"/>
              <a:t>else </a:t>
            </a:r>
            <a:r>
              <a:rPr lang="en-US" sz="1800" dirty="0" smtClean="0"/>
              <a:t>if (node-&gt;</a:t>
            </a:r>
            <a:r>
              <a:rPr lang="en-US" sz="1800" dirty="0" smtClean="0"/>
              <a:t>right) return </a:t>
            </a:r>
            <a:r>
              <a:rPr lang="en-US" sz="1800" dirty="0" smtClean="0"/>
              <a:t>1 + node-&gt;right-&gt;count;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/>
              <a:t>else return </a:t>
            </a:r>
            <a:r>
              <a:rPr lang="en-US" sz="1800" dirty="0" smtClean="0"/>
              <a:t>1;</a:t>
            </a:r>
          </a:p>
          <a:p>
            <a:r>
              <a:rPr lang="en-US" sz="1800" dirty="0" smtClean="0"/>
              <a:t>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</a:t>
            </a:r>
            <a:r>
              <a:rPr lang="en-US" sz="1800" dirty="0" smtClean="0"/>
              <a:t>else</a:t>
            </a:r>
          </a:p>
          <a:p>
            <a:r>
              <a:rPr lang="en-US" sz="1800" dirty="0" smtClean="0"/>
              <a:t>    return 0;</a:t>
            </a:r>
          </a:p>
          <a:p>
            <a:r>
              <a:rPr lang="en-US" sz="1800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Rank 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rank = 1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r>
              <a:rPr lang="en-US" sz="1800" dirty="0" smtClean="0"/>
              <a:t>  while (node</a:t>
            </a:r>
            <a:r>
              <a:rPr lang="en-US" sz="1800" dirty="0" smtClean="0"/>
              <a:t>)   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if (X == node-&gt;key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	  if (node-&gt;right</a:t>
            </a:r>
            <a:r>
              <a:rPr lang="en-US" sz="1800" dirty="0" smtClean="0"/>
              <a:t>) </a:t>
            </a:r>
            <a:r>
              <a:rPr lang="en-US" sz="1800" dirty="0" smtClean="0"/>
              <a:t>	    rank += node-&gt;right-&gt;count;</a:t>
            </a:r>
          </a:p>
          <a:p>
            <a:r>
              <a:rPr lang="en-US" sz="1800" dirty="0" smtClean="0"/>
              <a:t>	  return rank</a:t>
            </a:r>
            <a:r>
              <a:rPr lang="en-US" sz="1800" dirty="0" smtClean="0"/>
              <a:t>;}</a:t>
            </a:r>
            <a:endParaRPr lang="en-US" sz="1800" dirty="0" smtClean="0"/>
          </a:p>
          <a:p>
            <a:r>
              <a:rPr lang="en-US" sz="1800" dirty="0" smtClean="0"/>
              <a:t>      else if (X &lt; node-&gt;key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	  rank++;</a:t>
            </a:r>
          </a:p>
          <a:p>
            <a:r>
              <a:rPr lang="en-US" sz="1800" dirty="0" smtClean="0"/>
              <a:t>	  if (node-&gt;right</a:t>
            </a:r>
            <a:r>
              <a:rPr lang="en-US" sz="1800" dirty="0" smtClean="0"/>
              <a:t>) </a:t>
            </a:r>
            <a:r>
              <a:rPr lang="en-US" sz="1800" dirty="0" smtClean="0"/>
              <a:t>	    rank += node-&gt;right-&gt;count;</a:t>
            </a:r>
          </a:p>
          <a:p>
            <a:r>
              <a:rPr lang="en-US" sz="1800" dirty="0" smtClean="0"/>
              <a:t>	  node = node-&gt;left</a:t>
            </a:r>
            <a:r>
              <a:rPr lang="en-US" sz="1800" dirty="0" smtClean="0"/>
              <a:t>;}</a:t>
            </a:r>
            <a:endParaRPr lang="en-US" sz="1800" dirty="0" smtClean="0"/>
          </a:p>
          <a:p>
            <a:r>
              <a:rPr lang="en-US" sz="1800" dirty="0" smtClean="0"/>
              <a:t>      else</a:t>
            </a:r>
          </a:p>
          <a:p>
            <a:r>
              <a:rPr lang="en-US" sz="1800" dirty="0" smtClean="0"/>
              <a:t>	node = node-&gt;right</a:t>
            </a:r>
            <a:r>
              <a:rPr lang="en-US" sz="1800" dirty="0" smtClean="0"/>
              <a:t>; 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return rank;</a:t>
            </a:r>
          </a:p>
          <a:p>
            <a:r>
              <a:rPr lang="en-US" sz="1800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Find Rank (rank)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rank , find an number X, such Rank(X)=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Find </a:t>
            </a:r>
            <a:r>
              <a:rPr lang="en-IN" dirty="0" smtClean="0"/>
              <a:t>Rank (rank)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</a:t>
            </a:r>
            <a:r>
              <a:rPr lang="en-US" sz="1800" dirty="0" smtClean="0"/>
              <a:t>* </a:t>
            </a:r>
            <a:r>
              <a:rPr lang="en-US" sz="1800" dirty="0" err="1" smtClean="0"/>
              <a:t>FindRank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rank</a:t>
            </a:r>
            <a:r>
              <a:rPr lang="en-US" sz="1800" dirty="0" smtClean="0"/>
              <a:t>){</a:t>
            </a:r>
            <a:endParaRPr lang="en-US" sz="1800" dirty="0" smtClean="0"/>
          </a:p>
          <a:p>
            <a:r>
              <a:rPr lang="en-US" sz="1800" dirty="0" smtClean="0"/>
              <a:t> 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r;</a:t>
            </a:r>
          </a:p>
          <a:p>
            <a:r>
              <a:rPr lang="en-US" sz="1800" dirty="0" smtClean="0"/>
              <a:t>  if (node &amp;&amp; rank &gt; 0 &amp;&amp; rank &lt; node-&gt;count + 1</a:t>
            </a:r>
            <a:r>
              <a:rPr lang="en-US" sz="1800" dirty="0" smtClean="0"/>
              <a:t>)   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while (node</a:t>
            </a:r>
            <a:r>
              <a:rPr lang="en-US" sz="1800" dirty="0" smtClean="0"/>
              <a:t>)</a:t>
            </a:r>
            <a:r>
              <a:rPr lang="en-US" sz="1800" dirty="0" smtClean="0"/>
              <a:t>	{</a:t>
            </a:r>
          </a:p>
          <a:p>
            <a:r>
              <a:rPr lang="en-US" sz="1800" dirty="0" smtClean="0"/>
              <a:t>	  if (node-&gt;right</a:t>
            </a:r>
            <a:r>
              <a:rPr lang="en-US" sz="1800" dirty="0" smtClean="0"/>
              <a:t>) </a:t>
            </a:r>
            <a:r>
              <a:rPr lang="en-US" sz="1800" dirty="0" smtClean="0"/>
              <a:t>	    r = node-&gt;right-&gt;count + 1;</a:t>
            </a:r>
          </a:p>
          <a:p>
            <a:r>
              <a:rPr lang="en-US" sz="1800" dirty="0" smtClean="0"/>
              <a:t>	  </a:t>
            </a:r>
            <a:r>
              <a:rPr lang="en-US" sz="1800" dirty="0" smtClean="0"/>
              <a:t>else </a:t>
            </a:r>
            <a:r>
              <a:rPr lang="en-US" sz="1800" dirty="0" smtClean="0"/>
              <a:t>	    r = 1;</a:t>
            </a:r>
          </a:p>
          <a:p>
            <a:r>
              <a:rPr lang="en-US" sz="1800" dirty="0" smtClean="0"/>
              <a:t>	  if (r == </a:t>
            </a:r>
            <a:r>
              <a:rPr lang="en-US" sz="1800" dirty="0" smtClean="0"/>
              <a:t>rank) return </a:t>
            </a:r>
            <a:r>
              <a:rPr lang="en-US" sz="1800" dirty="0" smtClean="0"/>
              <a:t>node;</a:t>
            </a:r>
          </a:p>
          <a:p>
            <a:r>
              <a:rPr lang="en-US" sz="1800" dirty="0" smtClean="0"/>
              <a:t>	  else if (rank &gt; r</a:t>
            </a:r>
            <a:r>
              <a:rPr lang="en-US" sz="1800" dirty="0" smtClean="0"/>
              <a:t>)</a:t>
            </a:r>
            <a:r>
              <a:rPr lang="en-US" sz="1800" dirty="0" smtClean="0"/>
              <a:t>	    {</a:t>
            </a:r>
          </a:p>
          <a:p>
            <a:r>
              <a:rPr lang="en-US" sz="1800" dirty="0" smtClean="0"/>
              <a:t>	      node = node-&gt;left;</a:t>
            </a:r>
          </a:p>
          <a:p>
            <a:r>
              <a:rPr lang="en-US" sz="1800" dirty="0" smtClean="0"/>
              <a:t>	      rank = rank - r;</a:t>
            </a:r>
          </a:p>
          <a:p>
            <a:r>
              <a:rPr lang="en-US" sz="1800" dirty="0" smtClean="0"/>
              <a:t>	    }</a:t>
            </a:r>
          </a:p>
          <a:p>
            <a:r>
              <a:rPr lang="en-US" sz="1800" dirty="0" smtClean="0"/>
              <a:t>	  </a:t>
            </a:r>
            <a:r>
              <a:rPr lang="en-US" sz="1800" dirty="0" smtClean="0"/>
              <a:t>else </a:t>
            </a:r>
            <a:r>
              <a:rPr lang="en-US" sz="1800" dirty="0" smtClean="0"/>
              <a:t>	    node = node-&gt;right;</a:t>
            </a:r>
          </a:p>
          <a:p>
            <a:r>
              <a:rPr lang="en-US" sz="1800" dirty="0" smtClean="0"/>
              <a:t>	</a:t>
            </a:r>
            <a:r>
              <a:rPr lang="en-US" sz="1800" dirty="0" smtClean="0"/>
              <a:t>}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return NULL;</a:t>
            </a:r>
          </a:p>
          <a:p>
            <a:r>
              <a:rPr lang="en-US" sz="1800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364</Words>
  <Application>Microsoft Office PowerPoint</Application>
  <PresentationFormat>On-screen Show (4:3)</PresentationFormat>
  <Paragraphs>129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AVL  Trees Applications of AVL trees </vt:lpstr>
      <vt:lpstr>Rank (X)</vt:lpstr>
      <vt:lpstr>Node count</vt:lpstr>
      <vt:lpstr>Structure of the BBST</vt:lpstr>
      <vt:lpstr>Count of a node</vt:lpstr>
      <vt:lpstr>Rank (X)</vt:lpstr>
      <vt:lpstr>Find Rank (rank)</vt:lpstr>
      <vt:lpstr>Node count</vt:lpstr>
      <vt:lpstr>Find Rank (rank)</vt:lpstr>
      <vt:lpstr>Rangecount(l,r)</vt:lpstr>
      <vt:lpstr>Other operations</vt:lpstr>
      <vt:lpstr>Other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17</cp:revision>
  <dcterms:created xsi:type="dcterms:W3CDTF">2020-04-03T03:53:21Z</dcterms:created>
  <dcterms:modified xsi:type="dcterms:W3CDTF">2020-04-07T14:38:00Z</dcterms:modified>
</cp:coreProperties>
</file>