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58" r:id="rId6"/>
    <p:sldId id="265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br>
              <a:rPr lang="en-US" dirty="0" smtClean="0"/>
            </a:br>
            <a:r>
              <a:rPr lang="en-US" sz="2000" dirty="0" smtClean="0"/>
              <a:t>Properties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</a:t>
            </a:r>
            <a:r>
              <a:rPr lang="en-IN" dirty="0" err="1" smtClean="0"/>
              <a:t>vs</a:t>
            </a:r>
            <a:r>
              <a:rPr lang="en-IN" dirty="0" smtClean="0"/>
              <a:t> Hashing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Search , Insert and Delete.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Hashing : O(1) on average 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BBST: O(log n) in worst case.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Some operations like Rank(X), can be done in O(log n ) </a:t>
            </a:r>
            <a:r>
              <a:rPr lang="en-US" smtClean="0"/>
              <a:t>using </a:t>
            </a:r>
            <a:r>
              <a:rPr lang="en-US" smtClean="0"/>
              <a:t>BBST </a:t>
            </a:r>
            <a:r>
              <a:rPr lang="en-US" dirty="0" smtClean="0"/>
              <a:t>, but hashing takes linear time.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Search Tree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binary tree in which each node is associated with a key, at each node  of the tree following properties are true </a:t>
            </a:r>
          </a:p>
          <a:p>
            <a:pPr indent="-339725" algn="just"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keys of the nodes in the left </a:t>
            </a:r>
            <a:r>
              <a:rPr lang="en-US" dirty="0" err="1" smtClean="0"/>
              <a:t>subtree</a:t>
            </a:r>
            <a:r>
              <a:rPr lang="en-US" dirty="0" smtClean="0"/>
              <a:t> are all less than </a:t>
            </a:r>
            <a:r>
              <a:rPr lang="en-US" dirty="0" smtClean="0"/>
              <a:t>the </a:t>
            </a:r>
            <a:r>
              <a:rPr lang="en-US" dirty="0" smtClean="0"/>
              <a:t>value of the key</a:t>
            </a:r>
          </a:p>
          <a:p>
            <a:pPr indent="-339725" algn="just">
              <a:buFont typeface="Times New Roman" pitchFamily="16" charset="0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keys of the nodes in the right </a:t>
            </a:r>
            <a:r>
              <a:rPr lang="en-US" dirty="0" err="1" smtClean="0"/>
              <a:t>subtree</a:t>
            </a:r>
            <a:r>
              <a:rPr lang="en-US" dirty="0" smtClean="0"/>
              <a:t> are all greater than the value of the key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 of a BST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In order traversal of this tree is 26,29,32,39,       52,64,73,85,93.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52800" y="1524000"/>
            <a:ext cx="838200" cy="6858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14600" y="2971800"/>
            <a:ext cx="7620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648200" y="28956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124200" y="44958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</a:p>
        </p:txBody>
      </p:sp>
      <p:cxnSp>
        <p:nvCxnSpPr>
          <p:cNvPr id="11" name="Straight Connector 10"/>
          <p:cNvCxnSpPr>
            <a:stCxn id="4" idx="3"/>
            <a:endCxn id="7" idx="0"/>
          </p:cNvCxnSpPr>
          <p:nvPr/>
        </p:nvCxnSpPr>
        <p:spPr bwMode="auto">
          <a:xfrm rot="5400000">
            <a:off x="2754360" y="2250607"/>
            <a:ext cx="862433" cy="5799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4" idx="5"/>
          </p:cNvCxnSpPr>
          <p:nvPr/>
        </p:nvCxnSpPr>
        <p:spPr bwMode="auto">
          <a:xfrm rot="16200000" flipH="1">
            <a:off x="4041308" y="2136307"/>
            <a:ext cx="938633" cy="8847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 flipH="1">
            <a:off x="2819400" y="3962400"/>
            <a:ext cx="838200" cy="381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495800" y="45720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5791200" y="46482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93</a:t>
            </a:r>
          </a:p>
        </p:txBody>
      </p:sp>
      <p:cxnSp>
        <p:nvCxnSpPr>
          <p:cNvPr id="19" name="Straight Connector 18"/>
          <p:cNvCxnSpPr>
            <a:stCxn id="8" idx="4"/>
          </p:cNvCxnSpPr>
          <p:nvPr/>
        </p:nvCxnSpPr>
        <p:spPr bwMode="auto">
          <a:xfrm rot="5400000">
            <a:off x="4476750" y="3981450"/>
            <a:ext cx="9144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8" idx="5"/>
          </p:cNvCxnSpPr>
          <p:nvPr/>
        </p:nvCxnSpPr>
        <p:spPr bwMode="auto">
          <a:xfrm rot="16200000" flipH="1">
            <a:off x="5140628" y="3769028"/>
            <a:ext cx="1102192" cy="65615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81200" y="58674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352800" y="5791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486400" y="5791200"/>
            <a:ext cx="9144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85</a:t>
            </a:r>
          </a:p>
        </p:txBody>
      </p:sp>
      <p:cxnSp>
        <p:nvCxnSpPr>
          <p:cNvPr id="26" name="Straight Connector 25"/>
          <p:cNvCxnSpPr>
            <a:stCxn id="9" idx="3"/>
            <a:endCxn id="22" idx="7"/>
          </p:cNvCxnSpPr>
          <p:nvPr/>
        </p:nvCxnSpPr>
        <p:spPr bwMode="auto">
          <a:xfrm rot="5400000">
            <a:off x="2587929" y="5319968"/>
            <a:ext cx="767743" cy="55030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4"/>
          </p:cNvCxnSpPr>
          <p:nvPr/>
        </p:nvCxnSpPr>
        <p:spPr bwMode="auto">
          <a:xfrm rot="16200000" flipH="1">
            <a:off x="3371850" y="5505450"/>
            <a:ext cx="457200" cy="1143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7" idx="4"/>
            <a:endCxn id="24" idx="0"/>
          </p:cNvCxnSpPr>
          <p:nvPr/>
        </p:nvCxnSpPr>
        <p:spPr bwMode="auto">
          <a:xfrm rot="5400000">
            <a:off x="5886450" y="5467350"/>
            <a:ext cx="381000" cy="2667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 order Traversal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of  a BST gives the sorted sequence of the keys.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a BST, we can get the sorted sequence of the keys in linear time.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BST in Linear Time ?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a sequence of keys, can we build a BST in linear time 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BST in Linear Time ?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a sequence of keys, can we build a BST in linear time ?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Build BST + In order Traversal = Sorting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we can build BST in linear time , we can sort in linear time 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</a:t>
            </a:r>
            <a:r>
              <a:rPr lang="en-IN" dirty="0" err="1" smtClean="0"/>
              <a:t>vs</a:t>
            </a:r>
            <a:r>
              <a:rPr lang="en-IN" dirty="0" smtClean="0"/>
              <a:t> Binary Heap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Building a Binary Heap </a:t>
            </a:r>
            <a:r>
              <a:rPr lang="en-US" dirty="0" smtClean="0"/>
              <a:t>by calling Inset/Add n time took </a:t>
            </a:r>
            <a:r>
              <a:rPr lang="el-GR" dirty="0" smtClean="0"/>
              <a:t>Ω</a:t>
            </a:r>
            <a:r>
              <a:rPr lang="en-US" dirty="0" smtClean="0"/>
              <a:t>(n log n) time , but we can could build a binary heap in linear time.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Any algorithm to build a binary search tree will take </a:t>
            </a:r>
            <a:r>
              <a:rPr lang="el-GR" dirty="0" smtClean="0"/>
              <a:t>Ω</a:t>
            </a:r>
            <a:r>
              <a:rPr lang="en-US" dirty="0" smtClean="0"/>
              <a:t>(n log n) time.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</a:t>
            </a:r>
            <a:r>
              <a:rPr lang="en-IN" dirty="0" err="1" smtClean="0"/>
              <a:t>vs</a:t>
            </a:r>
            <a:r>
              <a:rPr lang="en-IN" dirty="0" smtClean="0"/>
              <a:t> Binary Heap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a heap can we build the BST in linear time 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</a:t>
            </a:r>
            <a:r>
              <a:rPr lang="en-IN" dirty="0" err="1" smtClean="0"/>
              <a:t>vs</a:t>
            </a:r>
            <a:r>
              <a:rPr lang="en-IN" dirty="0" smtClean="0"/>
              <a:t> Binary Heap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Given a heap can we build the BST in linear time ?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Build Binary Heap+ Convert to BST + In order Traversal = Sorting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/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/>
              <a:t>If we can convert a Binary Heap in to BST in linear time , we can sort in linear time !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356</Words>
  <Application>Microsoft Office PowerPoint</Application>
  <PresentationFormat>On-screen Show (4:3)</PresentationFormat>
  <Paragraphs>50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Binary Search Trees Properties</vt:lpstr>
      <vt:lpstr>Binary Search Tree</vt:lpstr>
      <vt:lpstr>In order Traversal of a BST</vt:lpstr>
      <vt:lpstr>In order Traversal </vt:lpstr>
      <vt:lpstr>Build BST in Linear Time ? </vt:lpstr>
      <vt:lpstr>Build BST in Linear Time ? </vt:lpstr>
      <vt:lpstr>BST vs Binary Heap </vt:lpstr>
      <vt:lpstr>BST vs Binary Heap </vt:lpstr>
      <vt:lpstr>BST vs Binary Heap </vt:lpstr>
      <vt:lpstr>BST vs Hashing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10</cp:revision>
  <dcterms:created xsi:type="dcterms:W3CDTF">2020-04-03T03:53:21Z</dcterms:created>
  <dcterms:modified xsi:type="dcterms:W3CDTF">2020-04-04T12:22:28Z</dcterms:modified>
</cp:coreProperties>
</file>