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3" r:id="rId4"/>
    <p:sldId id="283" r:id="rId5"/>
    <p:sldId id="261" r:id="rId6"/>
    <p:sldId id="260" r:id="rId7"/>
    <p:sldId id="269" r:id="rId8"/>
    <p:sldId id="281" r:id="rId9"/>
    <p:sldId id="266" r:id="rId10"/>
    <p:sldId id="270" r:id="rId11"/>
    <p:sldId id="282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E42B-18DE-401B-93B6-73624635822A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6D44-C508-4441-A883-9865C16588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Trees</a:t>
            </a:r>
            <a:br>
              <a:rPr lang="en-US" dirty="0" smtClean="0"/>
            </a:br>
            <a:r>
              <a:rPr lang="en-US" sz="2000" dirty="0" smtClean="0"/>
              <a:t>Implementation of Search , Insert and Delete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err="1">
                <a:solidFill>
                  <a:srgbClr val="000000"/>
                </a:solidFill>
              </a:rPr>
              <a:t>Muralidhara</a:t>
            </a:r>
            <a:r>
              <a:rPr lang="en-US" dirty="0">
                <a:solidFill>
                  <a:srgbClr val="000000"/>
                </a:solidFill>
              </a:rPr>
              <a:t> V N</a:t>
            </a:r>
          </a:p>
          <a:p>
            <a:pPr marL="342900" indent="-339725">
              <a:spcBef>
                <a:spcPts val="800"/>
              </a:spcBef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>
                <a:solidFill>
                  <a:srgbClr val="000000"/>
                </a:solidFill>
              </a:rPr>
              <a:t>IIIT Bangalore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DeleteNode</a:t>
            </a:r>
            <a:r>
              <a:rPr lang="en-IN" dirty="0" smtClean="0"/>
              <a:t> (node) continue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906963"/>
          </a:xfrm>
          <a:ln/>
        </p:spPr>
        <p:txBody>
          <a:bodyPr/>
          <a:lstStyle/>
          <a:p>
            <a:r>
              <a:rPr lang="en-US" sz="2400" dirty="0" smtClean="0"/>
              <a:t>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BST *child, *p=node-&gt;parent;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if (node-&gt;left)    child = node-&gt;left;</a:t>
            </a:r>
          </a:p>
          <a:p>
            <a:r>
              <a:rPr lang="en-US" sz="2400" dirty="0" smtClean="0"/>
              <a:t>  else     child = node-&gt;right;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 if (*root == node) *root = child;</a:t>
            </a:r>
          </a:p>
          <a:p>
            <a:r>
              <a:rPr lang="en-US" sz="2400" dirty="0" smtClean="0"/>
              <a:t>  if (child)     child-&gt;parent = p;</a:t>
            </a:r>
          </a:p>
          <a:p>
            <a:r>
              <a:rPr lang="en-US" sz="2400" dirty="0" smtClean="0"/>
              <a:t>if (p)    if (p-&gt;left == node)      p-&gt;left = child; </a:t>
            </a:r>
          </a:p>
          <a:p>
            <a:r>
              <a:rPr lang="en-US" sz="2400" dirty="0" smtClean="0"/>
              <a:t>   else      p-&gt;right = child;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free (node);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</p:txBody>
      </p:sp>
      <p:sp>
        <p:nvSpPr>
          <p:cNvPr id="4" name="Oval 3"/>
          <p:cNvSpPr/>
          <p:nvPr/>
        </p:nvSpPr>
        <p:spPr bwMode="auto">
          <a:xfrm>
            <a:off x="6629400" y="2514600"/>
            <a:ext cx="1066800" cy="838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node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543800" y="1143000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96200" y="3505200"/>
            <a:ext cx="1066800" cy="990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child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>
            <a:stCxn id="4" idx="5"/>
            <a:endCxn id="6" idx="1"/>
          </p:cNvCxnSpPr>
          <p:nvPr/>
        </p:nvCxnSpPr>
        <p:spPr bwMode="auto">
          <a:xfrm rot="16200000" flipH="1">
            <a:off x="7486090" y="3283930"/>
            <a:ext cx="420221" cy="3124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rot="5400000">
            <a:off x="7200900" y="2019300"/>
            <a:ext cx="685800" cy="304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BST without parent pointer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dirty="0" err="1" smtClean="0"/>
          </a:p>
          <a:p>
            <a:endParaRPr lang="en-US" dirty="0" err="1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    </a:t>
            </a: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key; 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*left, *right; </a:t>
            </a:r>
          </a:p>
          <a:p>
            <a:r>
              <a:rPr lang="en-US" dirty="0" smtClean="0"/>
              <a:t>};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Search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smtClean="0"/>
              <a:t>Search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X)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while (node)</a:t>
            </a:r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if (X == node-&gt;key) 	return node;</a:t>
            </a:r>
          </a:p>
          <a:p>
            <a:r>
              <a:rPr lang="en-US" sz="1800" dirty="0" smtClean="0"/>
              <a:t>      else if (X &lt; node-&gt;key)	node = node-&gt;left;</a:t>
            </a:r>
          </a:p>
          <a:p>
            <a:r>
              <a:rPr lang="en-US" sz="1800" dirty="0" smtClean="0"/>
              <a:t>      else 	node = node-&gt;right;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return NULL;</a:t>
            </a:r>
          </a:p>
          <a:p>
            <a:r>
              <a:rPr lang="en-US" sz="1800" dirty="0" smtClean="0"/>
              <a:t>}</a:t>
            </a:r>
          </a:p>
          <a:p>
            <a:pPr algn="ctr"/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New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err="1" smtClean="0"/>
              <a:t>newNode</a:t>
            </a:r>
            <a:r>
              <a:rPr lang="en-US" sz="1800" dirty="0" smtClean="0"/>
              <a:t> (long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key)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*temp =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*)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(</a:t>
            </a:r>
            <a:r>
              <a:rPr lang="en-US" sz="1800" dirty="0" err="1" smtClean="0"/>
              <a:t>sizeof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BST));</a:t>
            </a:r>
          </a:p>
          <a:p>
            <a:r>
              <a:rPr lang="en-US" sz="1800" dirty="0" smtClean="0"/>
              <a:t>  temp-&gt;key = key;</a:t>
            </a:r>
          </a:p>
          <a:p>
            <a:r>
              <a:rPr lang="en-US" sz="1800" dirty="0" smtClean="0"/>
              <a:t>  temp-&gt;left = temp-&gt;right = NULL;</a:t>
            </a:r>
          </a:p>
          <a:p>
            <a:r>
              <a:rPr lang="en-US" sz="1800" dirty="0" smtClean="0"/>
              <a:t>  return temp;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smtClean="0"/>
              <a:t>Insert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key)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if (!node)     return </a:t>
            </a:r>
            <a:r>
              <a:rPr lang="en-US" sz="1800" dirty="0" err="1" smtClean="0"/>
              <a:t>newNode</a:t>
            </a:r>
            <a:r>
              <a:rPr lang="en-US" sz="1800" dirty="0" smtClean="0"/>
              <a:t> (key);</a:t>
            </a:r>
          </a:p>
          <a:p>
            <a:endParaRPr lang="en-US" sz="1800" dirty="0" smtClean="0"/>
          </a:p>
          <a:p>
            <a:r>
              <a:rPr lang="en-US" sz="1800" dirty="0" smtClean="0"/>
              <a:t>if (key &lt; node-&gt;key)</a:t>
            </a:r>
          </a:p>
          <a:p>
            <a:r>
              <a:rPr lang="en-US" sz="1800" dirty="0" smtClean="0"/>
              <a:t>    node-&gt;left = Insert (node-&gt;left, key);</a:t>
            </a:r>
          </a:p>
          <a:p>
            <a:r>
              <a:rPr lang="en-US" sz="1800" dirty="0" smtClean="0"/>
              <a:t>  else if (key &gt; node-&gt;key)</a:t>
            </a:r>
          </a:p>
          <a:p>
            <a:r>
              <a:rPr lang="en-US" sz="1800" dirty="0" smtClean="0"/>
              <a:t>    node-&gt;right = Insert (node-&gt;right, key);</a:t>
            </a:r>
          </a:p>
          <a:p>
            <a:r>
              <a:rPr lang="en-US" sz="1800" dirty="0" smtClean="0"/>
              <a:t>  return node;</a:t>
            </a:r>
          </a:p>
          <a:p>
            <a:r>
              <a:rPr lang="en-US" sz="1800" dirty="0" smtClean="0"/>
              <a:t>}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Delete (X)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smtClean="0"/>
              <a:t>Delete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X)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if (!node)    return node;</a:t>
            </a:r>
          </a:p>
          <a:p>
            <a:endParaRPr lang="en-US" sz="1800" dirty="0" smtClean="0"/>
          </a:p>
          <a:p>
            <a:r>
              <a:rPr lang="en-US" sz="1800" dirty="0" smtClean="0"/>
              <a:t>  if (node-&gt;key &gt; X)    {</a:t>
            </a:r>
          </a:p>
          <a:p>
            <a:r>
              <a:rPr lang="en-US" sz="1800" dirty="0" smtClean="0"/>
              <a:t>      node-&gt;left = Delete (node-&gt;left, X);</a:t>
            </a:r>
          </a:p>
          <a:p>
            <a:r>
              <a:rPr lang="en-US" sz="1800" dirty="0" smtClean="0"/>
              <a:t>      return node;}</a:t>
            </a:r>
          </a:p>
          <a:p>
            <a:r>
              <a:rPr lang="en-US" sz="1800" dirty="0" smtClean="0"/>
              <a:t>  else if (node-&gt;key &lt; X){</a:t>
            </a:r>
          </a:p>
          <a:p>
            <a:r>
              <a:rPr lang="en-US" sz="1800" dirty="0" smtClean="0"/>
              <a:t>      node-&gt;right = Delete (node-&gt;right, X);</a:t>
            </a:r>
          </a:p>
          <a:p>
            <a:r>
              <a:rPr lang="en-US" sz="1800" dirty="0" smtClean="0"/>
              <a:t>      return node;    }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Delete (X) continue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906963"/>
          </a:xfrm>
          <a:ln/>
        </p:spPr>
        <p:txBody>
          <a:bodyPr/>
          <a:lstStyle/>
          <a:p>
            <a:r>
              <a:rPr lang="en-US" sz="2400" dirty="0" smtClean="0"/>
              <a:t>  if (node-&gt;left &amp;&amp; node-&gt;right){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BST *temp = node-&gt;left;</a:t>
            </a:r>
          </a:p>
          <a:p>
            <a:r>
              <a:rPr lang="en-US" sz="2400" dirty="0" smtClean="0"/>
              <a:t>      while (temp-&gt;right) 	temp = temp-&gt;right;</a:t>
            </a:r>
          </a:p>
          <a:p>
            <a:r>
              <a:rPr lang="en-US" sz="2400" dirty="0" smtClean="0"/>
              <a:t>      node-&gt;key = temp-&gt;key;</a:t>
            </a:r>
          </a:p>
          <a:p>
            <a:r>
              <a:rPr lang="en-US" sz="2400" dirty="0" smtClean="0"/>
              <a:t>      node-&gt;left = Delete (node-&gt;left, temp-&gt;key);}</a:t>
            </a:r>
          </a:p>
          <a:p>
            <a:r>
              <a:rPr lang="en-US" sz="2400" dirty="0" smtClean="0"/>
              <a:t>  else</a:t>
            </a:r>
          </a:p>
          <a:p>
            <a:r>
              <a:rPr lang="en-US" sz="2400" dirty="0" smtClean="0"/>
              <a:t>    { 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BST *child;</a:t>
            </a:r>
          </a:p>
          <a:p>
            <a:r>
              <a:rPr lang="en-US" sz="2400" dirty="0" smtClean="0"/>
              <a:t>      if (!node-&gt;left)child = node-&gt;right;</a:t>
            </a:r>
          </a:p>
          <a:p>
            <a:r>
              <a:rPr lang="en-US" sz="2400" dirty="0" smtClean="0"/>
              <a:t>      else 	child = node-&gt;left;</a:t>
            </a:r>
          </a:p>
          <a:p>
            <a:r>
              <a:rPr lang="en-US" sz="2400" dirty="0" smtClean="0"/>
              <a:t>      free (node); return </a:t>
            </a:r>
            <a:r>
              <a:rPr lang="en-US" sz="2400" smtClean="0"/>
              <a:t>child;    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BST without parent pointer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dirty="0" err="1" smtClean="0"/>
          </a:p>
          <a:p>
            <a:endParaRPr lang="en-US" dirty="0" err="1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    </a:t>
            </a: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key; 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*left, *right; </a:t>
            </a:r>
          </a:p>
          <a:p>
            <a:r>
              <a:rPr lang="en-US" dirty="0" smtClean="0"/>
              <a:t>};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BST with parent pointer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endParaRPr lang="en-US" dirty="0" err="1" smtClean="0"/>
          </a:p>
          <a:p>
            <a:endParaRPr lang="en-US" dirty="0" err="1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    </a:t>
            </a:r>
            <a:r>
              <a:rPr lang="en-US" dirty="0" smtClean="0"/>
              <a:t>long </a:t>
            </a:r>
            <a:r>
              <a:rPr lang="en-US" dirty="0" err="1" smtClean="0"/>
              <a:t>long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key; 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*left, *right, *parent; </a:t>
            </a:r>
          </a:p>
          <a:p>
            <a:r>
              <a:rPr lang="en-US" dirty="0" smtClean="0"/>
              <a:t>}; </a:t>
            </a:r>
          </a:p>
          <a:p>
            <a:pPr indent="-339725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Search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smtClean="0"/>
              <a:t>Search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X)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while (node)</a:t>
            </a:r>
          </a:p>
          <a:p>
            <a:r>
              <a:rPr lang="en-US" sz="1800" dirty="0" smtClean="0"/>
              <a:t>    {</a:t>
            </a:r>
          </a:p>
          <a:p>
            <a:r>
              <a:rPr lang="en-US" sz="1800" dirty="0" smtClean="0"/>
              <a:t>      if (X == node-&gt;key) 	return node;</a:t>
            </a:r>
          </a:p>
          <a:p>
            <a:r>
              <a:rPr lang="en-US" sz="1800" dirty="0" smtClean="0"/>
              <a:t>      else if (X &lt; node-&gt;key)	node = node-&gt;left;</a:t>
            </a:r>
          </a:p>
          <a:p>
            <a:r>
              <a:rPr lang="en-US" sz="1800" dirty="0" smtClean="0"/>
              <a:t>      else 	node = node-&gt;right;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return NULL;</a:t>
            </a:r>
          </a:p>
          <a:p>
            <a:r>
              <a:rPr lang="en-US" sz="1800" dirty="0" smtClean="0"/>
              <a:t>}</a:t>
            </a:r>
          </a:p>
          <a:p>
            <a:pPr algn="ctr"/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New node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err="1" smtClean="0"/>
              <a:t>struct</a:t>
            </a:r>
            <a:r>
              <a:rPr lang="en-US" sz="1800" dirty="0" smtClean="0"/>
              <a:t> BST *</a:t>
            </a:r>
          </a:p>
          <a:p>
            <a:r>
              <a:rPr lang="en-US" sz="1800" dirty="0" err="1" smtClean="0"/>
              <a:t>newNode</a:t>
            </a:r>
            <a:r>
              <a:rPr lang="en-US" sz="1800" dirty="0" smtClean="0"/>
              <a:t> (long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key)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*temp =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*) </a:t>
            </a:r>
            <a:r>
              <a:rPr lang="en-US" sz="1800" dirty="0" err="1" smtClean="0"/>
              <a:t>malloc</a:t>
            </a:r>
            <a:r>
              <a:rPr lang="en-US" sz="1800" dirty="0" smtClean="0"/>
              <a:t> (</a:t>
            </a:r>
            <a:r>
              <a:rPr lang="en-US" sz="1800" dirty="0" err="1" smtClean="0"/>
              <a:t>sizeof</a:t>
            </a:r>
            <a:r>
              <a:rPr lang="en-US" sz="1800" dirty="0" smtClean="0"/>
              <a:t>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BST));</a:t>
            </a:r>
          </a:p>
          <a:p>
            <a:r>
              <a:rPr lang="en-US" sz="1800" dirty="0" smtClean="0"/>
              <a:t>  temp-&gt;key = key;</a:t>
            </a:r>
          </a:p>
          <a:p>
            <a:r>
              <a:rPr lang="en-US" sz="1800" dirty="0" smtClean="0"/>
              <a:t>  temp-&gt;left = temp-&gt;right = temp-&gt;parent=NULL;</a:t>
            </a:r>
          </a:p>
          <a:p>
            <a:r>
              <a:rPr lang="en-US" sz="1800" dirty="0" smtClean="0"/>
              <a:t>  return temp;</a:t>
            </a:r>
          </a:p>
          <a:p>
            <a:r>
              <a:rPr lang="en-US" sz="1800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906963"/>
          </a:xfrm>
          <a:ln/>
        </p:spPr>
        <p:txBody>
          <a:bodyPr/>
          <a:lstStyle/>
          <a:p>
            <a:r>
              <a:rPr lang="en-US" sz="1800" dirty="0" smtClean="0"/>
              <a:t> void Insert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**node,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key){</a:t>
            </a:r>
          </a:p>
          <a:p>
            <a:endParaRPr lang="en-US" sz="1800" dirty="0" smtClean="0"/>
          </a:p>
          <a:p>
            <a:r>
              <a:rPr lang="en-US" sz="1800" dirty="0" smtClean="0"/>
              <a:t>if (!*node)     *node = </a:t>
            </a:r>
            <a:r>
              <a:rPr lang="en-US" sz="1800" dirty="0" err="1" smtClean="0"/>
              <a:t>newNode</a:t>
            </a:r>
            <a:r>
              <a:rPr lang="en-US" sz="1800" dirty="0" smtClean="0"/>
              <a:t> (key);</a:t>
            </a:r>
          </a:p>
          <a:p>
            <a:endParaRPr lang="en-US" sz="1800" dirty="0" smtClean="0"/>
          </a:p>
          <a:p>
            <a:r>
              <a:rPr lang="en-US" sz="1800" dirty="0" smtClean="0"/>
              <a:t>  else     {      </a:t>
            </a:r>
            <a:r>
              <a:rPr lang="en-US" sz="1800" dirty="0" err="1" smtClean="0"/>
              <a:t>bool</a:t>
            </a:r>
            <a:r>
              <a:rPr lang="en-US" sz="1800" dirty="0" smtClean="0"/>
              <a:t> flag = true;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*temp = *node;</a:t>
            </a:r>
          </a:p>
          <a:p>
            <a:endParaRPr lang="en-US" sz="1800" dirty="0" smtClean="0"/>
          </a:p>
          <a:p>
            <a:r>
              <a:rPr lang="en-US" sz="1800" dirty="0" smtClean="0"/>
              <a:t>      while (flag)	{</a:t>
            </a:r>
          </a:p>
          <a:p>
            <a:r>
              <a:rPr lang="en-US" sz="1800" dirty="0" smtClean="0"/>
              <a:t>				  if (key &lt; temp-&gt;key)</a:t>
            </a:r>
          </a:p>
          <a:p>
            <a:r>
              <a:rPr lang="en-US" sz="1800" dirty="0" smtClean="0"/>
              <a:t>	    					if (temp-&gt;left) 	      temp = temp-&gt;left;</a:t>
            </a:r>
          </a:p>
          <a:p>
            <a:r>
              <a:rPr lang="en-US" sz="1800" dirty="0" smtClean="0"/>
              <a:t>	    						else	      {</a:t>
            </a:r>
          </a:p>
          <a:p>
            <a:r>
              <a:rPr lang="en-US" sz="1800" dirty="0" smtClean="0"/>
              <a:t>									temp-&gt;left = </a:t>
            </a:r>
            <a:r>
              <a:rPr lang="en-US" sz="1800" dirty="0" err="1" smtClean="0"/>
              <a:t>newNode</a:t>
            </a:r>
            <a:r>
              <a:rPr lang="en-US" sz="1800" dirty="0" smtClean="0"/>
              <a:t> (key);</a:t>
            </a:r>
          </a:p>
          <a:p>
            <a:r>
              <a:rPr lang="en-US" sz="1800" dirty="0" smtClean="0"/>
              <a:t>									temp-&gt;left-&gt;parent = </a:t>
            </a:r>
            <a:r>
              <a:rPr lang="en-US" sz="1800" dirty="0" err="1" smtClean="0"/>
              <a:t>temp;flag</a:t>
            </a:r>
            <a:r>
              <a:rPr lang="en-US" sz="1800" dirty="0" smtClean="0"/>
              <a:t> = false;}</a:t>
            </a:r>
          </a:p>
          <a:p>
            <a:r>
              <a:rPr lang="en-US" sz="1800" dirty="0" smtClean="0"/>
              <a:t>					    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Insert (X)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906963"/>
          </a:xfrm>
          <a:ln/>
        </p:spPr>
        <p:txBody>
          <a:bodyPr/>
          <a:lstStyle/>
          <a:p>
            <a:r>
              <a:rPr lang="en-US" sz="1800" dirty="0" smtClean="0"/>
              <a:t> else if (key &gt; temp-&gt;key) 	    {</a:t>
            </a:r>
          </a:p>
          <a:p>
            <a:r>
              <a:rPr lang="en-US" sz="1800" dirty="0" smtClean="0"/>
              <a:t>	      if (temp-&gt;right) 		temp = temp-&gt;right;</a:t>
            </a:r>
          </a:p>
          <a:p>
            <a:r>
              <a:rPr lang="en-US" sz="1800" dirty="0" smtClean="0"/>
              <a:t>	      else 		{</a:t>
            </a:r>
          </a:p>
          <a:p>
            <a:r>
              <a:rPr lang="en-US" sz="1800" dirty="0" smtClean="0"/>
              <a:t>		 			 temp-&gt;right = </a:t>
            </a:r>
            <a:r>
              <a:rPr lang="en-US" sz="1800" dirty="0" err="1" smtClean="0"/>
              <a:t>newNode</a:t>
            </a:r>
            <a:r>
              <a:rPr lang="en-US" sz="1800" dirty="0" smtClean="0"/>
              <a:t> (key);</a:t>
            </a:r>
          </a:p>
          <a:p>
            <a:r>
              <a:rPr lang="en-US" sz="1800" dirty="0" smtClean="0"/>
              <a:t>		  			temp-&gt;right-&gt;parent = temp;</a:t>
            </a:r>
          </a:p>
          <a:p>
            <a:r>
              <a:rPr lang="en-US" sz="1800" dirty="0" smtClean="0"/>
              <a:t>		  			flag = false;		}</a:t>
            </a:r>
          </a:p>
          <a:p>
            <a:r>
              <a:rPr lang="en-US" sz="1800" dirty="0" smtClean="0"/>
              <a:t>	   	 }	  else</a:t>
            </a:r>
          </a:p>
          <a:p>
            <a:r>
              <a:rPr lang="en-US" sz="1800" dirty="0" smtClean="0"/>
              <a:t>	    flag = false;</a:t>
            </a:r>
          </a:p>
          <a:p>
            <a:r>
              <a:rPr lang="en-US" sz="1800" dirty="0" smtClean="0"/>
              <a:t>	}			// end of while loop</a:t>
            </a:r>
          </a:p>
          <a:p>
            <a:r>
              <a:rPr lang="en-US" sz="1800" dirty="0" smtClean="0"/>
              <a:t>}//end of insert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Delete (X)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r>
              <a:rPr lang="en-US" sz="1800" dirty="0" smtClean="0"/>
              <a:t>  void Delete 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**root, long </a:t>
            </a:r>
            <a:r>
              <a:rPr lang="en-US" sz="1800" dirty="0" err="1" smtClean="0"/>
              <a:t>long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X){</a:t>
            </a:r>
          </a:p>
          <a:p>
            <a:r>
              <a:rPr lang="en-US" sz="1800" dirty="0" smtClean="0"/>
              <a:t> 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BST *node = *root;</a:t>
            </a:r>
          </a:p>
          <a:p>
            <a:r>
              <a:rPr lang="en-US" sz="1800" dirty="0" smtClean="0"/>
              <a:t> </a:t>
            </a:r>
          </a:p>
          <a:p>
            <a:r>
              <a:rPr lang="en-US" sz="1800" dirty="0" smtClean="0"/>
              <a:t> while (node)    {</a:t>
            </a:r>
          </a:p>
          <a:p>
            <a:r>
              <a:rPr lang="en-US" sz="1800" dirty="0" smtClean="0"/>
              <a:t>      if (X == node-&gt;key) 	</a:t>
            </a:r>
            <a:r>
              <a:rPr lang="en-US" sz="1800" dirty="0" err="1" smtClean="0"/>
              <a:t>DeleteNode</a:t>
            </a:r>
            <a:r>
              <a:rPr lang="en-US" sz="1800" dirty="0" smtClean="0"/>
              <a:t> (&amp;*root, node);</a:t>
            </a:r>
          </a:p>
          <a:p>
            <a:r>
              <a:rPr lang="en-US" sz="1800" dirty="0" smtClean="0"/>
              <a:t>      else if (X &lt; node-&gt;key)	node = node-&gt;left;</a:t>
            </a:r>
          </a:p>
          <a:p>
            <a:r>
              <a:rPr lang="en-US" sz="1800" dirty="0" smtClean="0"/>
              <a:t>      else 	node = node-&gt;right;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err="1" smtClean="0"/>
              <a:t>DeleteNode</a:t>
            </a:r>
            <a:r>
              <a:rPr lang="en-IN" dirty="0" smtClean="0"/>
              <a:t> (node) 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86800" cy="4906963"/>
          </a:xfrm>
          <a:ln/>
        </p:spPr>
        <p:txBody>
          <a:bodyPr/>
          <a:lstStyle/>
          <a:p>
            <a:r>
              <a:rPr lang="en-US" sz="2400" dirty="0" smtClean="0"/>
              <a:t> void </a:t>
            </a:r>
            <a:r>
              <a:rPr lang="nl-NL" sz="2400" dirty="0" smtClean="0"/>
              <a:t>DeleteNode (struct BST **root, struct BST *node){</a:t>
            </a:r>
            <a:endParaRPr lang="en-US" sz="2400" dirty="0" smtClean="0"/>
          </a:p>
          <a:p>
            <a:r>
              <a:rPr lang="en-US" sz="2400" dirty="0" smtClean="0"/>
              <a:t>  if (node-&gt;left &amp;&amp; node-&gt;right)</a:t>
            </a:r>
          </a:p>
          <a:p>
            <a:r>
              <a:rPr lang="en-US" sz="2400" dirty="0" smtClean="0"/>
              <a:t>    {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BST *temp = node-&gt;left;</a:t>
            </a:r>
          </a:p>
          <a:p>
            <a:r>
              <a:rPr lang="en-US" sz="2400" dirty="0" smtClean="0"/>
              <a:t>      while (temp-&gt;right) 	temp = temp-&gt;right;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				node-&gt;key = temp-&gt;key;</a:t>
            </a:r>
          </a:p>
          <a:p>
            <a:r>
              <a:rPr lang="en-US" sz="2400" dirty="0" smtClean="0"/>
              <a:t>     	    node = temp;</a:t>
            </a:r>
          </a:p>
          <a:p>
            <a:r>
              <a:rPr lang="en-US" sz="2400" dirty="0" smtClean="0"/>
              <a:t>    }</a:t>
            </a:r>
          </a:p>
          <a:p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654</Words>
  <Application>Microsoft Office PowerPoint</Application>
  <PresentationFormat>On-screen Show (4:3)</PresentationFormat>
  <Paragraphs>166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Binary Search Trees Implementation of Search , Insert and Delete </vt:lpstr>
      <vt:lpstr>BST without parent pointer</vt:lpstr>
      <vt:lpstr>BST with parent pointer</vt:lpstr>
      <vt:lpstr>Search (X)</vt:lpstr>
      <vt:lpstr>New node</vt:lpstr>
      <vt:lpstr>Insert (X)</vt:lpstr>
      <vt:lpstr>Insert (X)</vt:lpstr>
      <vt:lpstr>Delete (X) </vt:lpstr>
      <vt:lpstr>DeleteNode (node) </vt:lpstr>
      <vt:lpstr>DeleteNode (node) continue</vt:lpstr>
      <vt:lpstr>BST without parent pointer</vt:lpstr>
      <vt:lpstr>Search (X)</vt:lpstr>
      <vt:lpstr>New node</vt:lpstr>
      <vt:lpstr>Insert (X)</vt:lpstr>
      <vt:lpstr>Delete (X) </vt:lpstr>
      <vt:lpstr>Delete (X) continue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14</cp:revision>
  <dcterms:created xsi:type="dcterms:W3CDTF">2020-04-03T03:53:21Z</dcterms:created>
  <dcterms:modified xsi:type="dcterms:W3CDTF">2020-04-05T12:55:26Z</dcterms:modified>
</cp:coreProperties>
</file>