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79" r:id="rId5"/>
    <p:sldId id="280" r:id="rId6"/>
    <p:sldId id="258" r:id="rId7"/>
    <p:sldId id="281" r:id="rId8"/>
    <p:sldId id="282" r:id="rId9"/>
    <p:sldId id="265" r:id="rId10"/>
    <p:sldId id="26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Graphs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Degree of a node is the number of edges incident on the node.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degree of nodes in the graph is twice the number of edges in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96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In-degree of a node is the number of in coming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Out-degree of a node is the number of in outgoing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In-degree of nodes is equal to m.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</a:t>
            </a:r>
            <a:r>
              <a:rPr lang="en-US" sz="2400" smtClean="0"/>
              <a:t>of Out-degree of nodes is equal to m.</a:t>
            </a: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862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121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4191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4038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E be any subset of V*V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V*V={(</a:t>
            </a:r>
            <a:r>
              <a:rPr lang="en-US" dirty="0" err="1" smtClean="0"/>
              <a:t>a,b</a:t>
            </a:r>
            <a:r>
              <a:rPr lang="en-US" dirty="0" smtClean="0"/>
              <a:t>)| </a:t>
            </a:r>
            <a:r>
              <a:rPr lang="en-US" dirty="0" err="1" smtClean="0"/>
              <a:t>a,b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r>
              <a:rPr lang="en-US" dirty="0" smtClean="0"/>
              <a:t> V}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 is called relation on set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set, n numbers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may assume V={0,1,2,…,</a:t>
            </a:r>
            <a:r>
              <a:rPr lang="en-US" dirty="0" smtClean="0"/>
              <a:t>n-1}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These are called the nodes/vertices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 is a subset of V * V is called the edges of a graph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m is the number of edges in the graph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When (</a:t>
            </a:r>
            <a:r>
              <a:rPr lang="en-US" sz="2400" dirty="0" err="1" smtClean="0"/>
              <a:t>i</a:t>
            </a:r>
            <a:r>
              <a:rPr lang="en-US" sz="2400" dirty="0" smtClean="0"/>
              <a:t>, j)=e is an edge in the graph, we say that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adjacent nodes, </a:t>
            </a:r>
            <a:r>
              <a:rPr lang="en-US" sz="2400" dirty="0" err="1" smtClean="0"/>
              <a:t>i</a:t>
            </a:r>
            <a:r>
              <a:rPr lang="en-US" sz="2400" dirty="0" smtClean="0"/>
              <a:t> is adjacent to j,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neighbors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incident on the edge 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not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does not mean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 means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Simple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 study simple graphs.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Graphs without self loops.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 is not a edge.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 undirected graphs : 0≤m≤n(n-1)/</a:t>
            </a:r>
            <a:r>
              <a:rPr lang="en-US" dirty="0" smtClean="0"/>
              <a:t>2-n=n(n-3)/2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 directed graphs : 0≤m≤n(n-1</a:t>
            </a:r>
            <a:r>
              <a:rPr lang="en-US" dirty="0" smtClean="0"/>
              <a:t>)-n=n(n-2)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Weighted edges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W:E        R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It could be the distance between to cities 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an edge could be negative.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676400" y="1524000"/>
            <a:ext cx="609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Degree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Degree of a node is the number of edges incident on the node.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456</Words>
  <Application>Microsoft Office PowerPoint</Application>
  <PresentationFormat>On-screen Show (4:3)</PresentationFormat>
  <Paragraphs>118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Introduction to Graphs Introduction</vt:lpstr>
      <vt:lpstr>Graphs</vt:lpstr>
      <vt:lpstr>Graphs</vt:lpstr>
      <vt:lpstr>Graphs</vt:lpstr>
      <vt:lpstr>Directed Graphs </vt:lpstr>
      <vt:lpstr>Undirected Graphs </vt:lpstr>
      <vt:lpstr>Simple Graphs</vt:lpstr>
      <vt:lpstr>Weighted edges </vt:lpstr>
      <vt:lpstr>Degree of a node</vt:lpstr>
      <vt:lpstr>Undirected Graphs </vt:lpstr>
      <vt:lpstr>Directed Graphs</vt:lpstr>
      <vt:lpstr>Directed Graphs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13</cp:revision>
  <dcterms:created xsi:type="dcterms:W3CDTF">2020-04-03T03:53:21Z</dcterms:created>
  <dcterms:modified xsi:type="dcterms:W3CDTF">2020-04-19T08:32:03Z</dcterms:modified>
</cp:coreProperties>
</file>