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81" r:id="rId6"/>
    <p:sldId id="288" r:id="rId7"/>
    <p:sldId id="293" r:id="rId8"/>
    <p:sldId id="282" r:id="rId9"/>
    <p:sldId id="294" r:id="rId10"/>
    <p:sldId id="265" r:id="rId11"/>
    <p:sldId id="264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to store Graphs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Adjacency matrix, adjacency list and edge list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 Graph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dirty="0" smtClean="0"/>
              <a:t> </a:t>
            </a: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n; ++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    </a:t>
            </a:r>
            <a:r>
              <a:rPr lang="en-US" sz="2400" dirty="0" smtClean="0"/>
              <a:t>for (k = 0; k &lt; n / 10; ++k) </a:t>
            </a:r>
            <a:endParaRPr lang="en-US" sz="2400" dirty="0" smtClean="0"/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     </a:t>
            </a:r>
            <a:r>
              <a:rPr lang="en-US" sz="2400" dirty="0" smtClean="0"/>
              <a:t>{	j = rand () % n;	</a:t>
            </a:r>
            <a:endParaRPr lang="en-US" sz="2400" dirty="0" smtClean="0"/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if </a:t>
            </a:r>
            <a:r>
              <a:rPr lang="en-US" sz="2400" dirty="0" smtClean="0"/>
              <a:t>(!A[</a:t>
            </a:r>
            <a:r>
              <a:rPr lang="en-US" sz="2400" dirty="0" err="1" smtClean="0"/>
              <a:t>i</a:t>
            </a:r>
            <a:r>
              <a:rPr lang="en-US" sz="2400" dirty="0" smtClean="0"/>
              <a:t>][j])	  {	</a:t>
            </a:r>
            <a:endParaRPr lang="en-US" sz="2400" dirty="0" smtClean="0"/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     A[</a:t>
            </a:r>
            <a:r>
              <a:rPr lang="en-US" sz="2400" dirty="0" err="1" smtClean="0"/>
              <a:t>i</a:t>
            </a:r>
            <a:r>
              <a:rPr lang="en-US" sz="2400" dirty="0" smtClean="0"/>
              <a:t>][j] = true</a:t>
            </a:r>
            <a:r>
              <a:rPr lang="en-US" sz="2400" dirty="0" smtClean="0"/>
              <a:t>;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	</a:t>
            </a:r>
            <a:r>
              <a:rPr lang="en-US" sz="2400" dirty="0" smtClean="0"/>
              <a:t>     </a:t>
            </a:r>
            <a:r>
              <a:rPr lang="en-US" sz="2400" dirty="0" smtClean="0"/>
              <a:t>list[</a:t>
            </a:r>
            <a:r>
              <a:rPr lang="en-US" sz="2400" dirty="0" err="1" smtClean="0"/>
              <a:t>i</a:t>
            </a:r>
            <a:r>
              <a:rPr lang="en-US" sz="2400" dirty="0" smtClean="0"/>
              <a:t>] = </a:t>
            </a:r>
            <a:r>
              <a:rPr lang="en-US" sz="2400" dirty="0" err="1" smtClean="0"/>
              <a:t>newedge</a:t>
            </a:r>
            <a:r>
              <a:rPr lang="en-US" sz="2400" dirty="0" smtClean="0"/>
              <a:t> (list[</a:t>
            </a:r>
            <a:r>
              <a:rPr lang="en-US" sz="2400" dirty="0" err="1" smtClean="0"/>
              <a:t>i</a:t>
            </a:r>
            <a:r>
              <a:rPr lang="en-US" sz="2400" dirty="0" smtClean="0"/>
              <a:t>], j</a:t>
            </a:r>
            <a:r>
              <a:rPr lang="en-US" sz="2400" dirty="0" smtClean="0"/>
              <a:t>);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	    </a:t>
            </a:r>
            <a:r>
              <a:rPr lang="en-US" sz="2400" dirty="0" err="1" smtClean="0"/>
              <a:t>elist</a:t>
            </a:r>
            <a:r>
              <a:rPr lang="en-US" sz="2400" dirty="0" smtClean="0"/>
              <a:t> = </a:t>
            </a:r>
            <a:r>
              <a:rPr lang="en-US" sz="2400" dirty="0" err="1" smtClean="0"/>
              <a:t>newedgelist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elist</a:t>
            </a:r>
            <a:r>
              <a:rPr lang="en-US" sz="2400" dirty="0" smtClean="0"/>
              <a:t>, </a:t>
            </a:r>
            <a:r>
              <a:rPr lang="en-US" sz="2400" dirty="0" err="1" smtClean="0"/>
              <a:t>i</a:t>
            </a:r>
            <a:r>
              <a:rPr lang="en-US" sz="2400" dirty="0" smtClean="0"/>
              <a:t>, j</a:t>
            </a:r>
            <a:r>
              <a:rPr lang="en-US" sz="2400" dirty="0" smtClean="0"/>
              <a:t>);</a:t>
            </a:r>
          </a:p>
          <a:p>
            <a:pPr marL="604838" indent="-604838">
              <a:lnSpc>
                <a:spcPct val="90000"/>
              </a:lnSpc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r>
              <a:rPr lang="en-US" sz="2400" dirty="0" smtClean="0"/>
              <a:t>	    ++m;	  }      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Conversation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4838" indent="-604838">
              <a:lnSpc>
                <a:spcPct val="90000"/>
              </a:lnSpc>
              <a:buFont typeface="Times New Roman" pitchFamily="16" charset="0"/>
              <a:buChar char="•"/>
              <a:tabLst>
                <a:tab pos="604838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  <a:tab pos="9139238" algn="l"/>
                <a:tab pos="9588500" algn="l"/>
              </a:tabLst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133600"/>
            <a:ext cx="1066800" cy="3581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216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7086600" y="2362200"/>
            <a:ext cx="1066800" cy="3581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86200" y="2286000"/>
            <a:ext cx="1066800" cy="3581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981200" y="3124200"/>
            <a:ext cx="1752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029200" y="2971800"/>
            <a:ext cx="17526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>
            <a:off x="2057400" y="4191000"/>
            <a:ext cx="1676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5181600" y="4191000"/>
            <a:ext cx="1676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1336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O(n^2)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O(m)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657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243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7" name="Curved Connector 26"/>
          <p:cNvCxnSpPr/>
          <p:nvPr/>
        </p:nvCxnSpPr>
        <p:spPr bwMode="auto">
          <a:xfrm>
            <a:off x="1828800" y="5410200"/>
            <a:ext cx="5334000" cy="30480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209800" y="4876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O(m)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O(n^2)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Adjacency matrix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A[n][n] is a Boolean matrix.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][j]= </a:t>
            </a:r>
            <a:r>
              <a:rPr lang="en-US" sz="2400" dirty="0" smtClean="0"/>
              <a:t>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(</a:t>
            </a:r>
            <a:r>
              <a:rPr lang="en-US" sz="2400" dirty="0" err="1" smtClean="0"/>
              <a:t>i,j</a:t>
            </a:r>
            <a:r>
              <a:rPr lang="en-US" sz="2400" dirty="0" smtClean="0"/>
              <a:t>) is an edge in the graph.</a:t>
            </a: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Adjacency Matrix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638800" y="1524000"/>
            <a:ext cx="26230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Adjacency </a:t>
            </a:r>
            <a:r>
              <a:rPr lang="en-US" dirty="0" smtClean="0"/>
              <a:t>matrix</a:t>
            </a:r>
          </a:p>
          <a:p>
            <a:r>
              <a:rPr lang="en-US" sz="3600" dirty="0" smtClean="0"/>
              <a:t>0 1 1 0 0</a:t>
            </a:r>
          </a:p>
          <a:p>
            <a:r>
              <a:rPr lang="en-US" sz="3600" dirty="0" smtClean="0"/>
              <a:t>0 0 1 1 0</a:t>
            </a:r>
          </a:p>
          <a:p>
            <a:r>
              <a:rPr lang="en-US" sz="3600" dirty="0" smtClean="0"/>
              <a:t>0 0 0 0 1</a:t>
            </a:r>
          </a:p>
          <a:p>
            <a:r>
              <a:rPr lang="en-US" sz="3600" dirty="0" smtClean="0"/>
              <a:t>0 0 0 0 0</a:t>
            </a:r>
          </a:p>
          <a:p>
            <a:r>
              <a:rPr lang="en-US" sz="3600" dirty="0" smtClean="0"/>
              <a:t>0 1 0 1 0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Adjacency Matrix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/>
              <a:t>Adjacency Matrix is a Symmetric matrix </a:t>
            </a:r>
            <a:endParaRPr lang="en-US" sz="280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5638800" y="1524000"/>
            <a:ext cx="26230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Adjacency </a:t>
            </a:r>
            <a:r>
              <a:rPr lang="en-US" dirty="0" smtClean="0"/>
              <a:t>matrix</a:t>
            </a:r>
          </a:p>
          <a:p>
            <a:r>
              <a:rPr lang="en-US" sz="3600" dirty="0" smtClean="0"/>
              <a:t>0 1 1 0 0</a:t>
            </a:r>
          </a:p>
          <a:p>
            <a:r>
              <a:rPr lang="en-US" sz="3600" dirty="0" smtClean="0"/>
              <a:t>1</a:t>
            </a:r>
            <a:r>
              <a:rPr lang="en-US" sz="3600" dirty="0" smtClean="0"/>
              <a:t> 0 1 1 1</a:t>
            </a:r>
          </a:p>
          <a:p>
            <a:r>
              <a:rPr lang="en-US" sz="3600" dirty="0" smtClean="0"/>
              <a:t>1</a:t>
            </a:r>
            <a:r>
              <a:rPr lang="en-US" sz="3600" dirty="0" smtClean="0"/>
              <a:t> </a:t>
            </a:r>
            <a:r>
              <a:rPr lang="en-US" sz="3600" dirty="0" smtClean="0"/>
              <a:t>1</a:t>
            </a:r>
            <a:r>
              <a:rPr lang="en-US" sz="3600" dirty="0" smtClean="0"/>
              <a:t> 0 0 1</a:t>
            </a:r>
          </a:p>
          <a:p>
            <a:r>
              <a:rPr lang="en-US" sz="3600" dirty="0" smtClean="0"/>
              <a:t>0 1 0 0 1</a:t>
            </a:r>
          </a:p>
          <a:p>
            <a:r>
              <a:rPr lang="en-US" sz="3600" dirty="0" smtClean="0"/>
              <a:t>0 1 1 1 0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Adjacency List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7200" y="4114800"/>
            <a:ext cx="762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57200" y="46482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57200" y="51054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57200" y="56388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57200" y="61722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295400" y="4419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12954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295400" y="5410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667000" y="49530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2743200" y="4419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590800" y="64770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295400" y="64770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1905000" y="41910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352800" y="4800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828800" y="47244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352800" y="4267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828800" y="5181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1242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288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Adjacency Matrix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457200" y="4114800"/>
            <a:ext cx="762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57200" y="46482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57200" y="51054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57200" y="56388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57200" y="61722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1828800" y="4038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828800" y="4648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200400" y="5181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828800" y="5181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200400" y="57150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57150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4958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2004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828800" y="6324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495800" y="4648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4200" y="4648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4200" y="40386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867400" y="46482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1295400" y="4267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2590800" y="4267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12954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5908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9624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257800" y="4876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590800" y="5410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1295400" y="5410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590800" y="5943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1295400" y="5943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962400" y="6553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667000" y="6553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1295400" y="6553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4419600" y="5257800"/>
            <a:ext cx="6858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3962400" y="54102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Edge List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List of edges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Adjacency Matrix O(n^2) Space.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Adjacency </a:t>
            </a:r>
            <a:r>
              <a:rPr lang="en-US" dirty="0" smtClean="0"/>
              <a:t>List O(</a:t>
            </a:r>
            <a:r>
              <a:rPr lang="en-US" dirty="0" err="1" smtClean="0"/>
              <a:t>n+m</a:t>
            </a:r>
            <a:r>
              <a:rPr lang="en-US" dirty="0" smtClean="0"/>
              <a:t>) </a:t>
            </a:r>
            <a:r>
              <a:rPr lang="en-US" dirty="0" smtClean="0"/>
              <a:t>Space</a:t>
            </a:r>
            <a:r>
              <a:rPr lang="en-US" dirty="0" smtClean="0"/>
              <a:t>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Adjacency Matrix </a:t>
            </a:r>
            <a:r>
              <a:rPr lang="en-US" dirty="0" smtClean="0"/>
              <a:t>O(m) </a:t>
            </a:r>
            <a:r>
              <a:rPr lang="en-US" dirty="0" smtClean="0"/>
              <a:t>Space.</a:t>
            </a: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Data Structure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List{  </a:t>
            </a:r>
            <a:r>
              <a:rPr lang="en-US" dirty="0" smtClean="0"/>
              <a:t>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List *next</a:t>
            </a:r>
            <a:r>
              <a:rPr lang="en-US" dirty="0" smtClean="0"/>
              <a:t>;};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EdgeList</a:t>
            </a:r>
            <a:r>
              <a:rPr lang="en-US" dirty="0" smtClean="0"/>
              <a:t>{  </a:t>
            </a: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en-US" dirty="0" smtClean="0"/>
              <a:t>;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EdgeList</a:t>
            </a:r>
            <a:r>
              <a:rPr lang="en-US" dirty="0" smtClean="0"/>
              <a:t> *next;};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261</Words>
  <Application>Microsoft Office PowerPoint</Application>
  <PresentationFormat>On-screen Show (4:3)</PresentationFormat>
  <Paragraphs>130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Data Structure to store Graphs Adjacency matrix, adjacency list and edge list</vt:lpstr>
      <vt:lpstr>Adjacency matrix</vt:lpstr>
      <vt:lpstr>Adjacency Matrix </vt:lpstr>
      <vt:lpstr>Adjacency Matrix </vt:lpstr>
      <vt:lpstr>Adjacency List </vt:lpstr>
      <vt:lpstr>Adjacency Matrix </vt:lpstr>
      <vt:lpstr>Edge List</vt:lpstr>
      <vt:lpstr>Summary</vt:lpstr>
      <vt:lpstr>Data Structure </vt:lpstr>
      <vt:lpstr>Random Graph</vt:lpstr>
      <vt:lpstr>Conversation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16</cp:revision>
  <dcterms:created xsi:type="dcterms:W3CDTF">2020-04-03T03:53:21Z</dcterms:created>
  <dcterms:modified xsi:type="dcterms:W3CDTF">2020-04-19T09:29:35Z</dcterms:modified>
</cp:coreProperties>
</file>