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8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7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10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3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8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80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1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1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5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6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8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3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2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8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26E2-18A6-4A63-8F38-0A141CA2222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8658DF-22CC-437D-B2E6-0FFCC7DB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rrestrial_animal" TargetMode="External"/><Relationship Id="rId13" Type="http://schemas.openxmlformats.org/officeDocument/2006/relationships/hyperlink" Target="https://en.wikipedia.org/wiki/Metamorphosis" TargetMode="External"/><Relationship Id="rId18" Type="http://schemas.openxmlformats.org/officeDocument/2006/relationships/hyperlink" Target="https://en.wikipedia.org/wiki/Amniote" TargetMode="External"/><Relationship Id="rId3" Type="http://schemas.openxmlformats.org/officeDocument/2006/relationships/hyperlink" Target="https://en.wikipedia.org/wiki/Tetrapod" TargetMode="External"/><Relationship Id="rId7" Type="http://schemas.openxmlformats.org/officeDocument/2006/relationships/hyperlink" Target="https://en.wikipedia.org/wiki/Habitat" TargetMode="External"/><Relationship Id="rId12" Type="http://schemas.openxmlformats.org/officeDocument/2006/relationships/hyperlink" Target="https://en.wikipedia.org/wiki/Larva" TargetMode="External"/><Relationship Id="rId17" Type="http://schemas.openxmlformats.org/officeDocument/2006/relationships/hyperlink" Target="https://en.wikipedia.org/wiki/Lizard" TargetMode="External"/><Relationship Id="rId2" Type="http://schemas.openxmlformats.org/officeDocument/2006/relationships/hyperlink" Target="https://en.wikipedia.org/wiki/Ectotherm" TargetMode="External"/><Relationship Id="rId16" Type="http://schemas.openxmlformats.org/officeDocument/2006/relationships/hyperlink" Target="https://en.wikipedia.org/wiki/Frog" TargetMode="External"/><Relationship Id="rId20" Type="http://schemas.openxmlformats.org/officeDocument/2006/relationships/hyperlink" Target="https://en.wikipedia.org/wiki/Decline_in_amphibian_popul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samphibia" TargetMode="External"/><Relationship Id="rId11" Type="http://schemas.openxmlformats.org/officeDocument/2006/relationships/hyperlink" Target="https://en.wikipedia.org/wiki/Aquatic_ecosystems" TargetMode="External"/><Relationship Id="rId5" Type="http://schemas.openxmlformats.org/officeDocument/2006/relationships/hyperlink" Target="https://en.wikipedia.org/wiki/Class_(biology)" TargetMode="External"/><Relationship Id="rId15" Type="http://schemas.openxmlformats.org/officeDocument/2006/relationships/hyperlink" Target="https://en.wikipedia.org/wiki/Salamander" TargetMode="External"/><Relationship Id="rId10" Type="http://schemas.openxmlformats.org/officeDocument/2006/relationships/hyperlink" Target="https://en.wikipedia.org/wiki/Arboreal" TargetMode="External"/><Relationship Id="rId19" Type="http://schemas.openxmlformats.org/officeDocument/2006/relationships/hyperlink" Target="https://en.wikipedia.org/wiki/Ecological_indicator" TargetMode="External"/><Relationship Id="rId4" Type="http://schemas.openxmlformats.org/officeDocument/2006/relationships/hyperlink" Target="https://en.wikipedia.org/wiki/Vertebrate" TargetMode="External"/><Relationship Id="rId9" Type="http://schemas.openxmlformats.org/officeDocument/2006/relationships/hyperlink" Target="https://en.wikipedia.org/wiki/Fossorial" TargetMode="External"/><Relationship Id="rId14" Type="http://schemas.openxmlformats.org/officeDocument/2006/relationships/hyperlink" Target="https://en.wikipedia.org/wiki/Lu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vonian" TargetMode="External"/><Relationship Id="rId2" Type="http://schemas.openxmlformats.org/officeDocument/2006/relationships/hyperlink" Target="https://en.wikipedia.org/wiki/Evolution_of_tetrap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ermian" TargetMode="External"/><Relationship Id="rId5" Type="http://schemas.openxmlformats.org/officeDocument/2006/relationships/hyperlink" Target="https://en.wikipedia.org/wiki/Carboniferous" TargetMode="External"/><Relationship Id="rId4" Type="http://schemas.openxmlformats.org/officeDocument/2006/relationships/hyperlink" Target="https://en.wikipedia.org/wiki/Sarcopterygi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DCB2-3BC6-4EEF-90AB-59A3BDD6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Class </a:t>
            </a:r>
            <a:r>
              <a:rPr lang="en-US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Ambhibian</a:t>
            </a:r>
            <a:endParaRPr lang="en-IN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37B8-9FC5-4739-86D4-1021B0A8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sz="2400" b="1" i="0" u="sng" dirty="0">
                <a:effectLst/>
                <a:latin typeface="Arial" panose="020B0604020202020204" pitchFamily="34" charset="0"/>
              </a:rPr>
              <a:t>Amphibians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are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2" tooltip="Ectothe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ectothermic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,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3" tooltip="Tetrapo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tetrapod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4" tooltip="Vertebr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vertebrates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of the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5" tooltip="Class (biolog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u="sng" dirty="0">
                <a:effectLst/>
                <a:latin typeface="Arial" panose="020B0604020202020204" pitchFamily="34" charset="0"/>
              </a:rPr>
              <a:t>Amphibia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. All living amphibians belong to the group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6" tooltip="Lissamphib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Lissamphibia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. They inhabit a wide variety of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7" tooltip="Habit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habitats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, with most species living within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8" tooltip="Terrestrial anim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terrestrial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,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9" tooltip="Foss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fossorial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,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0" tooltip="Arbore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arboreal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or freshwater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1" tooltip="Aquatic ecosyste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aquatic ecosystems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. Thus amphibians typically start out as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2" tooltip="Lar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larvae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living in water, but some species have developed </a:t>
            </a:r>
            <a:r>
              <a:rPr lang="en-US" sz="2400" b="0" i="0" u="sng" dirty="0" err="1">
                <a:effectLst/>
                <a:latin typeface="Arial" panose="020B0604020202020204" pitchFamily="34" charset="0"/>
              </a:rPr>
              <a:t>behavioural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 adaptations to bypass this.</a:t>
            </a:r>
          </a:p>
          <a:p>
            <a:pPr algn="l"/>
            <a:r>
              <a:rPr lang="en-US" sz="2400" b="0" i="0" u="sng" dirty="0">
                <a:effectLst/>
                <a:latin typeface="Arial" panose="020B0604020202020204" pitchFamily="34" charset="0"/>
              </a:rPr>
              <a:t>The young generally undergo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3" tooltip="Metamorpho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metamorphosis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from larva with gills to an adult air-breathing form with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4" tooltip="Lu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lungs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. Amphibians use their skin as a secondary respiratory surface and some small terrestrial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5" tooltip="Salamand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salamanders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and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6" tooltip="Fro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frogs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lack lungs and rely entirely on their skin. They are superficially similar to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7" tooltip="Liz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lizards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but, along with mammals and birds, reptiles are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8" tooltip="Amnio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amniotes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and do not require water bodies in which to breed. With their complex reproductive needs and permeable skins, amphibians are often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19" tooltip="Ecological indic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ecological indicators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; in recent decades there has been a dramatic </a:t>
            </a:r>
            <a:r>
              <a:rPr lang="en-US" sz="2400" b="0" i="0" u="sng" strike="noStrike" dirty="0">
                <a:effectLst/>
                <a:latin typeface="Arial" panose="020B0604020202020204" pitchFamily="34" charset="0"/>
                <a:hlinkClick r:id="rId20" tooltip="Decline in amphibian popula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decline in amphibian populations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 for many species around the globe.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00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0EFA-E082-4965-83F2-B11CE2F1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Class </a:t>
            </a:r>
            <a:r>
              <a:rPr lang="en-US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Ambhibian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30D-BF72-4948-9ED3-C0356241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11200" b="0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earliest amphibians </a:t>
            </a:r>
            <a:r>
              <a:rPr lang="en-US" sz="11200" b="0" i="0" u="sng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2" tooltip="Evolution of tetrapo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evolved</a:t>
            </a:r>
            <a:r>
              <a:rPr lang="en-US" sz="11200" b="0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sz="11200" b="0" i="0" u="sng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3" tooltip="Devoni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Devonian</a:t>
            </a:r>
            <a:r>
              <a:rPr lang="en-US" sz="11200" b="0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period from </a:t>
            </a:r>
            <a:r>
              <a:rPr lang="en-US" sz="11200" b="0" i="0" u="sng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4" tooltip="Sarcopterygi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sarcopterygian</a:t>
            </a:r>
            <a:r>
              <a:rPr lang="en-US" sz="11200" b="0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fish with lungs and bony-limbed fins, features that were helpful in adapting to dry land. They diversified and became dominant during the </a:t>
            </a:r>
            <a:r>
              <a:rPr lang="en-US" sz="11200" b="0" i="0" u="sng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5" tooltip="Carbonifero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Carboniferous</a:t>
            </a:r>
            <a:r>
              <a:rPr lang="en-US" sz="11200" b="0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11200" b="0" i="0" u="sng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6" tooltip="Permi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Permian</a:t>
            </a:r>
            <a:r>
              <a:rPr lang="en-US" sz="11200" b="0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periods, but were later displaced by reptiles and other vertebrates. Over time, amphibians shrank in size and decreased in diversity, leaving only the modern subclass Lissamphibia.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0978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phibian - Wikipedia">
            <a:extLst>
              <a:ext uri="{FF2B5EF4-FFF2-40B4-BE49-F238E27FC236}">
                <a16:creationId xmlns:a16="http://schemas.microsoft.com/office/drawing/2014/main" id="{99D970CA-B7C5-4952-AA2F-732CF18F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04170" cy="327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racteristic features of class Amphibia - Online Science Notes">
            <a:extLst>
              <a:ext uri="{FF2B5EF4-FFF2-40B4-BE49-F238E27FC236}">
                <a16:creationId xmlns:a16="http://schemas.microsoft.com/office/drawing/2014/main" id="{27DD53FA-4B5F-485C-B12D-B8A8ED08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95" y="3529469"/>
            <a:ext cx="5943805" cy="33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ass Amphibia - 7 Vertebrates">
            <a:extLst>
              <a:ext uri="{FF2B5EF4-FFF2-40B4-BE49-F238E27FC236}">
                <a16:creationId xmlns:a16="http://schemas.microsoft.com/office/drawing/2014/main" id="{55F8288B-BE08-4823-8936-3BB521C0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7" y="4369904"/>
            <a:ext cx="4195660" cy="135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perclass Tetrapoda Class Amphibia Quiz - BestFunQuiz">
            <a:extLst>
              <a:ext uri="{FF2B5EF4-FFF2-40B4-BE49-F238E27FC236}">
                <a16:creationId xmlns:a16="http://schemas.microsoft.com/office/drawing/2014/main" id="{CB4A550E-8336-4345-88BF-CF7B31EC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95" y="499341"/>
            <a:ext cx="4549223" cy="227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00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241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Class Ambhibian</vt:lpstr>
      <vt:lpstr>Class Ambhibian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Ambhibian</dc:title>
  <dc:creator>ARO CHHAJED</dc:creator>
  <cp:lastModifiedBy>ARO CHHAJED</cp:lastModifiedBy>
  <cp:revision>2</cp:revision>
  <dcterms:created xsi:type="dcterms:W3CDTF">2021-01-22T08:28:29Z</dcterms:created>
  <dcterms:modified xsi:type="dcterms:W3CDTF">2021-01-22T08:48:12Z</dcterms:modified>
</cp:coreProperties>
</file>