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60F5-E208-4BE5-9C17-C47A3049D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B3B0B-3A52-4C24-98F0-EF811BC05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CBB2-5EFE-47C8-B24F-C4F00410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418A-22B0-433D-866F-559709D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C1B-BDF1-4ED9-A629-4945B496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6D2-21A2-4239-9957-8380150D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6821A-FED4-4387-AF3B-E86DA8400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7565-5983-4302-9B8B-9CF3034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B8ED-2FD4-4E95-9DBE-CCF0DB47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DEFC-2743-4550-89AD-491AD205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42046-DD7E-4D97-AC51-5998509E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ECB1D-3A45-416B-B1F0-1CC4DEF8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F38E-142E-4E3A-BC78-686169E0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B6F3-492A-451A-8AE1-F3DE7305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B5C5-C829-46B6-A3B3-06A8752F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B58B-430A-4863-9A3B-DEA52E54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4AC0-F0B3-45BB-8292-D4E45A47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0895-1FE7-4A52-A9A5-66B958A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A88A-7E6C-4496-9167-7F72E8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E7AA-18D2-4D13-8811-547B9C80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1377-4391-4AED-810A-F944D090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3CDA-9463-4AD8-91F3-C1FB38B5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E726-74C6-4C43-90B7-CE2E6C52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2836-127A-42EA-8738-10413C2A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B10B-369F-40E1-992F-5FDBB2DE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45F1-4976-4D66-A5B4-7CFE8CC8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5ED0-F3A2-4C53-8CC8-A0F4DED2A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5C1D-680A-4904-8256-E4A6733D4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5232-B842-4EAF-8A37-F54E0DFB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DEC3-A253-4B7D-A838-434D10A4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F651-2F97-4E96-9EA7-A9EBB3A1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7C36-B5CD-4FFA-8ED7-0BDCB60B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8EBF-5DAE-4A1D-A281-6D15B59A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934A-FAC2-4603-B9F1-66A12E48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F966B-F65E-4410-922B-48CC65006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44D6B-A03D-4CF5-B9B2-AB9B3824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C6042-634D-4D39-B4CE-0C7C9776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C99CC-C555-40F2-AD67-F5DF7253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B7BDB-77BB-4E65-9049-E58620A7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66C3-0DA8-4598-80E5-EFA35456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D7BD8-2CB3-4A77-B563-502AD6B4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FA713-D63B-4D16-B18D-F7BF5E7D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8EF51-9FE7-440F-ACFC-CE4A7D99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76C4C-B97C-406F-8F02-0CA737D0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553FA-1E54-4F48-A82D-E1487CA2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70B35-A3ED-419E-B2B6-08037563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88A3-5137-4316-AF28-167AB5D7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FF36-F338-461F-A938-4013D3E8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8B43D-5F21-43F1-A822-5B7F4367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77B38-7356-458D-B709-127B812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7227-D767-4F56-AFFF-3C3FD55E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77FE-D89E-4670-A4F0-5D214246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FCC3-DB43-493A-BD40-7F41924B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64AF9-2ABB-48F9-9C76-E049BF61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A7390-5727-4BF2-8804-F71D15A2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2E5B-B4DA-42D6-8A46-81BD5687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7FAF6-1C8E-446C-A40D-A25F16AF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1130-9DA9-49EC-8278-F2CD4520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21476-9EF6-4B15-B099-3388F739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2064-AA0F-4344-BA31-C22325A4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8B9C-4E96-4D2B-BE19-145094ED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F98B-8564-4B8B-8DDF-97F1A954A1F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D765-9BC6-4029-B691-EE761FAC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6CAB-8EF0-4905-9A32-7B5FF561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AFA8C-B18A-4CC8-8CD8-27D3F1ED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biology/internal-external-fertiliz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biology/reptilia/#:~:text=Characteristics%20of%20Reptilia&amp;text=These%20are%20creeping%20and%20burrowing,neck%2C%20trunk%2C%20and%20tail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332F-EE21-4B75-AA21-CE340D60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Five Kingdom Classifications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3701-DF04-4FE0-BCC9-84DE2021D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Algerian" panose="04020705040A02060702" pitchFamily="82" charset="0"/>
              </a:rPr>
              <a:t> CLASS Reptilia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CB592-DE3B-469D-B383-C693883F3B2D}"/>
              </a:ext>
            </a:extLst>
          </p:cNvPr>
          <p:cNvSpPr txBox="1"/>
          <p:nvPr/>
        </p:nvSpPr>
        <p:spPr>
          <a:xfrm>
            <a:off x="9183757" y="5128591"/>
            <a:ext cx="3114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Zohaan _8B</a:t>
            </a:r>
          </a:p>
          <a:p>
            <a:endParaRPr 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88043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AA4E-F0CA-41CB-89CD-9621EC1C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79594"/>
            <a:ext cx="10515600" cy="1325563"/>
          </a:xfrm>
        </p:spPr>
        <p:txBody>
          <a:bodyPr/>
          <a:lstStyle/>
          <a:p>
            <a:r>
              <a:rPr lang="en-US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class </a:t>
            </a:r>
            <a:r>
              <a:rPr lang="en-US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REPTILIA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46E99-907B-42AF-BFFB-BDE2992FE512}"/>
              </a:ext>
            </a:extLst>
          </p:cNvPr>
          <p:cNvSpPr txBox="1"/>
          <p:nvPr/>
        </p:nvSpPr>
        <p:spPr>
          <a:xfrm>
            <a:off x="281609" y="1671846"/>
            <a:ext cx="9525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These are creeping and burrowing terrestrial animals with scales on their body.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They are cold-blooded animals found in most of the warmer regions of the world.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Their skin is dry, and rough, without any glands.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body is divided into head, neck, trunk, and tail.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Few of these shed the scales on their skin as skin cast.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respiration takes place with the help of the lungs.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skull is </a:t>
            </a:r>
            <a:r>
              <a:rPr lang="en-US" sz="2400" b="1" i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monocondylic</a:t>
            </a: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They have two pairs of pentadactyl limbs, each bearing claws. Snakes are an exception.</a:t>
            </a:r>
          </a:p>
          <a:p>
            <a:pPr algn="just">
              <a:buFont typeface="+mj-lt"/>
              <a:buAutoNum type="arabicPeriod"/>
            </a:pPr>
            <a:r>
              <a:rPr lang="en-US" sz="24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heart is 3 chambered. However, crocodiles have a 4-chambered heart.</a:t>
            </a:r>
          </a:p>
        </p:txBody>
      </p:sp>
    </p:spTree>
    <p:extLst>
      <p:ext uri="{BB962C8B-B14F-4D97-AF65-F5344CB8AC3E}">
        <p14:creationId xmlns:p14="http://schemas.microsoft.com/office/powerpoint/2010/main" val="351275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048B-2065-4EC7-A223-60C0A8B0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FE2E-FAE0-42C3-88FA-B8268527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nervous system comprises of 12 pairs of cranial nerves.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lateral line system is absent in reptiles.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Except for snakes, all the reptiles have well-developed ears.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They possess a typical cloaca.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Reptiles are ureotelic, uricotelic, and </a:t>
            </a:r>
            <a:r>
              <a:rPr lang="en-US" b="1" i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ammonotelic</a:t>
            </a: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1" i="1" u="none" strike="noStrike" dirty="0">
                <a:solidFill>
                  <a:srgbClr val="73AD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Fertilization</a:t>
            </a: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 is internal.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They exhibit a meroblastic segmentation.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They are oviparous and the eggs are very yolky.</a:t>
            </a:r>
          </a:p>
          <a:p>
            <a:pPr algn="just">
              <a:buFont typeface="+mj-lt"/>
              <a:buAutoNum type="arabicPeriod"/>
            </a:pPr>
            <a:r>
              <a:rPr lang="en-US" b="1" i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Eg.</a:t>
            </a:r>
            <a:r>
              <a:rPr lang="en-US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, Snakes, Turtles, Lizards, Crocodiles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2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45C94-DF4D-46E5-AE80-35CC2D67DA74}"/>
              </a:ext>
            </a:extLst>
          </p:cNvPr>
          <p:cNvSpPr txBox="1"/>
          <p:nvPr/>
        </p:nvSpPr>
        <p:spPr>
          <a:xfrm>
            <a:off x="3339548" y="364434"/>
            <a:ext cx="4982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Pictures……….</a:t>
            </a:r>
          </a:p>
        </p:txBody>
      </p:sp>
      <p:pic>
        <p:nvPicPr>
          <p:cNvPr id="1026" name="Picture 2" descr="Class Reptilia">
            <a:extLst>
              <a:ext uri="{FF2B5EF4-FFF2-40B4-BE49-F238E27FC236}">
                <a16:creationId xmlns:a16="http://schemas.microsoft.com/office/drawing/2014/main" id="{635CF481-57FC-4CA9-9A8E-C763C7A2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40" y="3976066"/>
            <a:ext cx="4030556" cy="25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 Reptilia – The Biology Classroom">
            <a:extLst>
              <a:ext uri="{FF2B5EF4-FFF2-40B4-BE49-F238E27FC236}">
                <a16:creationId xmlns:a16="http://schemas.microsoft.com/office/drawing/2014/main" id="{B5F26200-3C36-49A2-8894-0C74C6BF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6" y="4214192"/>
            <a:ext cx="4545288" cy="25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 on zoology">
            <a:extLst>
              <a:ext uri="{FF2B5EF4-FFF2-40B4-BE49-F238E27FC236}">
                <a16:creationId xmlns:a16="http://schemas.microsoft.com/office/drawing/2014/main" id="{8DB72380-D693-4E13-AF3C-206C276A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30" y="1133875"/>
            <a:ext cx="3604591" cy="295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Class Reptilia meaning, concepts, formulas through Study Material,  Notes – Embibe.com">
            <a:extLst>
              <a:ext uri="{FF2B5EF4-FFF2-40B4-BE49-F238E27FC236}">
                <a16:creationId xmlns:a16="http://schemas.microsoft.com/office/drawing/2014/main" id="{DDCCA6FA-8EF3-4283-A3F7-6E2E8609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82" y="1426258"/>
            <a:ext cx="467801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2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24C-73F0-4F83-A314-FDB434A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70C3-209D-46AD-A6A7-744BE593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https://byjus.com/biology/reptilia/#:~:text=Characteristics%20of%20Reptilia&amp;text=These%20are%20creeping%20and%20burrowing,neck%2C%20trunk%2C%20and%20tail.</a:t>
            </a:r>
            <a:endParaRPr lang="en-US" dirty="0"/>
          </a:p>
          <a:p>
            <a:r>
              <a:rPr lang="en-US"/>
              <a:t>https://www.google.com/url?sa=i&amp;url=https%3A%2F%2Fwww.slideshare.net%2FerinNly%2Fclass-reptilia&amp;psig=AOvVaw3Zrkla2sz_T5BmQogFCBGU&amp;ust=1611741514147000&amp;source=images&amp;cd=vfe&amp;ved=2ahUKEwj7idGUq7nuAhWbTSsKHZA9ALYQr4kDegUIARCmAQ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Roboto</vt:lpstr>
      <vt:lpstr>Office Theme</vt:lpstr>
      <vt:lpstr>Five Kingdom Classifications</vt:lpstr>
      <vt:lpstr>Characteristics of class REPTILIA</vt:lpstr>
      <vt:lpstr>Continued…….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Zohaan</dc:creator>
  <cp:lastModifiedBy>Zohaan</cp:lastModifiedBy>
  <cp:revision>4</cp:revision>
  <dcterms:created xsi:type="dcterms:W3CDTF">2021-01-26T03:38:37Z</dcterms:created>
  <dcterms:modified xsi:type="dcterms:W3CDTF">2021-01-26T09:59:02Z</dcterms:modified>
</cp:coreProperties>
</file>