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150" d="100"/>
          <a:sy n="150" d="100"/>
        </p:scale>
        <p:origin x="-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5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0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2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7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6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2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9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C5A6-1EE3-49B7-8854-1A280D97D50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612CF-66AB-422F-8CE7-3852152C5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1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79146" y="710461"/>
            <a:ext cx="1049265" cy="234495"/>
            <a:chOff x="3479396" y="1377873"/>
            <a:chExt cx="1049265" cy="240155"/>
          </a:xfrm>
        </p:grpSpPr>
        <p:sp>
          <p:nvSpPr>
            <p:cNvPr id="4" name="TextBox 3"/>
            <p:cNvSpPr txBox="1"/>
            <p:nvPr/>
          </p:nvSpPr>
          <p:spPr>
            <a:xfrm>
              <a:off x="3625850" y="1397382"/>
              <a:ext cx="902811" cy="220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smtClean="0">
                  <a:solidFill>
                    <a:schemeClr val="bg1"/>
                  </a:solidFill>
                </a:rPr>
                <a:t>학사관리시스템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396" y="1377873"/>
              <a:ext cx="191307" cy="191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36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java2</dc:creator>
  <cp:lastModifiedBy>java2</cp:lastModifiedBy>
  <cp:revision>1</cp:revision>
  <dcterms:created xsi:type="dcterms:W3CDTF">2022-09-19T10:22:29Z</dcterms:created>
  <dcterms:modified xsi:type="dcterms:W3CDTF">2022-09-19T10:27:23Z</dcterms:modified>
</cp:coreProperties>
</file>