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– Normal Distribution – Bayes classifier – Various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discriminant (show it geometrically) for a two class two dimensional problem, when</a:t>
                </a:r>
              </a:p>
              <a:p>
                <a:pPr marL="457200" lvl="1" indent="0">
                  <a:buNone/>
                </a:pPr>
                <a:r>
                  <a:rPr lang="en-US" b="0" dirty="0" smtClean="0">
                    <a:solidFill>
                      <a:srgbClr val="FF0000"/>
                    </a:solidFill>
                  </a:rPr>
                  <a:t>(1)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with equal priors.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(2)</a:t>
                </a:r>
                <a:r>
                  <a:rPr lang="en-US" dirty="0" smtClean="0"/>
                  <a:t> Do the problem 1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=0.75,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=0.25.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96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(3)</a:t>
                </a:r>
                <a:r>
                  <a:rPr lang="en-US" dirty="0" smtClean="0"/>
                  <a:t> Take means to be same along with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but,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with equal priors.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(4)</a:t>
                </a:r>
                <a:r>
                  <a:rPr lang="en-US" dirty="0" smtClean="0"/>
                  <a:t>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with equal priors.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(5)</a:t>
                </a:r>
                <a:r>
                  <a:rPr lang="en-US" dirty="0" smtClean="0"/>
                  <a:t> Take same means, but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with equal priors.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63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Tutorial – Normal Distribution – Bayes classifier – Various cases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– Normal Distribution – Bayes classifier – Various cases</dc:title>
  <dc:creator>IIITS</dc:creator>
  <cp:lastModifiedBy>IIITS</cp:lastModifiedBy>
  <cp:revision>2</cp:revision>
  <dcterms:created xsi:type="dcterms:W3CDTF">2006-08-16T00:00:00Z</dcterms:created>
  <dcterms:modified xsi:type="dcterms:W3CDTF">2019-01-27T03:32:34Z</dcterms:modified>
</cp:coreProperties>
</file>