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1" r:id="rId3"/>
    <p:sldId id="269" r:id="rId4"/>
    <p:sldId id="257" r:id="rId5"/>
    <p:sldId id="260" r:id="rId6"/>
    <p:sldId id="268" r:id="rId7"/>
    <p:sldId id="263" r:id="rId8"/>
    <p:sldId id="271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2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847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5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2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DFE3-1B6D-4FB0-A29E-3835AC417A3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3023-2210-4C4D-BBE7-AF498CAD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2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7A5F-64C4-471F-9E09-D01737B4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-80272"/>
            <a:ext cx="10007600" cy="2387600"/>
          </a:xfrm>
        </p:spPr>
        <p:txBody>
          <a:bodyPr/>
          <a:lstStyle/>
          <a:p>
            <a:r>
              <a:rPr lang="en-US" dirty="0"/>
              <a:t>	ECE 540 Virtual Rubik’s 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2B73-2A3C-44F3-B6B5-DFC29B8C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268" y="416856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Gunadeep Reddy Bade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Sai Chaitanya Varma Kalidindi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Haranadh chintapalli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Shruthi Narayana Reddy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82F8F-6BA6-429B-BB39-FACE977C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7" y="3411020"/>
            <a:ext cx="3267182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79F1-A70C-4FFB-B92D-3E76B1F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1C45-136E-4C6B-A508-DE6E89C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90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                                                          			 Thank You</a:t>
            </a:r>
          </a:p>
        </p:txBody>
      </p:sp>
    </p:spTree>
    <p:extLst>
      <p:ext uri="{BB962C8B-B14F-4D97-AF65-F5344CB8AC3E}">
        <p14:creationId xmlns:p14="http://schemas.microsoft.com/office/powerpoint/2010/main" val="259815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BA8-B494-4DB8-8EA5-5FCD3686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F9C8-DEE2-4269-A0C0-74D4829C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29" y="1835178"/>
            <a:ext cx="9905999" cy="3541714"/>
          </a:xfrm>
        </p:spPr>
        <p:txBody>
          <a:bodyPr/>
          <a:lstStyle/>
          <a:p>
            <a:r>
              <a:rPr lang="en-US" dirty="0"/>
              <a:t>Implement virtual Rubik's cube </a:t>
            </a:r>
          </a:p>
          <a:p>
            <a:r>
              <a:rPr lang="en-US" dirty="0"/>
              <a:t>Control logic is through blynk app</a:t>
            </a:r>
          </a:p>
          <a:p>
            <a:r>
              <a:rPr lang="en-US" dirty="0"/>
              <a:t>Interface ESP8266 with Nexys4DDR board </a:t>
            </a:r>
          </a:p>
          <a:p>
            <a:r>
              <a:rPr lang="en-US" dirty="0"/>
              <a:t>Logic to determine turn requested and calculate updated cube positions</a:t>
            </a:r>
          </a:p>
          <a:p>
            <a:r>
              <a:rPr lang="en-US" dirty="0"/>
              <a:t>Display updated cube on VGA display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76DBF-49C9-4E3B-90E1-1607DA67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04" y="618518"/>
            <a:ext cx="2585403" cy="1216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DF4B8-C99B-4FF5-8990-C846085E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09" y="4633645"/>
            <a:ext cx="4736319" cy="18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9F19-3BA2-4207-8C8B-8E8A345C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48DE-A93D-4F0E-8AC2-51ABFA6F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VGA : Gunadeep </a:t>
            </a:r>
          </a:p>
          <a:p>
            <a:r>
              <a:rPr lang="en-US" dirty="0"/>
              <a:t>CUBE LOGIC AND FIRMWARE : Chaitanya</a:t>
            </a:r>
          </a:p>
          <a:p>
            <a:r>
              <a:rPr lang="en-US" dirty="0"/>
              <a:t>BLYNK API: Haranadh</a:t>
            </a:r>
          </a:p>
          <a:p>
            <a:r>
              <a:rPr lang="en-US" dirty="0"/>
              <a:t>AHB Interface: Shruthi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A945-A06C-4023-AB97-9DE71DE5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39048-53D5-4818-B2B9-6EB3CCB0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84" y="1519237"/>
            <a:ext cx="9496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D7A5-F70A-46E3-92DD-0641E915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181196"/>
            <a:ext cx="9905998" cy="1478570"/>
          </a:xfrm>
        </p:spPr>
        <p:txBody>
          <a:bodyPr/>
          <a:lstStyle/>
          <a:p>
            <a:r>
              <a:rPr lang="en-US" dirty="0"/>
              <a:t>Rubik’s Cube Possible Moves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523C6-662B-49EA-A76C-471822446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44" y="1520688"/>
            <a:ext cx="9623124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ECD1-64B6-4A57-AAC9-D967808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24C5-7142-41D4-8740-D53F2222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logic for giving decoded turn requests to the Cube.</a:t>
            </a:r>
          </a:p>
          <a:p>
            <a:r>
              <a:rPr lang="en-US" dirty="0"/>
              <a:t>Logic to check if the cube is solved.</a:t>
            </a:r>
          </a:p>
          <a:p>
            <a:r>
              <a:rPr lang="en-US" dirty="0"/>
              <a:t>Initial cube  configuration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8E1-E319-4282-B667-2F36D123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99" y="340223"/>
            <a:ext cx="9905998" cy="1478570"/>
          </a:xfrm>
        </p:spPr>
        <p:txBody>
          <a:bodyPr/>
          <a:lstStyle/>
          <a:p>
            <a:r>
              <a:rPr lang="en-US" dirty="0"/>
              <a:t>Input using blynk API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F5B6FA-E1A7-4007-BD93-D89CECC69DDE}"/>
              </a:ext>
            </a:extLst>
          </p:cNvPr>
          <p:cNvSpPr txBox="1">
            <a:spLocks/>
          </p:cNvSpPr>
          <p:nvPr/>
        </p:nvSpPr>
        <p:spPr>
          <a:xfrm>
            <a:off x="834887" y="1941374"/>
            <a:ext cx="643061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Configured Blynk app with ESP8266(</a:t>
            </a:r>
            <a:r>
              <a:rPr lang="en-US" dirty="0" err="1"/>
              <a:t>NodeMCU</a:t>
            </a:r>
            <a:r>
              <a:rPr lang="en-US" dirty="0"/>
              <a:t>) and ran default test program (Blinking LED).</a:t>
            </a:r>
          </a:p>
          <a:p>
            <a:r>
              <a:rPr lang="en-US" dirty="0"/>
              <a:t>Interfaced with Nexys4DDR board using PMOD port and able to drive LED’s on the board.</a:t>
            </a:r>
          </a:p>
          <a:p>
            <a:r>
              <a:rPr lang="en-US" dirty="0"/>
              <a:t>Encoding virtual pins in controller to transfer using GPIO pins.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98C7E-1855-4576-A9DC-E3001CF0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997" y="717910"/>
            <a:ext cx="3238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A5B9-D460-4E48-9A6F-8C1A61AA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91798"/>
            <a:ext cx="9905998" cy="1478570"/>
          </a:xfrm>
        </p:spPr>
        <p:txBody>
          <a:bodyPr/>
          <a:lstStyle/>
          <a:p>
            <a:r>
              <a:rPr lang="en-US" dirty="0"/>
              <a:t>BLYNK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A0BF1-B90A-4897-AC4F-360D9C6AF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80" y="1110919"/>
            <a:ext cx="7324073" cy="51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EC6D-EE4A-4DAC-9E0B-4D2BAE06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65BE1-054C-4E6D-B5EE-CA03A96D2775}"/>
              </a:ext>
            </a:extLst>
          </p:cNvPr>
          <p:cNvSpPr txBox="1"/>
          <p:nvPr/>
        </p:nvSpPr>
        <p:spPr>
          <a:xfrm>
            <a:off x="441434" y="2228193"/>
            <a:ext cx="53392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Displaying all the 6 faces as shown in this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the faces based on the cube turns and show new orientations.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D32E0-6A28-4D07-ACD5-CC7C66F3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2" y="1378823"/>
            <a:ext cx="6200568" cy="46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2073</TotalTime>
  <Words>174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 ECE 540 Virtual Rubik’s  Cube</vt:lpstr>
      <vt:lpstr> PROJECT GOALS</vt:lpstr>
      <vt:lpstr>Work division</vt:lpstr>
      <vt:lpstr>BLoCK Diagram </vt:lpstr>
      <vt:lpstr>Rubik’s Cube Possible Moves  </vt:lpstr>
      <vt:lpstr>MIPS ASSEMBLY</vt:lpstr>
      <vt:lpstr>Input using blynk API</vt:lpstr>
      <vt:lpstr>BLYNK</vt:lpstr>
      <vt:lpstr>Vga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Rubik’s  Cube</dc:title>
  <dc:creator>Shruthi Aleri</dc:creator>
  <cp:lastModifiedBy>Shruthi Aleri</cp:lastModifiedBy>
  <cp:revision>40</cp:revision>
  <dcterms:created xsi:type="dcterms:W3CDTF">2017-11-27T07:16:40Z</dcterms:created>
  <dcterms:modified xsi:type="dcterms:W3CDTF">2017-12-05T00:00:51Z</dcterms:modified>
</cp:coreProperties>
</file>