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harish360h/aicte-internship-project1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1787" y="3652301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Chelliboyina Hari Venkata Sai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:Raghu Engineering College(C.S.C)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https://github.com/chharish360h/aicte-internship-project1.git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951AC9-F731-9819-C0E7-27F454B1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60" y="1137933"/>
            <a:ext cx="7430239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Advanced Encryption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Password 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 Development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and Performance Optimization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B1811-7ACE-4D3D-7CA5-5E584A7DDDC7}"/>
              </a:ext>
            </a:extLst>
          </p:cNvPr>
          <p:cNvSpPr txBox="1"/>
          <p:nvPr/>
        </p:nvSpPr>
        <p:spPr>
          <a:xfrm>
            <a:off x="698090" y="3304070"/>
            <a:ext cx="1019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8E15156-B24B-5EE4-5263-A843E5BD2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70" y="1443424"/>
            <a:ext cx="1161080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given Python code implements a basic image-based steganography system using OpenCV, allowing users to securely hide and retrieve secret messages within image files.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first script encrypts a user-inputted message into an image's pixel values and secures it with a passcode, which is stored separately.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second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 decrypts the message from the image but only allows access upon correct passcode entry. This system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message confidentiality and access control.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6EF7B9-875F-4AAD-BBCF-B106E2697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7" y="1099969"/>
            <a:ext cx="1155572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entire implementation is written in Python, leveraging its simplicity and vast library ecosystem.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and Modules: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image processing, reading, modifying, and saving images.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functions for interacting with the operating system, such as opening files and executing commands.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Although imported, it is not utilized in the provided code. It typically provides common string operations and constants.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evident from the file paths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C:\Users\HARISH\...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Environment: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Requires a Python interpreter installed on the system, preferably Python 3.x for compatibility with modern libraries.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Technologies/Concepts Applied: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process of hiding secret information within image pixels.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Reading and writing files, including handling passwords securely (though improvements are needed).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Encryption Mechanism: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pixel values of an image to store characters of a secret message.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Format: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image files compatible with OpenCV, such as PNG, JPEG, etc.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3F6E50B-D42B-1268-1753-5D3CAF341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77" y="1532121"/>
            <a:ext cx="11495455" cy="421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Steganography Implementation Using Image Pixels: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uniquely utilizes image pixel values (specifically RGB channels) to embed a secret message without using complex algorithms.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Password-Protected Decryption: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code adds an extra layer of security by requiring a passcode for decryption, ensuring that only authorized users can retrieve the hidden message.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Image Manipulation with OpenCV: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 project directly manipulates image pixels using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providing users with a deeper understanding of how digital images can be altered on a low level.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Password Storage: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automatically saves the password to a text file, which adds an element of persistence for future decryption,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it practical for repeated use without manual password entry.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Cross-Channel Data Embedding: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cleverly cycles through the Red, Green, and Blue channels of the image to embed the message,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minimizes visual distortion and reduces the risk of detection.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Interaction: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uses straightforward console prompts for entering secret messages and passwords, making it accessible for users without technical expertise.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4723C3B-D1C9-989B-0C2F-D61CF7FEA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712603"/>
            <a:ext cx="6782626" cy="556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and Intelligence Agencies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and Activists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Military and Defense Organizations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Forensics and Law Enforcement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Intellectual Property Protection Specialists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Sector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Institutions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1F1C8-24CB-2542-1ED8-490749668B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45"/>
          <a:stretch/>
        </p:blipFill>
        <p:spPr>
          <a:xfrm>
            <a:off x="186812" y="1232452"/>
            <a:ext cx="5840361" cy="5439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252337-7C4C-4CAA-2E54-5B564BCA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829" y="1660826"/>
            <a:ext cx="6027171" cy="31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68EA-AA43-5270-57EE-02B38006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8C17A-B334-7D16-562A-BEFDCA0112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674" b="57464"/>
          <a:stretch/>
        </p:blipFill>
        <p:spPr>
          <a:xfrm>
            <a:off x="481781" y="1613718"/>
            <a:ext cx="5496232" cy="36305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F08501-D7B1-4128-64DA-8E9285DB3E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7205"/>
          <a:stretch/>
        </p:blipFill>
        <p:spPr>
          <a:xfrm>
            <a:off x="6213989" y="1525428"/>
            <a:ext cx="5396819" cy="38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1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E508E04-6C54-5FE0-F790-11EEA1448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84" y="1343092"/>
            <a:ext cx="11963916" cy="520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successfully demonstrates a basic yet effective implementation of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</a:t>
            </a:r>
            <a:endParaRPr lang="en-US" altLang="en-US" sz="1900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Python and OpenCV.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embedding secret messages within the pixel values of images and securing access with a password,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ensures a foundational level of data confidentiality and user authorization.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highlights how steganography can be practically applied for secure communication,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valuable for educational purposes and introductory cybersecurity practices.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106</TotalTime>
  <Words>672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Chelliboyina Hari Venkata Sai</cp:lastModifiedBy>
  <cp:revision>29</cp:revision>
  <dcterms:created xsi:type="dcterms:W3CDTF">2021-05-26T16:50:10Z</dcterms:created>
  <dcterms:modified xsi:type="dcterms:W3CDTF">2025-02-22T15:08:13Z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