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0823-570E-4597-A520-89E6BAD2D3DB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3976-6DA0-48A2-9F00-84B51E362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" y="110068"/>
            <a:ext cx="11192933" cy="14901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Airline Revenue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and Safety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59000"/>
            <a:ext cx="9144000" cy="415713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Airline Revenues Continue to Grow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Airline Fatalities/Incidents Lower than Auto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Airline Fatalities Decreased Over Last Two Decades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Air Travel Has Become Much Safer Since 2001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Airlines With Most Fatalities Not Domestic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Domestic Airline 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Revenues Continue to Grow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009" y="1134534"/>
            <a:ext cx="9047981" cy="55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0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Airline Fatalities/Incidents Lower than Auto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1109134"/>
            <a:ext cx="10267950" cy="32681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87" y="4506913"/>
            <a:ext cx="5457825" cy="22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Airline Fatalities Decreased Over Last Two Decades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464" y="1295400"/>
            <a:ext cx="8245071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Air Travel Has Become Much Safer Since 2001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30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8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Airlines With Most Fatalities Not Domestic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61" y="1159933"/>
            <a:ext cx="5514563" cy="292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61" y="4080933"/>
            <a:ext cx="5582282" cy="2608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343" y="1159933"/>
            <a:ext cx="5569457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Airline Revenue and Safety</vt:lpstr>
      <vt:lpstr>Domestic Airline Revenues Continue to Grow</vt:lpstr>
      <vt:lpstr>Airline Fatalities/Incidents Lower than Auto</vt:lpstr>
      <vt:lpstr>Airline Fatalities Decreased Over Last Two Decades</vt:lpstr>
      <vt:lpstr>Air Travel Has Become Much Safer Since 2001</vt:lpstr>
      <vt:lpstr>Airlines With Most Fatalities Not Domestic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the Airline Industry</dc:title>
  <dc:creator>Christine Hathaway</dc:creator>
  <cp:lastModifiedBy>Christine Hathaway</cp:lastModifiedBy>
  <cp:revision>8</cp:revision>
  <dcterms:created xsi:type="dcterms:W3CDTF">2020-01-18T21:46:15Z</dcterms:created>
  <dcterms:modified xsi:type="dcterms:W3CDTF">2020-01-19T17:16:09Z</dcterms:modified>
</cp:coreProperties>
</file>