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2909" autoAdjust="0"/>
  </p:normalViewPr>
  <p:slideViewPr>
    <p:cSldViewPr snapToGrid="0">
      <p:cViewPr varScale="1">
        <p:scale>
          <a:sx n="85" d="100"/>
          <a:sy n="85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A7A39-331C-427E-8F29-81D8BCACA9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8EF0C-0132-48B6-8CE7-36E6B518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2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8EF0C-0132-48B6-8CE7-36E6B5188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4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8EF0C-0132-48B6-8CE7-36E6B5188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8EF0C-0132-48B6-8CE7-36E6B5188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8EF0C-0132-48B6-8CE7-36E6B5188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8EF0C-0132-48B6-8CE7-36E6B5188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2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4306-F833-4DB5-8B20-A5D86EB1738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4E0B-6A75-492D-ACD0-2E2AFBA0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SKIES STILL SAFEST WAY TO TRAVEL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5383" y="616721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3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by Air Much Safer Than Auto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80384" y="1825625"/>
            <a:ext cx="6831231" cy="4351338"/>
          </a:xfrm>
          <a:prstGeom prst="rect">
            <a:avLst/>
          </a:prstGeom>
        </p:spPr>
      </p:pic>
      <p:pic>
        <p:nvPicPr>
          <p:cNvPr id="5" name="Slide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9182" y="61769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Airline Fatalities Continue Downward Trend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85088" y="1825625"/>
            <a:ext cx="6821823" cy="4351338"/>
          </a:xfrm>
          <a:prstGeom prst="rect">
            <a:avLst/>
          </a:prstGeom>
        </p:spPr>
      </p:pic>
      <p:pic>
        <p:nvPicPr>
          <p:cNvPr id="3" name="Slide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5382" y="61769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1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Heightened Airport Security Since 9/11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67025" y="2043906"/>
            <a:ext cx="6457950" cy="3914775"/>
          </a:xfrm>
          <a:prstGeom prst="rect">
            <a:avLst/>
          </a:prstGeom>
        </p:spPr>
      </p:pic>
      <p:pic>
        <p:nvPicPr>
          <p:cNvPr id="3" name="Slide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50837" y="612366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1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Domestic Flights Safest in the World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009900" y="2139156"/>
            <a:ext cx="6172200" cy="3724275"/>
          </a:xfrm>
          <a:prstGeom prst="rect">
            <a:avLst/>
          </a:prstGeom>
        </p:spPr>
      </p:pic>
      <p:pic>
        <p:nvPicPr>
          <p:cNvPr id="3" name="Slide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6268" y="610189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</Words>
  <Application>Microsoft Office PowerPoint</Application>
  <PresentationFormat>Widescreen</PresentationFormat>
  <Paragraphs>10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 SKIES STILL SAFEST WAY TO TRAVEL</vt:lpstr>
      <vt:lpstr>Travel by Air Much Safer Than Auto</vt:lpstr>
      <vt:lpstr>Airline Fatalities Continue Downward Trend</vt:lpstr>
      <vt:lpstr>Heightened Airport Security Since 9/11</vt:lpstr>
      <vt:lpstr>Domestic Flights Safest in the World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SKIES STILL SAFEST WAY TO TRAVEL</dc:title>
  <dc:creator>Christine Hathaway</dc:creator>
  <cp:lastModifiedBy>Christine Hathaway</cp:lastModifiedBy>
  <cp:revision>15</cp:revision>
  <dcterms:created xsi:type="dcterms:W3CDTF">2020-02-22T22:25:47Z</dcterms:created>
  <dcterms:modified xsi:type="dcterms:W3CDTF">2020-02-27T00:44:38Z</dcterms:modified>
</cp:coreProperties>
</file>