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6133"/>
            <a:ext cx="10363200" cy="350181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242845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1CD3-4317-49BB-B30F-8F64ED91B1AF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D4C4-3CB9-4186-BE78-8024F5DE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0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1CD3-4317-49BB-B30F-8F64ED91B1AF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D4C4-3CB9-4186-BE78-8024F5DE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5517"/>
            <a:ext cx="262890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5517"/>
            <a:ext cx="773430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1CD3-4317-49BB-B30F-8F64ED91B1AF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D4C4-3CB9-4186-BE78-8024F5DE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1CD3-4317-49BB-B30F-8F64ED91B1AF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D4C4-3CB9-4186-BE78-8024F5DE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07618"/>
            <a:ext cx="10515600" cy="418401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731215"/>
            <a:ext cx="10515600" cy="22002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1CD3-4317-49BB-B30F-8F64ED91B1AF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D4C4-3CB9-4186-BE78-8024F5DE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77584"/>
            <a:ext cx="51816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77584"/>
            <a:ext cx="51816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1CD3-4317-49BB-B30F-8F64ED91B1AF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D4C4-3CB9-4186-BE78-8024F5DE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5519"/>
            <a:ext cx="105156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65706"/>
            <a:ext cx="5157787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74110"/>
            <a:ext cx="515778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65706"/>
            <a:ext cx="5183188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74110"/>
            <a:ext cx="518318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1CD3-4317-49BB-B30F-8F64ED91B1AF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D4C4-3CB9-4186-BE78-8024F5DE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6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1CD3-4317-49BB-B30F-8F64ED91B1AF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D4C4-3CB9-4186-BE78-8024F5DE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6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1CD3-4317-49BB-B30F-8F64ED91B1AF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D4C4-3CB9-4186-BE78-8024F5DE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48226"/>
            <a:ext cx="6172200" cy="71479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1CD3-4317-49BB-B30F-8F64ED91B1AF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D4C4-3CB9-4186-BE78-8024F5DE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8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48226"/>
            <a:ext cx="6172200" cy="71479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1CD3-4317-49BB-B30F-8F64ED91B1AF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D4C4-3CB9-4186-BE78-8024F5DE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5519"/>
            <a:ext cx="105156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77584"/>
            <a:ext cx="105156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1CD3-4317-49BB-B30F-8F64ED91B1AF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322649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3D4C4-3CB9-4186-BE78-8024F5DE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6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DFDB1E-4B9A-41E2-BF7C-AF125D23B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" r="1160"/>
          <a:stretch/>
        </p:blipFill>
        <p:spPr>
          <a:xfrm>
            <a:off x="1385360" y="298311"/>
            <a:ext cx="10049933" cy="28444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A67629-5EE5-404E-BC28-48EC249AC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926" y="1906010"/>
            <a:ext cx="1417233" cy="288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B3843D-15E6-467A-8223-09E80C26D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06" y="2145176"/>
            <a:ext cx="2795663" cy="464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500BC-34B7-423F-B278-6D42AA044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8636" y="1380077"/>
            <a:ext cx="1417233" cy="6325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3759085-B79A-4C0C-A180-F43EE18E2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" r="1160"/>
          <a:stretch/>
        </p:blipFill>
        <p:spPr>
          <a:xfrm>
            <a:off x="1401688" y="3151694"/>
            <a:ext cx="10049933" cy="284445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BD876C5-63AE-43BC-BA02-A1CDDFF5E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254" y="4759393"/>
            <a:ext cx="1417233" cy="28869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51A814-10FB-4742-95FF-38DA2883D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534" y="4998559"/>
            <a:ext cx="2795663" cy="4646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90F4151-2A0B-4D46-98F0-88D7BA077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4964" y="4233460"/>
            <a:ext cx="1417233" cy="63258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5E4B173-75C3-4096-833B-3315B3A52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9285" y="2166422"/>
            <a:ext cx="657900" cy="4853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EB84574-2C6D-4C65-9A16-0960047E2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090" y="4982456"/>
            <a:ext cx="1452669" cy="5150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7CE701C-85BA-4BCA-879A-05E32677C569}"/>
              </a:ext>
            </a:extLst>
          </p:cNvPr>
          <p:cNvGrpSpPr/>
          <p:nvPr/>
        </p:nvGrpSpPr>
        <p:grpSpPr>
          <a:xfrm>
            <a:off x="1273503" y="5928389"/>
            <a:ext cx="10235184" cy="3419007"/>
            <a:chOff x="1273503" y="5928389"/>
            <a:chExt cx="10235184" cy="341900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F8F46B-3CD2-4F11-A5C5-0E58A30CDA5D}"/>
                </a:ext>
              </a:extLst>
            </p:cNvPr>
            <p:cNvGrpSpPr/>
            <p:nvPr/>
          </p:nvGrpSpPr>
          <p:grpSpPr>
            <a:xfrm>
              <a:off x="1273503" y="5928389"/>
              <a:ext cx="10235184" cy="3419007"/>
              <a:chOff x="1261872" y="3100855"/>
              <a:chExt cx="10235184" cy="3419007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727F97C9-A6DF-40F2-B9AB-813AAC596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1872" y="5780926"/>
                <a:ext cx="10235184" cy="738936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C2116FF-4749-40C4-8BCF-58468997F0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87" r="1160"/>
              <a:stretch/>
            </p:blipFill>
            <p:spPr>
              <a:xfrm>
                <a:off x="1385360" y="3100855"/>
                <a:ext cx="10049933" cy="284445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1587C41-286C-4C6C-9ADF-F383D5376E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3926" y="4708554"/>
                <a:ext cx="1417233" cy="28869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B6991C3-44E4-448F-9020-EB86BBD76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0206" y="4947720"/>
                <a:ext cx="2795663" cy="464674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923FE8F-CA64-44A8-B3F5-76AB31ADC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8636" y="4182621"/>
                <a:ext cx="1417233" cy="632584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82458AF-B12C-40B8-A319-FF6B5B08A1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b="14172"/>
              <a:stretch/>
            </p:blipFill>
            <p:spPr>
              <a:xfrm>
                <a:off x="7920750" y="4969868"/>
                <a:ext cx="2885890" cy="975442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90D8296-F47E-4C80-83D5-6C462F0968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53712" y="4233980"/>
                <a:ext cx="1509983" cy="51963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70EA16B-A5D6-4CC0-983C-E16756A5A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7264" y="5412394"/>
                <a:ext cx="3932942" cy="632584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B2415E5-A629-4D9E-BA11-8086CA05E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71953" y="5252924"/>
                <a:ext cx="495531" cy="69238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D078BF0-AECE-4A90-AB77-4937499AB7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07597" y="5457589"/>
                <a:ext cx="256554" cy="491728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280072B-1143-4699-B938-5467728FB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47679" y="5375397"/>
                <a:ext cx="333887" cy="569912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44ADF0A-C8BF-46F1-ABC1-70E6A5670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9742" y="5514752"/>
                <a:ext cx="2067937" cy="532347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BF7BC8-554D-484F-BEE0-644F4910C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02079" y="8299358"/>
              <a:ext cx="2998915" cy="28998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E6A8F9-45AF-4A3F-B172-DDCEADA8FD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70756"/>
            <a:stretch/>
          </p:blipFill>
          <p:spPr>
            <a:xfrm>
              <a:off x="8163807" y="8523734"/>
              <a:ext cx="2067936" cy="308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735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Hall, Mary Kate</dc:creator>
  <cp:lastModifiedBy>Hall, Mary Kate</cp:lastModifiedBy>
  <cp:revision>6</cp:revision>
  <dcterms:created xsi:type="dcterms:W3CDTF">2022-02-03T00:33:26Z</dcterms:created>
  <dcterms:modified xsi:type="dcterms:W3CDTF">2022-02-03T20:02:12Z</dcterms:modified>
</cp:coreProperties>
</file>