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A9E99-2006-44CF-B135-4BA5A1515E81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CC6C2-6781-4800-AFBD-3BB0F9AA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5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2F2A7-5458-48A9-B217-D70544812E6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1A2F-8733-408C-A1BC-2934395F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3995A-9313-41AE-BD70-5DFEB14B8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CE29-33C4-416B-9C80-F8ED20D6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6E74-7880-4D78-AFA9-276DFE0C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DF66-7F75-42A1-AE20-C3544DD6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CADE-58AA-4122-9621-C3CCD26A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86D39-8E06-4094-B0CB-E2A6BC9F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D4DA-2000-4A96-A9BF-88528DC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6D1A8-A8E8-42AB-8901-D42FD6F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C73B-3BA1-4F14-B532-A789A79A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7D3A0-BCD1-4089-ABF6-BEB78EF9B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23CDC-355D-4B00-B418-D49B33B1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02F2-BC38-46A0-B7DE-343DFA39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7BDC-B4DB-4143-ADC8-D19D5107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9488-B938-4480-8EC1-8F3BDA5D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3D60-3DF8-4878-888E-FBA06827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0364-1E72-48C8-90CF-08A8EA5A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1EEA-CBEB-4EAD-9647-F5F08EA8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C451-1CC5-4DAE-B905-598E93AA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3B35-5FF8-4C22-9AAD-769CDABF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CE2-1B16-4C24-B5DE-4E105909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99B86-47C8-4F95-AF6C-A807233D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130A-44D8-4CD5-AA37-850812BF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862C-7489-4418-BFCC-3B4D24C8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73DC-4FAD-4F36-9893-89782DFC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1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F0A5-B004-472F-B55C-52569A1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B6AA-85A1-4EB7-8B47-996B523FA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92E1-26A6-41FC-9CA2-D008CDB4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A762B-939A-404C-9521-D8E21DB6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F3A7-23FD-4A4B-8787-F16C982A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9E408-DEC2-4AFD-A8BF-9A2D15E2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7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6BE6-CDCE-4CB9-B07F-E97AE1AF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05FB-BF34-401D-8E38-8BB32261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B3C9-766B-434B-8DF3-8719BBED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82219-6FBC-4F2D-8D38-DED8B1CB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D574B-95FB-4B4F-BE23-E92913F7F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7728C-EB5C-4135-BD8D-B081ED47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9B383-8ECF-4CB9-9114-F6B37A2C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74B5F-4523-4E9E-B101-0C6ED4AD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B491-69C7-4DE8-9107-234BC365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5B6C6-7CCB-4AB3-9EEE-EDCA3727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28E8-A2F8-4B32-B491-1B54DA40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C5AB-893E-462B-BADD-090A096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1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414F4-ADF6-4C41-9B6D-2A7CE4B5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492BA-1318-4748-9E33-5AD6DC59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0577-25E1-40FB-9EFB-997DA474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5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65F6-EDB1-4B0B-80AD-565295D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AB61-A901-46B8-8F83-9A7AE1E8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95663-D393-4EC5-8158-E7E578AC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7161A-CF00-431E-9C5C-AD1CC11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7B551-6512-4271-AE3E-61F3F2F0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EED71-603B-4202-B552-FA18DD0B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9EEC-5C22-454E-BBD5-3094B26C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182E5-160A-439E-903F-44C4114DF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65FF-90D3-475D-828F-89564B2B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52E26-942D-4F0A-8F9A-C1433A75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D00C4-180A-4CE6-A52D-D0DC4060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EF9CC-D9F1-4668-B85B-BDB8E3CB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1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5B9F5-A5EA-4B08-B98B-52E70915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B6407-345A-4883-ABA9-9B2BD1FA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185C-8370-4E2B-8C5C-F47E9ECB4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5DAB-F317-4E29-91C2-62E3CE1BD65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66AE-2A2A-44D4-A580-290BAA16E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54C9-CC7B-4A64-838C-1E4CD3901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4450-65CA-4377-AA09-FB6834B63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8813D22-C176-4F3B-9FC8-89D25053C20E}"/>
              </a:ext>
            </a:extLst>
          </p:cNvPr>
          <p:cNvSpPr/>
          <p:nvPr/>
        </p:nvSpPr>
        <p:spPr>
          <a:xfrm>
            <a:off x="3342132" y="428375"/>
            <a:ext cx="6269736" cy="2862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ABES Engineering College, Ghaziabad</a:t>
            </a:r>
            <a:endParaRPr lang="en-IN" sz="2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89789A-2700-41F7-9920-47FB1F49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5754"/>
            <a:ext cx="809625" cy="12668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9EBEA6-7983-4F94-B5AC-ABC6F9357E46}"/>
              </a:ext>
            </a:extLst>
          </p:cNvPr>
          <p:cNvSpPr/>
          <p:nvPr/>
        </p:nvSpPr>
        <p:spPr>
          <a:xfrm>
            <a:off x="5029200" y="2083707"/>
            <a:ext cx="2819400" cy="21072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Portfolio As </a:t>
            </a:r>
          </a:p>
          <a:p>
            <a:pPr algn="ctr"/>
            <a:r>
              <a:rPr lang="en-US" dirty="0"/>
              <a:t>Minor Project</a:t>
            </a:r>
          </a:p>
          <a:p>
            <a:pPr algn="ctr"/>
            <a:r>
              <a:rPr lang="en-US" dirty="0"/>
              <a:t>Batch(2021-2023)</a:t>
            </a:r>
          </a:p>
          <a:p>
            <a:pPr algn="ctr"/>
            <a:r>
              <a:rPr lang="en-US" b="1" dirty="0"/>
              <a:t>AKTU</a:t>
            </a:r>
            <a:r>
              <a:rPr lang="en-US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EE715-EF6E-446A-A232-44300DEB4E02}"/>
              </a:ext>
            </a:extLst>
          </p:cNvPr>
          <p:cNvSpPr/>
          <p:nvPr/>
        </p:nvSpPr>
        <p:spPr>
          <a:xfrm>
            <a:off x="8153400" y="3169888"/>
            <a:ext cx="3550919" cy="3474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Submitted by:-</a:t>
            </a:r>
          </a:p>
          <a:p>
            <a:pPr algn="ctr"/>
            <a:r>
              <a:rPr lang="en-US" sz="2000" dirty="0"/>
              <a:t>Chhavi Gupta(2100320140047)</a:t>
            </a:r>
          </a:p>
          <a:p>
            <a:pPr algn="ctr"/>
            <a:endParaRPr lang="en-US" sz="2000" dirty="0"/>
          </a:p>
          <a:p>
            <a:pPr algn="ctr"/>
            <a:endParaRPr lang="en-IN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13AEB4-150C-42E3-908E-17C84E38725A}"/>
              </a:ext>
            </a:extLst>
          </p:cNvPr>
          <p:cNvSpPr/>
          <p:nvPr/>
        </p:nvSpPr>
        <p:spPr>
          <a:xfrm>
            <a:off x="457200" y="2971800"/>
            <a:ext cx="4419600" cy="36728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Under The Distinguish Guidance of:-</a:t>
            </a:r>
          </a:p>
          <a:p>
            <a:pPr algn="ctr"/>
            <a:r>
              <a:rPr lang="en-US" sz="2000" dirty="0"/>
              <a:t>Mr. Amit Goel</a:t>
            </a:r>
          </a:p>
          <a:p>
            <a:pPr algn="ctr"/>
            <a:r>
              <a:rPr lang="en-US" sz="2000" dirty="0"/>
              <a:t>(Asst. Prof.)</a:t>
            </a:r>
          </a:p>
          <a:p>
            <a:pPr algn="ctr"/>
            <a:r>
              <a:rPr lang="en-US" sz="2000" dirty="0"/>
              <a:t>Dept of Computer Application</a:t>
            </a:r>
          </a:p>
          <a:p>
            <a:pPr algn="ctr"/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DAC0-5DE9-42C8-A900-0D408FD0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 ME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B7337-4D27-4A4A-A6A2-76436146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6070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8951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70745"/>
              <a:ext cx="4032503" cy="4187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90139"/>
              <a:ext cx="1517903" cy="2368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4504" y="1673732"/>
              <a:ext cx="2825496" cy="28262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1000" y="0"/>
              <a:ext cx="1600200" cy="11432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70745"/>
              <a:ext cx="4032503" cy="4187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04504" y="6100572"/>
              <a:ext cx="996696" cy="757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890139"/>
              <a:ext cx="1517903" cy="2368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8440" y="0"/>
              <a:ext cx="790955" cy="1220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188951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53127" y="3608908"/>
            <a:ext cx="482346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spc="5" dirty="0">
                <a:solidFill>
                  <a:srgbClr val="EBEBEB"/>
                </a:solidFill>
                <a:latin typeface="Gothic Uralic"/>
                <a:cs typeface="Gothic Uralic"/>
              </a:rPr>
              <a:t>Thank</a:t>
            </a:r>
            <a:r>
              <a:rPr sz="7200" b="1" spc="-75" dirty="0">
                <a:solidFill>
                  <a:srgbClr val="EBEBEB"/>
                </a:solidFill>
                <a:latin typeface="Gothic Uralic"/>
                <a:cs typeface="Gothic Uralic"/>
              </a:rPr>
              <a:t> </a:t>
            </a:r>
            <a:r>
              <a:rPr sz="7200" b="1" spc="-5" dirty="0">
                <a:solidFill>
                  <a:srgbClr val="EBEBEB"/>
                </a:solidFill>
                <a:latin typeface="Gothic Uralic"/>
                <a:cs typeface="Gothic Uralic"/>
              </a:rPr>
              <a:t>you.</a:t>
            </a:r>
            <a:endParaRPr sz="7200">
              <a:latin typeface="Gothic Uralic"/>
              <a:cs typeface="Gothic Ural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1169650" cy="6858634"/>
            <a:chOff x="0" y="0"/>
            <a:chExt cx="11169650" cy="6858634"/>
          </a:xfrm>
        </p:grpSpPr>
        <p:sp>
          <p:nvSpPr>
            <p:cNvPr id="15" name="object 15"/>
            <p:cNvSpPr/>
            <p:nvPr/>
          </p:nvSpPr>
          <p:spPr>
            <a:xfrm>
              <a:off x="4133105" y="0"/>
              <a:ext cx="558165" cy="3713479"/>
            </a:xfrm>
            <a:custGeom>
              <a:avLst/>
              <a:gdLst/>
              <a:ahLst/>
              <a:cxnLst/>
              <a:rect l="l" t="t" r="r" b="b"/>
              <a:pathLst>
                <a:path w="558164" h="3713479">
                  <a:moveTo>
                    <a:pt x="557766" y="0"/>
                  </a:moveTo>
                  <a:lnTo>
                    <a:pt x="85199" y="0"/>
                  </a:lnTo>
                  <a:lnTo>
                    <a:pt x="73388" y="161417"/>
                  </a:lnTo>
                  <a:lnTo>
                    <a:pt x="64927" y="295445"/>
                  </a:lnTo>
                  <a:lnTo>
                    <a:pt x="56799" y="439148"/>
                  </a:lnTo>
                  <a:lnTo>
                    <a:pt x="49046" y="591388"/>
                  </a:lnTo>
                  <a:lnTo>
                    <a:pt x="39360" y="805687"/>
                  </a:lnTo>
                  <a:lnTo>
                    <a:pt x="30509" y="1030440"/>
                  </a:lnTo>
                  <a:lnTo>
                    <a:pt x="22589" y="1262950"/>
                  </a:lnTo>
                  <a:lnTo>
                    <a:pt x="15697" y="1500518"/>
                  </a:lnTo>
                  <a:lnTo>
                    <a:pt x="9930" y="1740445"/>
                  </a:lnTo>
                  <a:lnTo>
                    <a:pt x="5384" y="1980034"/>
                  </a:lnTo>
                  <a:lnTo>
                    <a:pt x="2157" y="2216587"/>
                  </a:lnTo>
                  <a:lnTo>
                    <a:pt x="660" y="2390385"/>
                  </a:lnTo>
                  <a:lnTo>
                    <a:pt x="0" y="2559819"/>
                  </a:lnTo>
                  <a:lnTo>
                    <a:pt x="217" y="2723750"/>
                  </a:lnTo>
                  <a:lnTo>
                    <a:pt x="1353" y="2881040"/>
                  </a:lnTo>
                  <a:lnTo>
                    <a:pt x="3448" y="3030551"/>
                  </a:lnTo>
                  <a:lnTo>
                    <a:pt x="5399" y="3125341"/>
                  </a:lnTo>
                  <a:lnTo>
                    <a:pt x="7805" y="3215830"/>
                  </a:lnTo>
                  <a:lnTo>
                    <a:pt x="10681" y="3301681"/>
                  </a:lnTo>
                  <a:lnTo>
                    <a:pt x="14037" y="3382557"/>
                  </a:lnTo>
                  <a:lnTo>
                    <a:pt x="17886" y="3458121"/>
                  </a:lnTo>
                  <a:lnTo>
                    <a:pt x="22240" y="3528035"/>
                  </a:lnTo>
                  <a:lnTo>
                    <a:pt x="27112" y="3591961"/>
                  </a:lnTo>
                  <a:lnTo>
                    <a:pt x="32512" y="3649563"/>
                  </a:lnTo>
                  <a:lnTo>
                    <a:pt x="104376" y="3713353"/>
                  </a:lnTo>
                  <a:lnTo>
                    <a:pt x="110853" y="3513963"/>
                  </a:lnTo>
                  <a:lnTo>
                    <a:pt x="125077" y="3202051"/>
                  </a:lnTo>
                  <a:lnTo>
                    <a:pt x="144635" y="2877312"/>
                  </a:lnTo>
                  <a:lnTo>
                    <a:pt x="152128" y="2765805"/>
                  </a:lnTo>
                  <a:lnTo>
                    <a:pt x="161272" y="2653284"/>
                  </a:lnTo>
                  <a:lnTo>
                    <a:pt x="169781" y="2539238"/>
                  </a:lnTo>
                  <a:lnTo>
                    <a:pt x="179687" y="2424049"/>
                  </a:lnTo>
                  <a:lnTo>
                    <a:pt x="201404" y="2191385"/>
                  </a:lnTo>
                  <a:lnTo>
                    <a:pt x="226296" y="1954149"/>
                  </a:lnTo>
                  <a:lnTo>
                    <a:pt x="239631" y="1835658"/>
                  </a:lnTo>
                  <a:lnTo>
                    <a:pt x="254236" y="1715642"/>
                  </a:lnTo>
                  <a:lnTo>
                    <a:pt x="269984" y="1594358"/>
                  </a:lnTo>
                  <a:lnTo>
                    <a:pt x="285478" y="1472946"/>
                  </a:lnTo>
                  <a:lnTo>
                    <a:pt x="302750" y="1351661"/>
                  </a:lnTo>
                  <a:lnTo>
                    <a:pt x="339961" y="1107186"/>
                  </a:lnTo>
                  <a:lnTo>
                    <a:pt x="360154" y="983996"/>
                  </a:lnTo>
                  <a:lnTo>
                    <a:pt x="381109" y="859663"/>
                  </a:lnTo>
                  <a:lnTo>
                    <a:pt x="402699" y="737615"/>
                  </a:lnTo>
                  <a:lnTo>
                    <a:pt x="426321" y="614299"/>
                  </a:lnTo>
                  <a:lnTo>
                    <a:pt x="475470" y="367664"/>
                  </a:lnTo>
                  <a:lnTo>
                    <a:pt x="502267" y="244982"/>
                  </a:lnTo>
                  <a:lnTo>
                    <a:pt x="529699" y="122300"/>
                  </a:lnTo>
                  <a:lnTo>
                    <a:pt x="55776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4480306" cy="68579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78440" y="0"/>
              <a:ext cx="790955" cy="12207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33304" y="0"/>
              <a:ext cx="685800" cy="1143635"/>
            </a:xfrm>
            <a:custGeom>
              <a:avLst/>
              <a:gdLst/>
              <a:ahLst/>
              <a:cxnLst/>
              <a:rect l="l" t="t" r="r" b="b"/>
              <a:pathLst>
                <a:path w="685800" h="1143635">
                  <a:moveTo>
                    <a:pt x="685800" y="0"/>
                  </a:moveTo>
                  <a:lnTo>
                    <a:pt x="0" y="0"/>
                  </a:lnTo>
                  <a:lnTo>
                    <a:pt x="0" y="1143292"/>
                  </a:lnTo>
                  <a:lnTo>
                    <a:pt x="685800" y="114329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9905"/>
            <a:chOff x="0" y="0"/>
            <a:chExt cx="1218946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6859905"/>
            </a:xfrm>
            <a:custGeom>
              <a:avLst/>
              <a:gdLst/>
              <a:ahLst/>
              <a:cxnLst/>
              <a:rect l="l" t="t" r="r" b="b"/>
              <a:pathLst>
                <a:path w="12189460" h="6859905">
                  <a:moveTo>
                    <a:pt x="12188952" y="0"/>
                  </a:moveTo>
                  <a:lnTo>
                    <a:pt x="0" y="0"/>
                  </a:lnTo>
                  <a:lnTo>
                    <a:pt x="0" y="6859778"/>
                  </a:lnTo>
                  <a:lnTo>
                    <a:pt x="12188952" y="685977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70745"/>
              <a:ext cx="4032503" cy="4187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90139"/>
              <a:ext cx="1517903" cy="2368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4504" y="1673733"/>
              <a:ext cx="2825496" cy="2826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1000" y="0"/>
              <a:ext cx="1600200" cy="1143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4504" y="6100571"/>
              <a:ext cx="996696" cy="7574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78440" y="0"/>
              <a:ext cx="790955" cy="1220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192405" y="-20935"/>
            <a:ext cx="5203190" cy="6853555"/>
            <a:chOff x="0" y="0"/>
            <a:chExt cx="5203190" cy="6853555"/>
          </a:xfrm>
        </p:grpSpPr>
        <p:sp>
          <p:nvSpPr>
            <p:cNvPr id="12" name="object 12"/>
            <p:cNvSpPr/>
            <p:nvPr/>
          </p:nvSpPr>
          <p:spPr>
            <a:xfrm>
              <a:off x="4645169" y="0"/>
              <a:ext cx="558165" cy="3713479"/>
            </a:xfrm>
            <a:custGeom>
              <a:avLst/>
              <a:gdLst/>
              <a:ahLst/>
              <a:cxnLst/>
              <a:rect l="l" t="t" r="r" b="b"/>
              <a:pathLst>
                <a:path w="558164" h="3713479">
                  <a:moveTo>
                    <a:pt x="557766" y="0"/>
                  </a:moveTo>
                  <a:lnTo>
                    <a:pt x="85199" y="0"/>
                  </a:lnTo>
                  <a:lnTo>
                    <a:pt x="73388" y="161417"/>
                  </a:lnTo>
                  <a:lnTo>
                    <a:pt x="64927" y="295445"/>
                  </a:lnTo>
                  <a:lnTo>
                    <a:pt x="56799" y="439148"/>
                  </a:lnTo>
                  <a:lnTo>
                    <a:pt x="49046" y="591388"/>
                  </a:lnTo>
                  <a:lnTo>
                    <a:pt x="39360" y="805687"/>
                  </a:lnTo>
                  <a:lnTo>
                    <a:pt x="30509" y="1030440"/>
                  </a:lnTo>
                  <a:lnTo>
                    <a:pt x="22589" y="1262950"/>
                  </a:lnTo>
                  <a:lnTo>
                    <a:pt x="15697" y="1500518"/>
                  </a:lnTo>
                  <a:lnTo>
                    <a:pt x="9930" y="1740445"/>
                  </a:lnTo>
                  <a:lnTo>
                    <a:pt x="5384" y="1980034"/>
                  </a:lnTo>
                  <a:lnTo>
                    <a:pt x="2157" y="2216587"/>
                  </a:lnTo>
                  <a:lnTo>
                    <a:pt x="660" y="2390385"/>
                  </a:lnTo>
                  <a:lnTo>
                    <a:pt x="0" y="2559819"/>
                  </a:lnTo>
                  <a:lnTo>
                    <a:pt x="217" y="2723750"/>
                  </a:lnTo>
                  <a:lnTo>
                    <a:pt x="1353" y="2881040"/>
                  </a:lnTo>
                  <a:lnTo>
                    <a:pt x="3448" y="3030551"/>
                  </a:lnTo>
                  <a:lnTo>
                    <a:pt x="5399" y="3125341"/>
                  </a:lnTo>
                  <a:lnTo>
                    <a:pt x="7805" y="3215830"/>
                  </a:lnTo>
                  <a:lnTo>
                    <a:pt x="10681" y="3301681"/>
                  </a:lnTo>
                  <a:lnTo>
                    <a:pt x="14037" y="3382557"/>
                  </a:lnTo>
                  <a:lnTo>
                    <a:pt x="17886" y="3458121"/>
                  </a:lnTo>
                  <a:lnTo>
                    <a:pt x="22240" y="3528035"/>
                  </a:lnTo>
                  <a:lnTo>
                    <a:pt x="27112" y="3591961"/>
                  </a:lnTo>
                  <a:lnTo>
                    <a:pt x="32512" y="3649563"/>
                  </a:lnTo>
                  <a:lnTo>
                    <a:pt x="104376" y="3713353"/>
                  </a:lnTo>
                  <a:lnTo>
                    <a:pt x="110853" y="3513963"/>
                  </a:lnTo>
                  <a:lnTo>
                    <a:pt x="125077" y="3202051"/>
                  </a:lnTo>
                  <a:lnTo>
                    <a:pt x="144635" y="2877312"/>
                  </a:lnTo>
                  <a:lnTo>
                    <a:pt x="152128" y="2765805"/>
                  </a:lnTo>
                  <a:lnTo>
                    <a:pt x="161272" y="2653284"/>
                  </a:lnTo>
                  <a:lnTo>
                    <a:pt x="169781" y="2539238"/>
                  </a:lnTo>
                  <a:lnTo>
                    <a:pt x="179687" y="2424049"/>
                  </a:lnTo>
                  <a:lnTo>
                    <a:pt x="201404" y="2191385"/>
                  </a:lnTo>
                  <a:lnTo>
                    <a:pt x="226296" y="1954149"/>
                  </a:lnTo>
                  <a:lnTo>
                    <a:pt x="239631" y="1835658"/>
                  </a:lnTo>
                  <a:lnTo>
                    <a:pt x="254236" y="1715642"/>
                  </a:lnTo>
                  <a:lnTo>
                    <a:pt x="269984" y="1594358"/>
                  </a:lnTo>
                  <a:lnTo>
                    <a:pt x="285478" y="1472946"/>
                  </a:lnTo>
                  <a:lnTo>
                    <a:pt x="302750" y="1351661"/>
                  </a:lnTo>
                  <a:lnTo>
                    <a:pt x="339961" y="1107186"/>
                  </a:lnTo>
                  <a:lnTo>
                    <a:pt x="360154" y="983996"/>
                  </a:lnTo>
                  <a:lnTo>
                    <a:pt x="381109" y="859663"/>
                  </a:lnTo>
                  <a:lnTo>
                    <a:pt x="402699" y="737615"/>
                  </a:lnTo>
                  <a:lnTo>
                    <a:pt x="426321" y="614299"/>
                  </a:lnTo>
                  <a:lnTo>
                    <a:pt x="475470" y="367664"/>
                  </a:lnTo>
                  <a:lnTo>
                    <a:pt x="502267" y="244982"/>
                  </a:lnTo>
                  <a:lnTo>
                    <a:pt x="529699" y="122300"/>
                  </a:lnTo>
                  <a:lnTo>
                    <a:pt x="557766" y="0"/>
                  </a:lnTo>
                  <a:close/>
                </a:path>
              </a:pathLst>
            </a:custGeom>
            <a:solidFill>
              <a:srgbClr val="AF151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5006340" cy="68534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378440" y="0"/>
            <a:ext cx="791210" cy="1221105"/>
            <a:chOff x="10378440" y="0"/>
            <a:chExt cx="791210" cy="1221105"/>
          </a:xfrm>
        </p:grpSpPr>
        <p:sp>
          <p:nvSpPr>
            <p:cNvPr id="15" name="object 15"/>
            <p:cNvSpPr/>
            <p:nvPr/>
          </p:nvSpPr>
          <p:spPr>
            <a:xfrm>
              <a:off x="10378440" y="0"/>
              <a:ext cx="790955" cy="1220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33304" y="0"/>
              <a:ext cx="685800" cy="1143635"/>
            </a:xfrm>
            <a:custGeom>
              <a:avLst/>
              <a:gdLst/>
              <a:ahLst/>
              <a:cxnLst/>
              <a:rect l="l" t="t" r="r" b="b"/>
              <a:pathLst>
                <a:path w="685800" h="1143635">
                  <a:moveTo>
                    <a:pt x="685800" y="0"/>
                  </a:moveTo>
                  <a:lnTo>
                    <a:pt x="0" y="0"/>
                  </a:lnTo>
                  <a:lnTo>
                    <a:pt x="0" y="1143292"/>
                  </a:lnTo>
                  <a:lnTo>
                    <a:pt x="685800" y="114329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 idx="4294967295"/>
          </p:nvPr>
        </p:nvSpPr>
        <p:spPr>
          <a:xfrm>
            <a:off x="327258" y="1783802"/>
            <a:ext cx="41255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INTRODUCTION</a:t>
            </a:r>
            <a:endParaRPr sz="360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5485" y="1672653"/>
            <a:ext cx="569722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045" marR="5080" indent="-347980">
              <a:lnSpc>
                <a:spcPct val="100200"/>
              </a:lnSpc>
              <a:spcBef>
                <a:spcPts val="110"/>
              </a:spcBef>
              <a:tabLst>
                <a:tab pos="360045" algn="l"/>
              </a:tabLst>
            </a:pPr>
            <a:r>
              <a:rPr sz="1550" spc="310" dirty="0">
                <a:solidFill>
                  <a:srgbClr val="F7F7F7"/>
                </a:solidFill>
                <a:latin typeface="Arial"/>
                <a:cs typeface="Arial"/>
              </a:rPr>
              <a:t>	</a:t>
            </a:r>
            <a:r>
              <a:rPr lang="en-US" sz="2000" spc="-5" dirty="0">
                <a:latin typeface="Gothic Uralic"/>
                <a:cs typeface="Arial"/>
              </a:rPr>
              <a:t>Personal Portfolio is a compilation of relevant work samples and documents gathered during your school and college years and presented in structured manner.</a:t>
            </a:r>
            <a:r>
              <a:rPr sz="2000" spc="-5" dirty="0">
                <a:latin typeface="Gothic Uralic"/>
                <a:cs typeface="Gothic Uralic"/>
              </a:rPr>
              <a:t> 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9905"/>
            <a:chOff x="0" y="0"/>
            <a:chExt cx="1218946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6859905"/>
            </a:xfrm>
            <a:custGeom>
              <a:avLst/>
              <a:gdLst/>
              <a:ahLst/>
              <a:cxnLst/>
              <a:rect l="l" t="t" r="r" b="b"/>
              <a:pathLst>
                <a:path w="12189460" h="6859905">
                  <a:moveTo>
                    <a:pt x="12188952" y="0"/>
                  </a:moveTo>
                  <a:lnTo>
                    <a:pt x="0" y="0"/>
                  </a:lnTo>
                  <a:lnTo>
                    <a:pt x="0" y="6859778"/>
                  </a:lnTo>
                  <a:lnTo>
                    <a:pt x="12188952" y="685977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70745"/>
              <a:ext cx="4032503" cy="4187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90139"/>
              <a:ext cx="1517903" cy="2368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4504" y="1673733"/>
              <a:ext cx="2825496" cy="2826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1000" y="0"/>
              <a:ext cx="1600200" cy="1143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4504" y="6100571"/>
              <a:ext cx="996696" cy="7574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78440" y="0"/>
              <a:ext cx="790955" cy="1220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5203190" cy="6853555"/>
            <a:chOff x="0" y="0"/>
            <a:chExt cx="5203190" cy="6853555"/>
          </a:xfrm>
        </p:grpSpPr>
        <p:sp>
          <p:nvSpPr>
            <p:cNvPr id="12" name="object 12"/>
            <p:cNvSpPr/>
            <p:nvPr/>
          </p:nvSpPr>
          <p:spPr>
            <a:xfrm>
              <a:off x="4645169" y="0"/>
              <a:ext cx="558165" cy="3713479"/>
            </a:xfrm>
            <a:custGeom>
              <a:avLst/>
              <a:gdLst/>
              <a:ahLst/>
              <a:cxnLst/>
              <a:rect l="l" t="t" r="r" b="b"/>
              <a:pathLst>
                <a:path w="558164" h="3713479">
                  <a:moveTo>
                    <a:pt x="557766" y="0"/>
                  </a:moveTo>
                  <a:lnTo>
                    <a:pt x="85199" y="0"/>
                  </a:lnTo>
                  <a:lnTo>
                    <a:pt x="73388" y="161417"/>
                  </a:lnTo>
                  <a:lnTo>
                    <a:pt x="64927" y="295445"/>
                  </a:lnTo>
                  <a:lnTo>
                    <a:pt x="56799" y="439148"/>
                  </a:lnTo>
                  <a:lnTo>
                    <a:pt x="49046" y="591388"/>
                  </a:lnTo>
                  <a:lnTo>
                    <a:pt x="39360" y="805687"/>
                  </a:lnTo>
                  <a:lnTo>
                    <a:pt x="30509" y="1030440"/>
                  </a:lnTo>
                  <a:lnTo>
                    <a:pt x="22589" y="1262950"/>
                  </a:lnTo>
                  <a:lnTo>
                    <a:pt x="15697" y="1500518"/>
                  </a:lnTo>
                  <a:lnTo>
                    <a:pt x="9930" y="1740445"/>
                  </a:lnTo>
                  <a:lnTo>
                    <a:pt x="5384" y="1980034"/>
                  </a:lnTo>
                  <a:lnTo>
                    <a:pt x="2157" y="2216587"/>
                  </a:lnTo>
                  <a:lnTo>
                    <a:pt x="660" y="2390385"/>
                  </a:lnTo>
                  <a:lnTo>
                    <a:pt x="0" y="2559819"/>
                  </a:lnTo>
                  <a:lnTo>
                    <a:pt x="217" y="2723750"/>
                  </a:lnTo>
                  <a:lnTo>
                    <a:pt x="1353" y="2881040"/>
                  </a:lnTo>
                  <a:lnTo>
                    <a:pt x="3448" y="3030551"/>
                  </a:lnTo>
                  <a:lnTo>
                    <a:pt x="5399" y="3125341"/>
                  </a:lnTo>
                  <a:lnTo>
                    <a:pt x="7805" y="3215830"/>
                  </a:lnTo>
                  <a:lnTo>
                    <a:pt x="10681" y="3301681"/>
                  </a:lnTo>
                  <a:lnTo>
                    <a:pt x="14037" y="3382557"/>
                  </a:lnTo>
                  <a:lnTo>
                    <a:pt x="17886" y="3458121"/>
                  </a:lnTo>
                  <a:lnTo>
                    <a:pt x="22240" y="3528035"/>
                  </a:lnTo>
                  <a:lnTo>
                    <a:pt x="27112" y="3591961"/>
                  </a:lnTo>
                  <a:lnTo>
                    <a:pt x="32512" y="3649563"/>
                  </a:lnTo>
                  <a:lnTo>
                    <a:pt x="104376" y="3713353"/>
                  </a:lnTo>
                  <a:lnTo>
                    <a:pt x="110853" y="3513963"/>
                  </a:lnTo>
                  <a:lnTo>
                    <a:pt x="125077" y="3202051"/>
                  </a:lnTo>
                  <a:lnTo>
                    <a:pt x="144635" y="2877312"/>
                  </a:lnTo>
                  <a:lnTo>
                    <a:pt x="152128" y="2765805"/>
                  </a:lnTo>
                  <a:lnTo>
                    <a:pt x="161272" y="2653284"/>
                  </a:lnTo>
                  <a:lnTo>
                    <a:pt x="169781" y="2539238"/>
                  </a:lnTo>
                  <a:lnTo>
                    <a:pt x="179687" y="2424049"/>
                  </a:lnTo>
                  <a:lnTo>
                    <a:pt x="201404" y="2191385"/>
                  </a:lnTo>
                  <a:lnTo>
                    <a:pt x="226296" y="1954149"/>
                  </a:lnTo>
                  <a:lnTo>
                    <a:pt x="239631" y="1835658"/>
                  </a:lnTo>
                  <a:lnTo>
                    <a:pt x="254236" y="1715642"/>
                  </a:lnTo>
                  <a:lnTo>
                    <a:pt x="269984" y="1594358"/>
                  </a:lnTo>
                  <a:lnTo>
                    <a:pt x="285478" y="1472946"/>
                  </a:lnTo>
                  <a:lnTo>
                    <a:pt x="302750" y="1351661"/>
                  </a:lnTo>
                  <a:lnTo>
                    <a:pt x="339961" y="1107186"/>
                  </a:lnTo>
                  <a:lnTo>
                    <a:pt x="360154" y="983996"/>
                  </a:lnTo>
                  <a:lnTo>
                    <a:pt x="381109" y="859663"/>
                  </a:lnTo>
                  <a:lnTo>
                    <a:pt x="402699" y="737615"/>
                  </a:lnTo>
                  <a:lnTo>
                    <a:pt x="426321" y="614299"/>
                  </a:lnTo>
                  <a:lnTo>
                    <a:pt x="475470" y="367664"/>
                  </a:lnTo>
                  <a:lnTo>
                    <a:pt x="502267" y="244982"/>
                  </a:lnTo>
                  <a:lnTo>
                    <a:pt x="529699" y="122300"/>
                  </a:lnTo>
                  <a:lnTo>
                    <a:pt x="557766" y="0"/>
                  </a:lnTo>
                  <a:close/>
                </a:path>
              </a:pathLst>
            </a:custGeom>
            <a:solidFill>
              <a:srgbClr val="AF151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5006340" cy="68534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378440" y="0"/>
            <a:ext cx="791210" cy="1221105"/>
            <a:chOff x="10378440" y="0"/>
            <a:chExt cx="791210" cy="1221105"/>
          </a:xfrm>
        </p:grpSpPr>
        <p:sp>
          <p:nvSpPr>
            <p:cNvPr id="15" name="object 15"/>
            <p:cNvSpPr/>
            <p:nvPr/>
          </p:nvSpPr>
          <p:spPr>
            <a:xfrm>
              <a:off x="10378440" y="0"/>
              <a:ext cx="790955" cy="1220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33304" y="0"/>
              <a:ext cx="685800" cy="1143635"/>
            </a:xfrm>
            <a:custGeom>
              <a:avLst/>
              <a:gdLst/>
              <a:ahLst/>
              <a:cxnLst/>
              <a:rect l="l" t="t" r="r" b="b"/>
              <a:pathLst>
                <a:path w="685800" h="1143635">
                  <a:moveTo>
                    <a:pt x="685800" y="0"/>
                  </a:moveTo>
                  <a:lnTo>
                    <a:pt x="0" y="0"/>
                  </a:lnTo>
                  <a:lnTo>
                    <a:pt x="0" y="1143292"/>
                  </a:lnTo>
                  <a:lnTo>
                    <a:pt x="685800" y="114329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0671" y="1399514"/>
            <a:ext cx="334772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OBJECTIVE OF THE PROJECT</a:t>
            </a:r>
            <a:endParaRPr sz="360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5484" y="1672653"/>
            <a:ext cx="5619939" cy="15786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045" marR="5080" indent="-347980">
              <a:lnSpc>
                <a:spcPct val="100200"/>
              </a:lnSpc>
              <a:spcBef>
                <a:spcPts val="110"/>
              </a:spcBef>
              <a:tabLst>
                <a:tab pos="360045" algn="l"/>
              </a:tabLst>
            </a:pPr>
            <a:r>
              <a:rPr lang="en-US" sz="2000" dirty="0">
                <a:latin typeface="Gothic Uralic"/>
                <a:cs typeface="Gothic Uralic"/>
              </a:rPr>
              <a:t>It enables students to reflect their real performance</a:t>
            </a:r>
          </a:p>
          <a:p>
            <a:pPr marL="360045" marR="5080" indent="-347980">
              <a:lnSpc>
                <a:spcPct val="100200"/>
              </a:lnSpc>
              <a:spcBef>
                <a:spcPts val="110"/>
              </a:spcBef>
              <a:tabLst>
                <a:tab pos="360045" algn="l"/>
              </a:tabLst>
            </a:pPr>
            <a:r>
              <a:rPr lang="en-US" sz="2000" dirty="0">
                <a:latin typeface="Gothic Uralic"/>
                <a:cs typeface="Gothic Uralic"/>
              </a:rPr>
              <a:t> to show their weak and strong domain and to</a:t>
            </a:r>
          </a:p>
          <a:p>
            <a:pPr marL="360045" marR="5080" indent="-347980">
              <a:lnSpc>
                <a:spcPct val="100200"/>
              </a:lnSpc>
              <a:spcBef>
                <a:spcPts val="110"/>
              </a:spcBef>
              <a:tabLst>
                <a:tab pos="360045" algn="l"/>
              </a:tabLst>
            </a:pPr>
            <a:r>
              <a:rPr lang="en-US" sz="2000" dirty="0">
                <a:latin typeface="Gothic Uralic"/>
                <a:cs typeface="Gothic Uralic"/>
              </a:rPr>
              <a:t>Observe Students progress during the learning</a:t>
            </a:r>
          </a:p>
          <a:p>
            <a:pPr marL="360045" marR="5080" indent="-347980">
              <a:lnSpc>
                <a:spcPct val="100200"/>
              </a:lnSpc>
              <a:spcBef>
                <a:spcPts val="110"/>
              </a:spcBef>
              <a:tabLst>
                <a:tab pos="360045" algn="l"/>
              </a:tabLst>
            </a:pPr>
            <a:r>
              <a:rPr lang="en-US" sz="2000" dirty="0">
                <a:latin typeface="Gothic Uralic"/>
                <a:cs typeface="Gothic Uralic"/>
              </a:rPr>
              <a:t>process, and encourages students to take responsibilities for their own learning 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1" y="477342"/>
            <a:ext cx="3766820" cy="13042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5"/>
              </a:spcBef>
            </a:pPr>
            <a:r>
              <a:rPr sz="4150" b="1" u="heavy" spc="30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R</a:t>
            </a:r>
            <a:r>
              <a:rPr sz="4150" b="1" u="heavy" spc="-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E</a:t>
            </a:r>
            <a:r>
              <a:rPr sz="4150" b="1" u="heavy" spc="3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Q</a:t>
            </a:r>
            <a:r>
              <a:rPr sz="4150" b="1" u="heavy" spc="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U</a:t>
            </a:r>
            <a:r>
              <a:rPr sz="4150" b="1" u="heavy" spc="-1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I</a:t>
            </a:r>
            <a:r>
              <a:rPr sz="4150" b="1" u="heavy" spc="30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R</a:t>
            </a:r>
            <a:r>
              <a:rPr sz="4150" b="1" u="heavy" spc="-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E</a:t>
            </a:r>
            <a:r>
              <a:rPr sz="4150" b="1" u="heavy" spc="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M</a:t>
            </a:r>
            <a:r>
              <a:rPr sz="4150" b="1" u="heavy" spc="-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E</a:t>
            </a:r>
            <a:r>
              <a:rPr sz="4150" b="1" u="heavy" spc="20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N</a:t>
            </a:r>
            <a:r>
              <a:rPr sz="4150" b="1" u="heavy" spc="-1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T</a:t>
            </a:r>
            <a:r>
              <a:rPr sz="4150" b="1" u="heavy" spc="10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S </a:t>
            </a:r>
            <a:r>
              <a:rPr sz="4150" b="1" spc="5" dirty="0">
                <a:latin typeface="Gothic Uralic"/>
                <a:cs typeface="Gothic Uralic"/>
              </a:rPr>
              <a:t> </a:t>
            </a:r>
            <a:r>
              <a:rPr sz="4150" b="1" u="heavy" spc="2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OF</a:t>
            </a:r>
            <a:r>
              <a:rPr sz="4150" b="1" u="heavy" spc="-20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 </a:t>
            </a:r>
            <a:r>
              <a:rPr sz="4150" b="1" u="heavy" spc="5" dirty="0">
                <a:uFill>
                  <a:solidFill>
                    <a:srgbClr val="EBEBEB"/>
                  </a:solidFill>
                </a:uFill>
                <a:latin typeface="Gothic Uralic"/>
                <a:cs typeface="Gothic Uralic"/>
              </a:rPr>
              <a:t>PROJECT:-</a:t>
            </a:r>
            <a:endParaRPr sz="4150" dirty="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630" y="0"/>
            <a:ext cx="11178540" cy="6858634"/>
            <a:chOff x="0" y="0"/>
            <a:chExt cx="11178540" cy="6858634"/>
          </a:xfrm>
        </p:grpSpPr>
        <p:sp>
          <p:nvSpPr>
            <p:cNvPr id="4" name="object 4"/>
            <p:cNvSpPr/>
            <p:nvPr/>
          </p:nvSpPr>
          <p:spPr>
            <a:xfrm>
              <a:off x="4626881" y="0"/>
              <a:ext cx="558165" cy="3704590"/>
            </a:xfrm>
            <a:custGeom>
              <a:avLst/>
              <a:gdLst/>
              <a:ahLst/>
              <a:cxnLst/>
              <a:rect l="l" t="t" r="r" b="b"/>
              <a:pathLst>
                <a:path w="558164" h="3704590">
                  <a:moveTo>
                    <a:pt x="557766" y="0"/>
                  </a:moveTo>
                  <a:lnTo>
                    <a:pt x="85199" y="0"/>
                  </a:lnTo>
                  <a:lnTo>
                    <a:pt x="73388" y="160908"/>
                  </a:lnTo>
                  <a:lnTo>
                    <a:pt x="64927" y="294609"/>
                  </a:lnTo>
                  <a:lnTo>
                    <a:pt x="56799" y="437962"/>
                  </a:lnTo>
                  <a:lnTo>
                    <a:pt x="49046" y="589832"/>
                  </a:lnTo>
                  <a:lnTo>
                    <a:pt x="39360" y="803609"/>
                  </a:lnTo>
                  <a:lnTo>
                    <a:pt x="30509" y="1027816"/>
                  </a:lnTo>
                  <a:lnTo>
                    <a:pt x="22589" y="1259761"/>
                  </a:lnTo>
                  <a:lnTo>
                    <a:pt x="15697" y="1496752"/>
                  </a:lnTo>
                  <a:lnTo>
                    <a:pt x="9930" y="1736098"/>
                  </a:lnTo>
                  <a:lnTo>
                    <a:pt x="5384" y="1975107"/>
                  </a:lnTo>
                  <a:lnTo>
                    <a:pt x="2157" y="2211086"/>
                  </a:lnTo>
                  <a:lnTo>
                    <a:pt x="660" y="2384464"/>
                  </a:lnTo>
                  <a:lnTo>
                    <a:pt x="0" y="2553488"/>
                  </a:lnTo>
                  <a:lnTo>
                    <a:pt x="217" y="2717023"/>
                  </a:lnTo>
                  <a:lnTo>
                    <a:pt x="1353" y="2873934"/>
                  </a:lnTo>
                  <a:lnTo>
                    <a:pt x="3448" y="3023084"/>
                  </a:lnTo>
                  <a:lnTo>
                    <a:pt x="5399" y="3117646"/>
                  </a:lnTo>
                  <a:lnTo>
                    <a:pt x="7805" y="3207917"/>
                  </a:lnTo>
                  <a:lnTo>
                    <a:pt x="10681" y="3293562"/>
                  </a:lnTo>
                  <a:lnTo>
                    <a:pt x="14037" y="3374243"/>
                  </a:lnTo>
                  <a:lnTo>
                    <a:pt x="17886" y="3449625"/>
                  </a:lnTo>
                  <a:lnTo>
                    <a:pt x="22240" y="3519371"/>
                  </a:lnTo>
                  <a:lnTo>
                    <a:pt x="27112" y="3583145"/>
                  </a:lnTo>
                  <a:lnTo>
                    <a:pt x="32512" y="3640609"/>
                  </a:lnTo>
                  <a:lnTo>
                    <a:pt x="104376" y="3704208"/>
                  </a:lnTo>
                  <a:lnTo>
                    <a:pt x="110853" y="3505327"/>
                  </a:lnTo>
                  <a:lnTo>
                    <a:pt x="125077" y="3194177"/>
                  </a:lnTo>
                  <a:lnTo>
                    <a:pt x="144635" y="2870200"/>
                  </a:lnTo>
                  <a:lnTo>
                    <a:pt x="152128" y="2758948"/>
                  </a:lnTo>
                  <a:lnTo>
                    <a:pt x="161272" y="2646679"/>
                  </a:lnTo>
                  <a:lnTo>
                    <a:pt x="169781" y="2532888"/>
                  </a:lnTo>
                  <a:lnTo>
                    <a:pt x="179687" y="2418079"/>
                  </a:lnTo>
                  <a:lnTo>
                    <a:pt x="201404" y="2186051"/>
                  </a:lnTo>
                  <a:lnTo>
                    <a:pt x="226296" y="1949323"/>
                  </a:lnTo>
                  <a:lnTo>
                    <a:pt x="239631" y="1831086"/>
                  </a:lnTo>
                  <a:lnTo>
                    <a:pt x="254236" y="1711452"/>
                  </a:lnTo>
                  <a:lnTo>
                    <a:pt x="269984" y="1590421"/>
                  </a:lnTo>
                  <a:lnTo>
                    <a:pt x="285478" y="1469263"/>
                  </a:lnTo>
                  <a:lnTo>
                    <a:pt x="302750" y="1348359"/>
                  </a:lnTo>
                  <a:lnTo>
                    <a:pt x="339961" y="1104519"/>
                  </a:lnTo>
                  <a:lnTo>
                    <a:pt x="360154" y="981455"/>
                  </a:lnTo>
                  <a:lnTo>
                    <a:pt x="381109" y="857503"/>
                  </a:lnTo>
                  <a:lnTo>
                    <a:pt x="402699" y="735838"/>
                  </a:lnTo>
                  <a:lnTo>
                    <a:pt x="426321" y="612775"/>
                  </a:lnTo>
                  <a:lnTo>
                    <a:pt x="475470" y="366775"/>
                  </a:lnTo>
                  <a:lnTo>
                    <a:pt x="502267" y="244348"/>
                  </a:lnTo>
                  <a:lnTo>
                    <a:pt x="529699" y="122047"/>
                  </a:lnTo>
                  <a:lnTo>
                    <a:pt x="55776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974081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7583" y="0"/>
              <a:ext cx="790955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42448" y="0"/>
              <a:ext cx="685800" cy="1143635"/>
            </a:xfrm>
            <a:custGeom>
              <a:avLst/>
              <a:gdLst/>
              <a:ahLst/>
              <a:cxnLst/>
              <a:rect l="l" t="t" r="r" b="b"/>
              <a:pathLst>
                <a:path w="685800" h="1143635">
                  <a:moveTo>
                    <a:pt x="685800" y="0"/>
                  </a:moveTo>
                  <a:lnTo>
                    <a:pt x="0" y="0"/>
                  </a:lnTo>
                  <a:lnTo>
                    <a:pt x="0" y="1143292"/>
                  </a:lnTo>
                  <a:lnTo>
                    <a:pt x="685800" y="114329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92622" y="1957539"/>
            <a:ext cx="3489960" cy="285783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60045" algn="l"/>
              </a:tabLst>
            </a:pPr>
            <a:r>
              <a:rPr sz="2800" spc="310" dirty="0">
                <a:latin typeface="Arial"/>
                <a:cs typeface="Arial"/>
              </a:rPr>
              <a:t>	</a:t>
            </a:r>
            <a:r>
              <a:rPr lang="en-US" sz="2800" spc="310" dirty="0">
                <a:latin typeface="Arial"/>
                <a:cs typeface="Arial"/>
              </a:rPr>
              <a:t>Windows 10/11/XP</a:t>
            </a:r>
            <a:r>
              <a:rPr sz="2000" spc="15" dirty="0">
                <a:solidFill>
                  <a:srgbClr val="FFFFFF"/>
                </a:solidFill>
                <a:latin typeface="Gothic Uralic"/>
                <a:cs typeface="Gothic Uralic"/>
              </a:rPr>
              <a:t>0/XP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60045" algn="l"/>
              </a:tabLst>
            </a:pPr>
            <a:r>
              <a:rPr sz="2800" spc="310" dirty="0">
                <a:latin typeface="Arial"/>
                <a:cs typeface="Arial"/>
              </a:rPr>
              <a:t></a:t>
            </a:r>
            <a:r>
              <a:rPr lang="en-US" sz="2800" spc="310" dirty="0">
                <a:latin typeface="Arial"/>
                <a:cs typeface="Arial"/>
              </a:rPr>
              <a:t>VS Code</a:t>
            </a:r>
            <a:endParaRPr lang="en-US" sz="2800" spc="1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60045" algn="l"/>
              </a:tabLst>
            </a:pPr>
            <a:r>
              <a:rPr sz="2800" spc="310" dirty="0">
                <a:latin typeface="Arial"/>
                <a:cs typeface="Arial"/>
              </a:rPr>
              <a:t></a:t>
            </a:r>
            <a:r>
              <a:rPr lang="en-US" sz="2800" spc="310" dirty="0">
                <a:latin typeface="Arial"/>
                <a:cs typeface="Arial"/>
              </a:rPr>
              <a:t> HTML, </a:t>
            </a:r>
            <a:r>
              <a:rPr lang="en-US" sz="2800" spc="310" dirty="0" err="1">
                <a:latin typeface="Arial"/>
                <a:cs typeface="Arial"/>
              </a:rPr>
              <a:t>CSS,JS</a:t>
            </a:r>
            <a:r>
              <a:rPr sz="2000" spc="25" dirty="0" err="1">
                <a:solidFill>
                  <a:srgbClr val="FFFFFF"/>
                </a:solidFill>
                <a:latin typeface="Gothic Uralic"/>
                <a:cs typeface="Gothic Uralic"/>
              </a:rPr>
              <a:t>bs</a:t>
            </a:r>
            <a:r>
              <a:rPr sz="1550" spc="310" dirty="0">
                <a:solidFill>
                  <a:srgbClr val="89D0D5"/>
                </a:solidFill>
                <a:latin typeface="Arial"/>
                <a:cs typeface="Arial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Gothic Uralic"/>
                <a:cs typeface="Gothic Uralic"/>
              </a:rPr>
              <a:t>User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name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Gothic Uralic"/>
                <a:cs typeface="Gothic Uralic"/>
              </a:rPr>
              <a:t>Password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1898-9190-413D-BB48-0857DC20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STRUCTURE OF PORTFOLIO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561AF-FBA8-4248-965D-D144139B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4881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EC82-DCC6-405D-B0BB-0C4F853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HOME PAGE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69D6A-BC95-468F-A2E4-33974401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2750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2A6-2843-47DD-9D8E-3928F102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INRODUCTION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7F6DF-43CB-4221-B968-A12E32338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9794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6FBC-50D7-4814-AAAC-945EE0F7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SERVICES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25455-EBDF-47CB-B651-1942F057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5622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9469-132F-4759-8D80-77604DE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BLOG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AFE76-E64E-4130-B285-505E3AE49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461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156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Gothic Uralic</vt:lpstr>
      <vt:lpstr>Office Theme</vt:lpstr>
      <vt:lpstr>PowerPoint Presentation</vt:lpstr>
      <vt:lpstr>INTRODUCTION</vt:lpstr>
      <vt:lpstr>OBJECTIVE OF THE PROJECT</vt:lpstr>
      <vt:lpstr>REQUIREMENTS  OF PROJECT:-</vt:lpstr>
      <vt:lpstr>STRUCTURE OF PORTFOLIO</vt:lpstr>
      <vt:lpstr>HOME PAGE</vt:lpstr>
      <vt:lpstr>MY INRODUCTION PAGE</vt:lpstr>
      <vt:lpstr>SERVICES PAGE</vt:lpstr>
      <vt:lpstr>BLOG PAGE</vt:lpstr>
      <vt:lpstr>CONTACT ME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chhavi gupta</dc:creator>
  <cp:lastModifiedBy>chhavi gupta</cp:lastModifiedBy>
  <cp:revision>3</cp:revision>
  <dcterms:created xsi:type="dcterms:W3CDTF">2022-04-10T13:05:26Z</dcterms:created>
  <dcterms:modified xsi:type="dcterms:W3CDTF">2022-05-04T09:07:36Z</dcterms:modified>
</cp:coreProperties>
</file>