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E5A8-E39C-4EA4-B61B-EDC01C608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30D6-D5EE-4AD2-9DC5-5A8AB06F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4FC0-B39E-46A5-8514-0255C52B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70DA-6D3E-4F27-A60E-CA37AD2D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8302-AAE0-44D8-8668-907DFA94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F662-288A-4446-9917-4CF5DB3F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4FD0-F41D-405C-AE84-5482010BB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F0DB-35B5-4DBB-95E1-12FF053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022C-DDDC-4025-8114-B760CC45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3F5F-10EB-45E2-BA01-79A3857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7CA76-6152-4933-95DE-875C64A5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BFA0-0CCC-4114-B06C-3998F9D1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3F94-6237-4F20-A75D-45147BDA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5582-9721-4097-8B33-BF6A1493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674-5962-4F4B-B8F5-DCED3712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196-3047-43FC-BB0E-2934248B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F03C-AA8E-4F85-B3F1-61C7627D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A905-0B81-43F1-98A9-6D7F416C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955B-3805-48A1-B565-CF24802A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6052-0EAB-4851-8163-4AFA53B0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D56-EF3A-4F0D-9F3A-1F10E5F1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E3F8-8E43-4264-8EB3-7C317927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8849-E42D-41C0-91FA-B65B1CC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E39-D300-4358-9CDD-9662254D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60D0-C4D3-4F0A-B651-D14220C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D95D-0A20-4D07-892C-F5AECFC4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8D0D-A278-417F-BCE1-87F3B08C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7BC3-8114-44EB-89BA-C891ACC5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B81EA-8F8B-42A3-85C7-36C9F66B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B3C54-5A7A-4E8C-B7CC-4B062C4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429-2CC5-4FED-8360-75461953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46CA-21C4-4945-9C19-AC53C3F7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F73F-57D3-46AD-BD43-17961BB7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F15D-310A-4471-9475-E4C1D384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F2AA0-0040-4DA4-817A-61C23DBC2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49F4-DAFF-4772-9F6E-25A6250D2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6A642-9811-4C40-8F11-5D7AD733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6249F-C613-4298-8914-4C321BE1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7D56-0908-42E2-B7C8-17B6115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FDA-9CA3-406E-9ABD-4004FFE1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A8EC8-B4DA-4224-B0E7-1FF3A1C3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FEC7-67FB-47B2-8358-7BA00CE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ECA61-5516-4582-9A1E-E8A02C5F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2BF06-DEA8-4F19-B888-05D5D438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5D85-CD7C-4F89-8DA0-D6BA5EC4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F4D3-13C1-457C-934D-4B2ECBDD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58AE-75E9-49CA-B21F-1FFFCC9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DC7F-FD93-42D3-BD1F-51605459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F4754-B5A4-4A1B-A2AB-E03A3730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1C494-EEEF-47B8-8C79-6723C71E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21AB-9D3E-4940-B812-1FF7616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B38C9-29D2-44E6-9C91-63B238B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946E-DC7E-4599-925B-CCFB301F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616E-4430-41D5-A481-D66C974A9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692A7-E74A-42A9-A6FA-269062DD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B13E8-E60A-4EDA-A79C-A438B0D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EE2A-D351-4B09-A8C0-0B26DB9F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5F744-C011-4916-921E-A87E8D1C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1F73B-5801-4D92-9A44-55D5623B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51FE-E218-41E3-899D-D1472944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27A0-6118-4E51-9B89-43CE26D1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DB74-2859-4077-AAA5-B8839C73A580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8FE6-A049-4B75-996A-D1294704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62D4-E90B-4571-8296-85EB526EE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3A42-A52D-42C2-8882-ACB03C3BC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7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60E-FD41-40B4-B89F-4BE6E0DD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7B05-697C-46E1-AF13-D46BF0767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9B46C-F356-4AD0-AF5F-14F76A7EF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9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1321-F74C-465F-8316-246EDEAB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3D55E-697D-4796-8AD6-4B5052A5F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812250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F41B-789C-4C40-9ACF-E72191A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FA21B-AA37-4915-BDDC-2F169B5A3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43519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A0F6-AF5D-4F52-B2AC-77AE50F8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440BE-9A89-427A-A5EF-9B79F2BE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8150360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4397-2C05-4A16-B97A-A467F12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9F8AB-8A11-4BBC-8E56-481C74F0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12463301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8F3C-8023-4E2C-B056-38F330F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F2CD5-F9B1-4E44-8F1C-9E903A2A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7371141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742F-DB0A-41A2-ADD7-EBC0E5CD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D9482-8770-4066-8639-9D76877B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430418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4D6-C118-48D1-841B-0029EA5F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0548E-24C3-4944-9744-EBA83A620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23941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54B2-6630-4400-A98A-458D04A3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A2EBF-9F80-44E5-BE3B-4DE2B9644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1828540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2B28-751D-402C-8A95-3EAE894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C49DE-4C2E-4D4A-8418-6CE3D767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38088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Chhavi Maheshwari</dc:creator>
  <cp:lastModifiedBy>Chhavi Maheshwari</cp:lastModifiedBy>
  <cp:revision>1</cp:revision>
  <dcterms:created xsi:type="dcterms:W3CDTF">2022-02-12T06:42:01Z</dcterms:created>
  <dcterms:modified xsi:type="dcterms:W3CDTF">2022-02-12T06:42:09Z</dcterms:modified>
</cp:coreProperties>
</file>