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A798-3D0B-AB2F-D185-208D7B7FC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C45D-D32E-BE2E-5448-DF5808406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4D6E-DBD9-9896-FD9C-3739A37B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7589E-9E53-FB72-9525-38370DF2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4EE1-BB35-8E67-DC3D-F24F6FAD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8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57EF-4F1E-AED5-098F-3FA32959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005E9-265B-0A89-59A9-F606088D2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ECE04-A248-03B0-517D-A6CA50E4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18ED-D468-318B-1934-DD057788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D296-19CD-83A5-70F3-CF451EBA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B0036-DF6C-F991-7BCB-2CB828E47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0F42B-C8D1-CDBE-8218-11CFE0706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DFFC-FE8D-E856-AEA2-261BD7F4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3BEE-EE63-382A-C16F-B21657A0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A66E-B406-7F00-B3E3-CD4FD86D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8370-C009-4772-90C0-BFE968F8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D955-EA62-9053-98C3-DD3FA069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E909-B65F-086B-89F9-7E168A18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AC262-CE67-A78F-F995-5061183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0BBF-2AAA-DD10-3A42-8943557B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8F76-686D-5369-FD3A-5103BB85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7D206-84B5-F5E3-3C7E-B71EE6153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C743-DD4D-138D-60E6-C78293C4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FE6FD-9A03-7494-B241-0A65A4FC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0B85-BBDA-5E50-5761-4E7E7EB6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3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9590-418C-EA88-2EF6-D38AFA12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B554-45DA-3E57-FF6E-860FC36DD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CCBB4-8A1F-1235-1E2A-5324FD935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2927A-3871-3198-B85B-B7210EF7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6357-5F4A-D5BE-8E74-AACEB36B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F5C64-5969-CCB0-455D-1404623D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1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E5D9-F482-5840-179E-0D1963D3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FFD4-A419-204B-72DB-F70AFBEA3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EB797-E97F-6C85-7A4F-ECE0AC295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B5ADD-CE4B-ADEB-D995-7579E35D4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6892D-79CC-B8FE-F063-F7490E524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65269-0C11-CB99-F62F-D4225610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4BCFE-8BD2-39EA-74B4-44C29F5A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BB1EA-4ABE-F109-9572-4BC7C9B3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76B9-9D24-DC3F-E22B-BE3D3360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6ECA1-6821-447E-81D2-FF9C3883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4A75E-0FBB-DA8D-E70F-2E038E3B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74EAD-F819-6279-B2A2-7AE0268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6613C-6A4A-469E-3883-CBC84F63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A7621-443B-F7DA-4CC0-AE92E4A0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031B2-2A66-5C61-B955-6BFE39EC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5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39CD-AEBC-4112-BC5A-31294A8D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BC3D-3787-5986-5E71-D1019527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15DE4-C26F-1A7D-29A0-3DA1C9BA3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6DEB2-B53B-7D4B-7286-ECB74B8A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C1193-CF27-C811-7003-E80BE2ED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BCFB1-85CE-2D63-12DD-F53E2561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502C-5909-4175-B7E2-D24DC1F0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02BF0-1D62-96DB-BAAE-0EE7014F5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38ACE-3F35-A106-B50C-21E05955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FC46E-5D35-E396-01DC-98F7279D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69E5-3DA1-02BD-6F4A-5EC918CA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9E2E-2567-9C12-96E1-94F6BB0B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5C41-EE47-D25C-0521-94E72D4D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C2AF0-9708-0215-ABD8-F8644883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E23E-D657-2059-CC3C-BE7882F5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295CB-F098-4585-9247-8AA878CA979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DDFC-51C1-C12C-B041-10470973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5450-9704-1D9E-6D97-AB6E699A0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808E4-5EA9-498D-8FD4-EB5721F8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AC492-448A-A5A5-0A6A-649EF37C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8" y="0"/>
            <a:ext cx="12193688" cy="685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6BC741-73FA-44DF-D649-6CB88123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404"/>
            <a:ext cx="12191999" cy="69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9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905FE-3DC2-3D63-3584-89E34A06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6"/>
            <a:ext cx="12191999" cy="68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2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E1554-1354-B08C-1B43-FF815CBC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82"/>
            <a:ext cx="12192000" cy="6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1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DB682-D9B6-EF1B-7DE0-B2FA9717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565"/>
            <a:ext cx="12192000" cy="69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5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7F63B-48F4-2486-DA59-F80D088C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14BD60-169F-A1CA-A7DE-37C2AF3D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7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Chhaya Dohre</dc:creator>
  <cp:lastModifiedBy>Chhaya Dohre</cp:lastModifiedBy>
  <cp:revision>1</cp:revision>
  <dcterms:created xsi:type="dcterms:W3CDTF">2024-07-25T08:43:40Z</dcterms:created>
  <dcterms:modified xsi:type="dcterms:W3CDTF">2024-07-25T08:49:40Z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2024-07-25T08:49:01Z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0a8ae8ba-a99c-4a60-b7d0-3c147b742c3c</vt:lpwstr>
  </property>
  <property fmtid="{D5CDD505-2E9C-101B-9397-08002B2CF9AE}" pid="8" name="MSIP_Label_6ff5c69e-9d09-4250-825e-b99a9d4db320_ContentBits">
    <vt:lpwstr>0</vt:lpwstr>
  </property>
</Properties>
</file>