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9027-BFE2-4A2B-A28A-BAB522A1AEC6}" type="datetimeFigureOut">
              <a:rPr lang="es-MX" smtClean="0"/>
              <a:t>07/04/2017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CFA3-7AA2-405A-ABF5-177159D8F5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61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9027-BFE2-4A2B-A28A-BAB522A1AEC6}" type="datetimeFigureOut">
              <a:rPr lang="es-MX" smtClean="0"/>
              <a:t>07/04/2017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CFA3-7AA2-405A-ABF5-177159D8F5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7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9027-BFE2-4A2B-A28A-BAB522A1AEC6}" type="datetimeFigureOut">
              <a:rPr lang="es-MX" smtClean="0"/>
              <a:t>07/04/2017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CFA3-7AA2-405A-ABF5-177159D8F5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63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9027-BFE2-4A2B-A28A-BAB522A1AEC6}" type="datetimeFigureOut">
              <a:rPr lang="es-MX" smtClean="0"/>
              <a:t>07/04/2017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CFA3-7AA2-405A-ABF5-177159D8F5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9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9027-BFE2-4A2B-A28A-BAB522A1AEC6}" type="datetimeFigureOut">
              <a:rPr lang="es-MX" smtClean="0"/>
              <a:t>07/04/2017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CFA3-7AA2-405A-ABF5-177159D8F5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14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9027-BFE2-4A2B-A28A-BAB522A1AEC6}" type="datetimeFigureOut">
              <a:rPr lang="es-MX" smtClean="0"/>
              <a:t>07/04/2017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CFA3-7AA2-405A-ABF5-177159D8F5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24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9027-BFE2-4A2B-A28A-BAB522A1AEC6}" type="datetimeFigureOut">
              <a:rPr lang="es-MX" smtClean="0"/>
              <a:t>07/04/2017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CFA3-7AA2-405A-ABF5-177159D8F5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2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9027-BFE2-4A2B-A28A-BAB522A1AEC6}" type="datetimeFigureOut">
              <a:rPr lang="es-MX" smtClean="0"/>
              <a:t>07/04/2017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CFA3-7AA2-405A-ABF5-177159D8F5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0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9027-BFE2-4A2B-A28A-BAB522A1AEC6}" type="datetimeFigureOut">
              <a:rPr lang="es-MX" smtClean="0"/>
              <a:t>07/04/2017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CFA3-7AA2-405A-ABF5-177159D8F5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51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9027-BFE2-4A2B-A28A-BAB522A1AEC6}" type="datetimeFigureOut">
              <a:rPr lang="es-MX" smtClean="0"/>
              <a:t>07/04/2017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CFA3-7AA2-405A-ABF5-177159D8F5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75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9027-BFE2-4A2B-A28A-BAB522A1AEC6}" type="datetimeFigureOut">
              <a:rPr lang="es-MX" smtClean="0"/>
              <a:t>07/04/2017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CFA3-7AA2-405A-ABF5-177159D8F5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54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79027-BFE2-4A2B-A28A-BAB522A1AEC6}" type="datetimeFigureOut">
              <a:rPr lang="es-MX" smtClean="0"/>
              <a:t>07/04/2017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CCFA3-7AA2-405A-ABF5-177159D8F5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92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50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Pagina Web darap.mx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Nosotros</a:t>
            </a:r>
            <a:r>
              <a:rPr lang="es-MX" dirty="0" smtClean="0"/>
              <a:t> </a:t>
            </a:r>
          </a:p>
          <a:p>
            <a:pPr lvl="1"/>
            <a:r>
              <a:rPr lang="es-MX" dirty="0" smtClean="0"/>
              <a:t>Misión: Superar las expectativas del cliente en todos los aspectos de nuestro trabajo y servicio.</a:t>
            </a:r>
          </a:p>
          <a:p>
            <a:pPr lvl="1"/>
            <a:r>
              <a:rPr lang="es-MX" dirty="0" smtClean="0"/>
              <a:t>Visión: Ser líder innovador de soluciones en el ámbito de la construcción</a:t>
            </a:r>
          </a:p>
          <a:p>
            <a:pPr lvl="1"/>
            <a:r>
              <a:rPr lang="es-MX" dirty="0" smtClean="0"/>
              <a:t>Slogan: Maximizamos tu proyecto.</a:t>
            </a:r>
          </a:p>
          <a:p>
            <a:pPr lvl="1"/>
            <a:r>
              <a:rPr lang="es-MX" dirty="0" smtClean="0"/>
              <a:t>Valores: 1) El </a:t>
            </a:r>
            <a:r>
              <a:rPr lang="es-MX" b="1" dirty="0" smtClean="0"/>
              <a:t>Cliente</a:t>
            </a:r>
            <a:r>
              <a:rPr lang="es-MX" dirty="0" smtClean="0"/>
              <a:t> es el centro de la compañía, 2)El </a:t>
            </a:r>
            <a:r>
              <a:rPr lang="es-MX" b="1" dirty="0" smtClean="0"/>
              <a:t>producto</a:t>
            </a:r>
            <a:r>
              <a:rPr lang="es-MX" dirty="0" smtClean="0"/>
              <a:t> el resultado de nuestro máximo esfuerzo, 3)El </a:t>
            </a:r>
            <a:r>
              <a:rPr lang="es-MX" b="1" dirty="0" smtClean="0"/>
              <a:t>trabajo</a:t>
            </a:r>
            <a:r>
              <a:rPr lang="es-MX" dirty="0" smtClean="0"/>
              <a:t> nuestro pan de cada día, 4)La </a:t>
            </a:r>
            <a:r>
              <a:rPr lang="es-MX" b="1" dirty="0" smtClean="0"/>
              <a:t>integridad</a:t>
            </a:r>
            <a:r>
              <a:rPr lang="es-MX" dirty="0" smtClean="0"/>
              <a:t> se recompensa con el tiempo, 5)La </a:t>
            </a:r>
            <a:r>
              <a:rPr lang="es-MX" b="1" dirty="0" smtClean="0"/>
              <a:t>excelencia</a:t>
            </a:r>
            <a:r>
              <a:rPr lang="es-MX" dirty="0" smtClean="0"/>
              <a:t> nuestro único objetivo.</a:t>
            </a:r>
          </a:p>
          <a:p>
            <a:pPr lvl="1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9176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Servicios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994" y="1454006"/>
            <a:ext cx="10515600" cy="5125791"/>
          </a:xfrm>
        </p:spPr>
        <p:txBody>
          <a:bodyPr>
            <a:normAutofit fontScale="70000" lnSpcReduction="20000"/>
          </a:bodyPr>
          <a:lstStyle/>
          <a:p>
            <a:endParaRPr lang="es-MX" dirty="0" smtClean="0"/>
          </a:p>
          <a:p>
            <a:pPr lvl="1"/>
            <a:r>
              <a:rPr lang="es-MX" dirty="0"/>
              <a:t>Diseño </a:t>
            </a:r>
            <a:endParaRPr lang="es-MX" sz="1600" dirty="0"/>
          </a:p>
          <a:p>
            <a:pPr lvl="2"/>
            <a:r>
              <a:rPr lang="es-MX" dirty="0"/>
              <a:t>Diseño Arquitectónico (BIM): </a:t>
            </a:r>
            <a:endParaRPr lang="es-MX" dirty="0" smtClean="0"/>
          </a:p>
          <a:p>
            <a:pPr lvl="3"/>
            <a:r>
              <a:rPr lang="es-MX" dirty="0" smtClean="0"/>
              <a:t>Desarrollo </a:t>
            </a:r>
            <a:r>
              <a:rPr lang="es-MX" dirty="0"/>
              <a:t>de proyecto con planos en mano.</a:t>
            </a:r>
            <a:endParaRPr lang="es-MX" sz="1200" dirty="0"/>
          </a:p>
          <a:p>
            <a:pPr lvl="2"/>
            <a:r>
              <a:rPr lang="es-MX" dirty="0"/>
              <a:t>Dibujo Arquitectónico: </a:t>
            </a:r>
            <a:endParaRPr lang="es-MX" dirty="0" smtClean="0"/>
          </a:p>
          <a:p>
            <a:pPr lvl="3"/>
            <a:r>
              <a:rPr lang="es-MX" dirty="0" smtClean="0"/>
              <a:t>Representación </a:t>
            </a:r>
            <a:r>
              <a:rPr lang="es-MX" dirty="0"/>
              <a:t>de ideas desarrolladas por nuestros clientes en 2D, 3D o 4D</a:t>
            </a:r>
            <a:endParaRPr lang="es-MX" sz="1200" dirty="0"/>
          </a:p>
          <a:p>
            <a:pPr lvl="2"/>
            <a:r>
              <a:rPr lang="es-MX" dirty="0"/>
              <a:t>Diseño Energético: </a:t>
            </a:r>
            <a:endParaRPr lang="es-MX" dirty="0" smtClean="0"/>
          </a:p>
          <a:p>
            <a:pPr lvl="3"/>
            <a:r>
              <a:rPr lang="es-MX" dirty="0" smtClean="0"/>
              <a:t>Desarrollo </a:t>
            </a:r>
            <a:r>
              <a:rPr lang="es-MX" dirty="0"/>
              <a:t>de ingenierías energéticas del edificio para lograr la certificación ISO por la Secretaría de Energía.</a:t>
            </a:r>
            <a:endParaRPr lang="es-MX" sz="1200" dirty="0"/>
          </a:p>
          <a:p>
            <a:pPr lvl="1"/>
            <a:r>
              <a:rPr lang="es-MX" dirty="0"/>
              <a:t>Administración</a:t>
            </a:r>
            <a:endParaRPr lang="es-MX" sz="1600" dirty="0"/>
          </a:p>
          <a:p>
            <a:pPr lvl="2"/>
            <a:r>
              <a:rPr lang="es-MX" dirty="0"/>
              <a:t>Finiquitos de Obra</a:t>
            </a:r>
            <a:r>
              <a:rPr lang="es-MX" dirty="0" smtClean="0"/>
              <a:t>:</a:t>
            </a:r>
          </a:p>
          <a:p>
            <a:pPr lvl="3"/>
            <a:r>
              <a:rPr lang="es-MX" dirty="0" smtClean="0"/>
              <a:t> </a:t>
            </a:r>
            <a:r>
              <a:rPr lang="es-MX" dirty="0"/>
              <a:t>Auxiliares en la recuperación de saldos perdidos por fondos de garantía.</a:t>
            </a:r>
            <a:endParaRPr lang="es-MX" sz="1200" dirty="0"/>
          </a:p>
          <a:p>
            <a:pPr lvl="2"/>
            <a:r>
              <a:rPr lang="es-MX" dirty="0"/>
              <a:t>Auditorias de calidad: </a:t>
            </a:r>
            <a:endParaRPr lang="es-MX" dirty="0" smtClean="0"/>
          </a:p>
          <a:p>
            <a:pPr lvl="3"/>
            <a:r>
              <a:rPr lang="es-MX" dirty="0" smtClean="0"/>
              <a:t>Ahorramos </a:t>
            </a:r>
            <a:r>
              <a:rPr lang="es-MX" dirty="0"/>
              <a:t>problemas posteriores por mala calidad en la construcción, certificación </a:t>
            </a:r>
            <a:r>
              <a:rPr lang="es-MX" dirty="0" err="1"/>
              <a:t>darap</a:t>
            </a:r>
            <a:r>
              <a:rPr lang="es-MX" dirty="0"/>
              <a:t>.</a:t>
            </a:r>
            <a:endParaRPr lang="es-MX" sz="1200" dirty="0"/>
          </a:p>
          <a:p>
            <a:pPr lvl="2"/>
            <a:r>
              <a:rPr lang="es-MX" dirty="0"/>
              <a:t>Flujo efectivo: </a:t>
            </a:r>
            <a:endParaRPr lang="es-MX" dirty="0" smtClean="0"/>
          </a:p>
          <a:p>
            <a:pPr lvl="3"/>
            <a:r>
              <a:rPr lang="es-MX" dirty="0" smtClean="0"/>
              <a:t>Agilizamos </a:t>
            </a:r>
            <a:r>
              <a:rPr lang="es-MX" dirty="0"/>
              <a:t>el proceso de cobro por trabajos ejecutados</a:t>
            </a:r>
            <a:endParaRPr lang="es-MX" sz="1200" dirty="0"/>
          </a:p>
          <a:p>
            <a:pPr lvl="1"/>
            <a:r>
              <a:rPr lang="es-MX" dirty="0" smtClean="0"/>
              <a:t>Construcción (CCS TRAAL)</a:t>
            </a:r>
          </a:p>
          <a:p>
            <a:pPr lvl="2"/>
            <a:r>
              <a:rPr lang="es-MX" dirty="0" smtClean="0"/>
              <a:t>Residencial</a:t>
            </a:r>
            <a:r>
              <a:rPr lang="es-MX" dirty="0"/>
              <a:t>: </a:t>
            </a:r>
            <a:endParaRPr lang="es-MX" dirty="0" smtClean="0"/>
          </a:p>
          <a:p>
            <a:pPr lvl="3"/>
            <a:r>
              <a:rPr lang="es-MX" dirty="0" smtClean="0"/>
              <a:t>Construcción </a:t>
            </a:r>
            <a:r>
              <a:rPr lang="es-MX" dirty="0"/>
              <a:t>residencial</a:t>
            </a:r>
            <a:endParaRPr lang="es-MX" sz="1200" dirty="0"/>
          </a:p>
          <a:p>
            <a:pPr lvl="2"/>
            <a:r>
              <a:rPr lang="es-MX" dirty="0" smtClean="0"/>
              <a:t>Comercial e Industrial: </a:t>
            </a:r>
            <a:endParaRPr lang="es-MX" dirty="0" smtClean="0"/>
          </a:p>
          <a:p>
            <a:pPr lvl="3"/>
            <a:r>
              <a:rPr lang="es-MX" dirty="0" smtClean="0"/>
              <a:t>Construcción </a:t>
            </a:r>
            <a:r>
              <a:rPr lang="es-MX" dirty="0"/>
              <a:t>de Áreas Comerciales</a:t>
            </a:r>
            <a:endParaRPr lang="es-MX" sz="1200" dirty="0"/>
          </a:p>
          <a:p>
            <a:pPr lvl="2"/>
            <a:r>
              <a:rPr lang="es-MX" dirty="0" smtClean="0"/>
              <a:t>Mantenimiento y Remodelaciones: </a:t>
            </a:r>
            <a:endParaRPr lang="es-MX" dirty="0" smtClean="0"/>
          </a:p>
          <a:p>
            <a:pPr lvl="3"/>
            <a:r>
              <a:rPr lang="es-MX" dirty="0" smtClean="0"/>
              <a:t>Servicios </a:t>
            </a:r>
            <a:r>
              <a:rPr lang="es-MX" dirty="0"/>
              <a:t>de mantenimiento especializados para a edificaciones.</a:t>
            </a:r>
            <a:endParaRPr lang="es-MX" sz="1200" dirty="0"/>
          </a:p>
          <a:p>
            <a:pPr marL="914400" lvl="2" indent="0">
              <a:buNone/>
            </a:pPr>
            <a:endParaRPr lang="es-MX" dirty="0" smtClean="0"/>
          </a:p>
          <a:p>
            <a:pPr lvl="2"/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74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b="1" dirty="0" smtClean="0"/>
              <a:t>Galería (fotos por enviar)</a:t>
            </a:r>
          </a:p>
          <a:p>
            <a:r>
              <a:rPr lang="es-MX" b="1" dirty="0" smtClean="0"/>
              <a:t>Proyectos</a:t>
            </a:r>
          </a:p>
          <a:p>
            <a:pPr lvl="1"/>
            <a:r>
              <a:rPr lang="es-MX" b="1" dirty="0" smtClean="0"/>
              <a:t>Diseño de Motel, Cuernavaca Morelos (2012</a:t>
            </a:r>
            <a:r>
              <a:rPr lang="es-MX" b="1" dirty="0" smtClean="0"/>
              <a:t>)</a:t>
            </a:r>
          </a:p>
          <a:p>
            <a:pPr lvl="1"/>
            <a:r>
              <a:rPr lang="es-MX" b="1" dirty="0" smtClean="0"/>
              <a:t>Construcción de Residencia “Valle Alto” Monterrey, NL (2012)</a:t>
            </a:r>
            <a:endParaRPr lang="es-MX" b="1" dirty="0" smtClean="0"/>
          </a:p>
          <a:p>
            <a:pPr lvl="1"/>
            <a:r>
              <a:rPr lang="es-MX" b="1" dirty="0"/>
              <a:t>Diseño de Fachada “Acceso a Residencial”, Cuernavaca Morelos (2013)</a:t>
            </a:r>
          </a:p>
          <a:p>
            <a:pPr lvl="1"/>
            <a:r>
              <a:rPr lang="es-MX" b="1" dirty="0"/>
              <a:t>Diseño de </a:t>
            </a:r>
            <a:r>
              <a:rPr lang="es-MX" b="1" dirty="0" smtClean="0"/>
              <a:t>Residencia</a:t>
            </a:r>
            <a:r>
              <a:rPr lang="es-MX" b="1" dirty="0" smtClean="0"/>
              <a:t> </a:t>
            </a:r>
            <a:r>
              <a:rPr lang="es-MX" b="1" dirty="0"/>
              <a:t>“Silla de ruedas”, Cuernavaca, Morelos (2013</a:t>
            </a:r>
            <a:r>
              <a:rPr lang="es-MX" b="1" dirty="0" smtClean="0"/>
              <a:t>)</a:t>
            </a:r>
          </a:p>
          <a:p>
            <a:pPr lvl="1"/>
            <a:r>
              <a:rPr lang="es-MX" b="1" dirty="0" smtClean="0"/>
              <a:t>Diseño de plaza Comercial “</a:t>
            </a:r>
            <a:r>
              <a:rPr lang="es-MX" b="1" dirty="0" err="1" smtClean="0"/>
              <a:t>Felix</a:t>
            </a:r>
            <a:r>
              <a:rPr lang="es-MX" b="1" dirty="0" smtClean="0"/>
              <a:t> U </a:t>
            </a:r>
            <a:r>
              <a:rPr lang="es-MX" b="1" dirty="0" err="1" smtClean="0"/>
              <a:t>Gomez</a:t>
            </a:r>
            <a:r>
              <a:rPr lang="es-MX" b="1" dirty="0" smtClean="0"/>
              <a:t>”, Monterrey, NL (2014)</a:t>
            </a:r>
          </a:p>
          <a:p>
            <a:pPr lvl="1"/>
            <a:r>
              <a:rPr lang="es-MX" b="1" dirty="0" smtClean="0"/>
              <a:t>Diseño de parador Vehicular en autopista Monterrey- Ciudad Victoria (2014)</a:t>
            </a:r>
          </a:p>
          <a:p>
            <a:pPr lvl="1"/>
            <a:r>
              <a:rPr lang="es-MX" b="1" dirty="0" smtClean="0"/>
              <a:t>Diseño de Parque Municipal, Monterrey, NL (2015)</a:t>
            </a:r>
          </a:p>
          <a:p>
            <a:pPr lvl="1"/>
            <a:r>
              <a:rPr lang="es-MX" b="1" dirty="0" smtClean="0"/>
              <a:t>Diseño de </a:t>
            </a:r>
            <a:r>
              <a:rPr lang="es-MX" b="1" dirty="0" smtClean="0"/>
              <a:t>Residencia</a:t>
            </a:r>
            <a:r>
              <a:rPr lang="es-MX" b="1" dirty="0" smtClean="0"/>
              <a:t> </a:t>
            </a:r>
            <a:r>
              <a:rPr lang="es-MX" b="1" dirty="0" smtClean="0"/>
              <a:t>“</a:t>
            </a:r>
            <a:r>
              <a:rPr lang="es-MX" b="1" dirty="0" smtClean="0"/>
              <a:t>Campestre Hurtado”, </a:t>
            </a:r>
            <a:r>
              <a:rPr lang="es-MX" b="1" dirty="0" smtClean="0"/>
              <a:t>Iguala Guerrero (2015)</a:t>
            </a:r>
          </a:p>
          <a:p>
            <a:pPr lvl="1"/>
            <a:r>
              <a:rPr lang="es-MX" b="1" dirty="0" smtClean="0"/>
              <a:t>Diseño de Restaurant “</a:t>
            </a:r>
            <a:r>
              <a:rPr lang="es-MX" b="1" dirty="0" err="1" smtClean="0"/>
              <a:t>Pizzeria</a:t>
            </a:r>
            <a:r>
              <a:rPr lang="es-MX" b="1" dirty="0" smtClean="0"/>
              <a:t>” Monterrey, NL (2015)</a:t>
            </a:r>
          </a:p>
          <a:p>
            <a:pPr lvl="1"/>
            <a:r>
              <a:rPr lang="es-MX" b="1" dirty="0" smtClean="0"/>
              <a:t>Diseño de “Museo de Arquitectura Nacional”, Monterrey, NL (2015)</a:t>
            </a:r>
          </a:p>
          <a:p>
            <a:pPr lvl="1"/>
            <a:r>
              <a:rPr lang="es-MX" b="1" dirty="0" smtClean="0"/>
              <a:t>Certificación Eficiencia Energética por la Secretaría de Energía Proyecto: “Vivienda Verde” (2015).</a:t>
            </a:r>
          </a:p>
          <a:p>
            <a:pPr lvl="1"/>
            <a:r>
              <a:rPr lang="es-MX" b="1" dirty="0"/>
              <a:t>Diseño de </a:t>
            </a:r>
            <a:r>
              <a:rPr lang="es-MX" b="1" dirty="0" smtClean="0"/>
              <a:t>Residencia</a:t>
            </a:r>
            <a:r>
              <a:rPr lang="es-MX" b="1" dirty="0" smtClean="0"/>
              <a:t> </a:t>
            </a:r>
            <a:r>
              <a:rPr lang="es-MX" b="1" dirty="0"/>
              <a:t>“</a:t>
            </a:r>
            <a:r>
              <a:rPr lang="es-MX" b="1" dirty="0" smtClean="0"/>
              <a:t>Colonial </a:t>
            </a:r>
            <a:r>
              <a:rPr lang="es-MX" b="1" dirty="0" err="1" smtClean="0"/>
              <a:t>Delabra</a:t>
            </a:r>
            <a:r>
              <a:rPr lang="es-MX" b="1" dirty="0" smtClean="0"/>
              <a:t>”, </a:t>
            </a:r>
            <a:r>
              <a:rPr lang="es-MX" b="1" dirty="0"/>
              <a:t>Iguala Guerrero (2016</a:t>
            </a:r>
            <a:r>
              <a:rPr lang="es-MX" b="1" dirty="0" smtClean="0"/>
              <a:t>)</a:t>
            </a:r>
          </a:p>
          <a:p>
            <a:pPr lvl="1"/>
            <a:r>
              <a:rPr lang="es-MX" b="1" dirty="0" smtClean="0"/>
              <a:t>Construcción de Residencia “Campestre Hurtado”, Iguala Guerrero, (2016)</a:t>
            </a:r>
          </a:p>
          <a:p>
            <a:r>
              <a:rPr lang="es-MX" b="1" dirty="0" smtClean="0"/>
              <a:t>Contacto</a:t>
            </a:r>
            <a:endParaRPr lang="es-MX" b="1" dirty="0" smtClean="0"/>
          </a:p>
          <a:p>
            <a:pPr lvl="1"/>
            <a:r>
              <a:rPr lang="es-MX" dirty="0" smtClean="0"/>
              <a:t>Teléfono. (81) 1965 4449</a:t>
            </a:r>
          </a:p>
          <a:p>
            <a:pPr lvl="1"/>
            <a:r>
              <a:rPr lang="es-MX" dirty="0" smtClean="0"/>
              <a:t>Email. contacto@dara.mx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22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Logo envío en </a:t>
            </a:r>
            <a:r>
              <a:rPr lang="es-MX" dirty="0" smtClean="0"/>
              <a:t>JPG adjunto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323" t="32879" r="8511" b="20804"/>
          <a:stretch/>
        </p:blipFill>
        <p:spPr>
          <a:xfrm>
            <a:off x="1126233" y="1690688"/>
            <a:ext cx="10964790" cy="37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71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400</Words>
  <Application>Microsoft Office PowerPoint</Application>
  <PresentationFormat>Panorámica</PresentationFormat>
  <Paragraphs>49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Pagina Web darap.mx </vt:lpstr>
      <vt:lpstr>Servicios</vt:lpstr>
      <vt:lpstr>Presentación de PowerPoint</vt:lpstr>
      <vt:lpstr>Logo envío en JPG adjunto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Romero</dc:creator>
  <cp:lastModifiedBy>David Romero</cp:lastModifiedBy>
  <cp:revision>10</cp:revision>
  <dcterms:created xsi:type="dcterms:W3CDTF">2017-04-04T18:07:57Z</dcterms:created>
  <dcterms:modified xsi:type="dcterms:W3CDTF">2017-04-07T16:17:59Z</dcterms:modified>
</cp:coreProperties>
</file>