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44634-BAFC-44B8-9075-183FC6AE3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261C0-FD9E-4C1B-A7F1-35E6E941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D4885-A640-4C95-8A8C-D6280AC2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E364A-FB01-44AA-8676-12747F9E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B1E11-A0FD-42F2-B404-3A679667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9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2B21F-710A-41DC-8C8E-C846AD35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9F692-C8EE-4F92-B2A7-9A49B3D30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963BD-08A6-41C2-830D-352F525B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FE532-180D-4E23-9A5B-6E205EF0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870DE-435F-4625-8BB4-589E9B8B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8A9ECD-5655-41AB-A7AF-38F20C5D3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EA70F-51FA-43C1-B217-95F5FBD36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5E098-776A-4040-8EE5-B1465037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596B3-7003-48A8-BC62-CB7612E7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BAD3C-EBF0-4655-8177-798693FF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C552A-3F1B-4372-951E-1A7E1119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6E6D8-E421-489D-BF1E-AAF1DD61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E2F9C-3F27-408A-A73C-50B3541E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54601-F260-47D5-AEFE-1BA22235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1A0A4-86E8-491F-A439-45D58E31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8BC98-44A1-4C7C-A924-F5D7ACD6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F885A-245B-4A15-80A0-C8C88756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2B18C-303A-4F43-9111-CEE6FE8E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0CA3C-27A2-48BE-973A-80AB11F3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099DF-CE95-4FD2-B7D4-D57A440C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5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79EC8-6333-4A8B-AD1E-DEF8184D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6C9E6-2CCA-49AB-BDE4-4449A9E2D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8890F4-2585-4689-ACE9-991EA43D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DD89D-9A40-49F1-A7F4-56107D0B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8F60F-0175-4AE5-9361-3B09EDFC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59797-5661-4206-B179-82279BC4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1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A201-A2E7-46DB-BDA2-15E1C598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95667-94FB-450D-81DE-5C82C8A3F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24B6EA-4921-477E-AB0D-16AE582BC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075ED-0E12-4925-8D6D-A02D3BA4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6F31C7-4877-450F-B984-768BA1FDF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59C0F0-A97B-4B2C-BDBD-F6F39AED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28BDFB-8323-443F-B3F3-4C2336E1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77EF9F-369F-4F47-B86A-848DED6F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4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8FBEA-DAC5-4069-A3C7-8C37CC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A61B94-0D6B-4288-A862-D7440EC8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A3E94D-5E61-48FF-A3E9-C3CC9BFD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DA4F89-AD56-4F2B-A4EF-957A9E6F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CF648A-01B3-4518-A1D5-F86894BF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4D1375-8BCF-4DBB-ADF7-B3744498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53AE8-5A4B-441E-B07C-4C3A60BF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E33E9-5561-4895-B4E9-2475138B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4CAE8-286F-4A49-AD5C-0A34AF9C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75ADEA-0605-4BEC-ADF9-F62625D1A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47631-190E-44EC-8225-1AB11439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A217C-9819-4440-9B07-30C467FE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BC4E0-D668-47CA-BB85-F6A81D79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5EDF9-16FB-4764-9EBF-AECE27B3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2DE43-4E96-4A54-A975-FDF2092FF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E5580-8C3F-4202-B953-A08F82FA7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2EFBD-CDB3-4FAA-B3D5-D7097B71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DD866-822A-43F9-93A8-4EA9689D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187DA-0EF7-40BC-8B39-DE4460DB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63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0464B-DFA5-4138-B579-5A3EA8FD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F9C04-DEE9-49C7-BE3A-63393249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F66B9-AB59-4D84-97C5-0B22986BE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A7FE-8DD3-496F-8073-E780D3EFAF61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F600C-B1AA-4F67-92DE-B8F19D97C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840B3-4701-4BE6-AE33-A3D485CC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C7B5-0233-4367-93D5-97FF46930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1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5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5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5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C1D7B-F923-4726-89F2-327829338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900" dirty="0">
                <a:solidFill>
                  <a:schemeClr val="accent1"/>
                </a:solidFill>
              </a:rPr>
              <a:t>BAEKJOON ONLINE JUDGE</a:t>
            </a:r>
            <a:br>
              <a:rPr lang="en-US" altLang="ko-KR" sz="1000" dirty="0"/>
            </a:br>
            <a:br>
              <a:rPr lang="en-US" altLang="ko-KR" dirty="0"/>
            </a:br>
            <a:r>
              <a:rPr lang="en-US" altLang="ko-KR" dirty="0"/>
              <a:t>1753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최단경로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9C59B-8AFB-4E4E-9418-33EFB9D75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https://www.acmicpc.net/problem/1753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61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49757"/>
              </p:ext>
            </p:extLst>
          </p:nvPr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96334"/>
              </p:ext>
            </p:extLst>
          </p:nvPr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0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39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C1D7B-F923-4726-89F2-327829338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900" dirty="0">
                <a:solidFill>
                  <a:schemeClr val="accent1"/>
                </a:solidFill>
              </a:rPr>
              <a:t>BAEKJOON ONLINE JUDGE</a:t>
            </a:r>
            <a:br>
              <a:rPr lang="en-US" altLang="ko-KR" sz="1000" dirty="0"/>
            </a:br>
            <a:br>
              <a:rPr lang="en-US" altLang="ko-KR" dirty="0"/>
            </a:br>
            <a:r>
              <a:rPr lang="en-US" altLang="ko-KR" dirty="0"/>
              <a:t>1753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최단경로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9C59B-8AFB-4E4E-9418-33EFB9D75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https://www.acmicpc.net/problem/1753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47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92961"/>
              </p:ext>
            </p:extLst>
          </p:nvPr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78194"/>
              </p:ext>
            </p:extLst>
          </p:nvPr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32211"/>
              </p:ext>
            </p:extLst>
          </p:nvPr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0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82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/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82421"/>
              </p:ext>
            </p:extLst>
          </p:nvPr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true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09564"/>
              </p:ext>
            </p:extLst>
          </p:nvPr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0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55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/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57516"/>
              </p:ext>
            </p:extLst>
          </p:nvPr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02954"/>
              </p:ext>
            </p:extLst>
          </p:nvPr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0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31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10057"/>
              </p:ext>
            </p:extLst>
          </p:nvPr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73742"/>
              </p:ext>
            </p:extLst>
          </p:nvPr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0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2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486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52512"/>
              </p:ext>
            </p:extLst>
          </p:nvPr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0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2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759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C1D7B-F923-4726-89F2-327829338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900" dirty="0">
                <a:solidFill>
                  <a:schemeClr val="accent1"/>
                </a:solidFill>
              </a:rPr>
              <a:t>BAEKJOON ONLINE JUDGE</a:t>
            </a:r>
            <a:br>
              <a:rPr lang="en-US" altLang="ko-KR" sz="1000" dirty="0"/>
            </a:br>
            <a:br>
              <a:rPr lang="en-US" altLang="ko-KR" dirty="0"/>
            </a:br>
            <a:r>
              <a:rPr lang="en-US" altLang="ko-KR" dirty="0"/>
              <a:t>1753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최단경로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9C59B-8AFB-4E4E-9418-33EFB9D75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https://www.acmicpc.net/problem/1753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34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0418"/>
              </p:ext>
            </p:extLst>
          </p:nvPr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21975"/>
              </p:ext>
            </p:extLst>
          </p:nvPr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15510"/>
              </p:ext>
            </p:extLst>
          </p:nvPr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78078"/>
              </p:ext>
            </p:extLst>
          </p:nvPr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01487"/>
              </p:ext>
            </p:extLst>
          </p:nvPr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56546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76272"/>
              </p:ext>
            </p:extLst>
          </p:nvPr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410428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1899"/>
              </p:ext>
            </p:extLst>
          </p:nvPr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81961"/>
              </p:ext>
            </p:extLst>
          </p:nvPr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63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/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74950"/>
              </p:ext>
            </p:extLst>
          </p:nvPr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true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924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/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98493"/>
              </p:ext>
            </p:extLst>
          </p:nvPr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495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/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82972"/>
              </p:ext>
            </p:extLst>
          </p:nvPr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0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  <p:graphicFrame>
        <p:nvGraphicFramePr>
          <p:cNvPr id="39" name="표 46">
            <a:extLst>
              <a:ext uri="{FF2B5EF4-FFF2-40B4-BE49-F238E27FC236}">
                <a16:creationId xmlns:a16="http://schemas.microsoft.com/office/drawing/2014/main" id="{A72A1788-E5B0-41F0-AE11-424AC886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98068"/>
              </p:ext>
            </p:extLst>
          </p:nvPr>
        </p:nvGraphicFramePr>
        <p:xfrm>
          <a:off x="4863403" y="2983446"/>
          <a:ext cx="1747604" cy="731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A09A9CF-95CD-4986-9120-2F49B9874DBD}"/>
              </a:ext>
            </a:extLst>
          </p:cNvPr>
          <p:cNvSpPr txBox="1"/>
          <p:nvPr/>
        </p:nvSpPr>
        <p:spPr>
          <a:xfrm>
            <a:off x="5356205" y="375621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75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62900"/>
              </p:ext>
            </p:extLst>
          </p:nvPr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5398"/>
              </p:ext>
            </p:extLst>
          </p:nvPr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0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00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36FDA02-09FB-4500-987E-78C5818EF564}"/>
              </a:ext>
            </a:extLst>
          </p:cNvPr>
          <p:cNvSpPr/>
          <p:nvPr/>
        </p:nvSpPr>
        <p:spPr>
          <a:xfrm>
            <a:off x="286869" y="636493"/>
            <a:ext cx="7620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19F5C9-620F-40D1-8FC1-BD155AC2D82C}"/>
              </a:ext>
            </a:extLst>
          </p:cNvPr>
          <p:cNvSpPr/>
          <p:nvPr/>
        </p:nvSpPr>
        <p:spPr>
          <a:xfrm>
            <a:off x="286869" y="24025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98464A5-C8F6-42B8-BE0D-BFAAC5EA0EE5}"/>
              </a:ext>
            </a:extLst>
          </p:cNvPr>
          <p:cNvSpPr/>
          <p:nvPr/>
        </p:nvSpPr>
        <p:spPr>
          <a:xfrm>
            <a:off x="2303927" y="355002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CF84B4-B0B3-415F-B12A-9C5A053C20EC}"/>
              </a:ext>
            </a:extLst>
          </p:cNvPr>
          <p:cNvSpPr/>
          <p:nvPr/>
        </p:nvSpPr>
        <p:spPr>
          <a:xfrm>
            <a:off x="3496233" y="1712258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AB2236-FA42-4E05-8AB9-FD2ADB427065}"/>
              </a:ext>
            </a:extLst>
          </p:cNvPr>
          <p:cNvSpPr/>
          <p:nvPr/>
        </p:nvSpPr>
        <p:spPr>
          <a:xfrm>
            <a:off x="2178421" y="255493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75F79F-E50A-4180-AD66-BB9D8A2A85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67869" y="1443316"/>
            <a:ext cx="0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DF0326-D7E2-4693-B77B-88F04AA6C73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48869" y="1270745"/>
            <a:ext cx="2447364" cy="8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37F66C-C9C8-4CA1-9952-A2DB8CED81CE}"/>
              </a:ext>
            </a:extLst>
          </p:cNvPr>
          <p:cNvCxnSpPr>
            <a:cxnSpLocks/>
            <a:stCxn id="5" idx="4"/>
            <a:endCxn id="4" idx="7"/>
          </p:cNvCxnSpPr>
          <p:nvPr/>
        </p:nvCxnSpPr>
        <p:spPr>
          <a:xfrm flipH="1">
            <a:off x="2954335" y="2474258"/>
            <a:ext cx="922898" cy="118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D8E5-FA87-448C-A67F-0DEE135CDB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8869" y="636493"/>
            <a:ext cx="1129552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F8107-48F3-4338-8FA1-9AD460DF39D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37277" y="3052948"/>
            <a:ext cx="1232180" cy="7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515203-104C-4AB2-9F9E-620E705E546F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1048869" y="2362666"/>
            <a:ext cx="2558956" cy="42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0598A8-D372-48ED-B3EF-0B73EFD5A750}"/>
              </a:ext>
            </a:extLst>
          </p:cNvPr>
          <p:cNvSpPr txBox="1"/>
          <p:nvPr/>
        </p:nvSpPr>
        <p:spPr>
          <a:xfrm>
            <a:off x="1380563" y="47512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49586-AE7B-4D65-9713-9C332007C767}"/>
              </a:ext>
            </a:extLst>
          </p:cNvPr>
          <p:cNvSpPr txBox="1"/>
          <p:nvPr/>
        </p:nvSpPr>
        <p:spPr>
          <a:xfrm>
            <a:off x="2124633" y="1286434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650BD-C274-41C6-B0BF-471ACD850A55}"/>
              </a:ext>
            </a:extLst>
          </p:cNvPr>
          <p:cNvSpPr txBox="1"/>
          <p:nvPr/>
        </p:nvSpPr>
        <p:spPr>
          <a:xfrm>
            <a:off x="295833" y="1693901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8D9503-024D-42FF-A83E-C987C6E15ABB}"/>
              </a:ext>
            </a:extLst>
          </p:cNvPr>
          <p:cNvSpPr txBox="1"/>
          <p:nvPr/>
        </p:nvSpPr>
        <p:spPr>
          <a:xfrm>
            <a:off x="1965275" y="209325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720499-F114-488B-96CF-27DDDA73C134}"/>
              </a:ext>
            </a:extLst>
          </p:cNvPr>
          <p:cNvSpPr txBox="1"/>
          <p:nvPr/>
        </p:nvSpPr>
        <p:spPr>
          <a:xfrm>
            <a:off x="1221671" y="3337108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39D3B-F0D8-47D9-B932-0FF95AFE5132}"/>
              </a:ext>
            </a:extLst>
          </p:cNvPr>
          <p:cNvSpPr txBox="1"/>
          <p:nvPr/>
        </p:nvSpPr>
        <p:spPr>
          <a:xfrm>
            <a:off x="3334867" y="3035247"/>
            <a:ext cx="29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B47CD33C-8F01-4306-B2EC-6A2040B2BE13}"/>
              </a:ext>
            </a:extLst>
          </p:cNvPr>
          <p:cNvGraphicFramePr>
            <a:graphicFrameLocks noGrp="1"/>
          </p:cNvGraphicFramePr>
          <p:nvPr/>
        </p:nvGraphicFramePr>
        <p:xfrm>
          <a:off x="9237665" y="568660"/>
          <a:ext cx="211866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330">
                  <a:extLst>
                    <a:ext uri="{9D8B030D-6E8A-4147-A177-3AD203B41FA5}">
                      <a16:colId xmlns:a16="http://schemas.microsoft.com/office/drawing/2014/main" val="248508783"/>
                    </a:ext>
                  </a:extLst>
                </a:gridCol>
                <a:gridCol w="1059330">
                  <a:extLst>
                    <a:ext uri="{9D8B030D-6E8A-4147-A177-3AD203B41FA5}">
                      <a16:colId xmlns:a16="http://schemas.microsoft.com/office/drawing/2014/main" val="3677579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1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8021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D343FC3-B859-4FE8-A588-EE03B10EE17A}"/>
              </a:ext>
            </a:extLst>
          </p:cNvPr>
          <p:cNvSpPr txBox="1"/>
          <p:nvPr/>
        </p:nvSpPr>
        <p:spPr>
          <a:xfrm>
            <a:off x="9977253" y="3164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2B8265E4-0CFE-4AE5-A0D7-C0CC249993CB}"/>
              </a:ext>
            </a:extLst>
          </p:cNvPr>
          <p:cNvGraphicFramePr>
            <a:graphicFrameLocks noGrp="1"/>
          </p:cNvGraphicFramePr>
          <p:nvPr/>
        </p:nvGraphicFramePr>
        <p:xfrm>
          <a:off x="1075761" y="5076513"/>
          <a:ext cx="597946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true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false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EF86565-65A8-47E5-A224-444C4B504EC8}"/>
              </a:ext>
            </a:extLst>
          </p:cNvPr>
          <p:cNvSpPr txBox="1"/>
          <p:nvPr/>
        </p:nvSpPr>
        <p:spPr>
          <a:xfrm>
            <a:off x="363067" y="52446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visit</a:t>
            </a:r>
            <a:endParaRPr lang="ko-KR" altLang="en-US" dirty="0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A1F1B2B1-2CF9-44B6-A50B-7B3BAEA635DB}"/>
              </a:ext>
            </a:extLst>
          </p:cNvPr>
          <p:cNvGraphicFramePr>
            <a:graphicFrameLocks noGrp="1"/>
          </p:cNvGraphicFramePr>
          <p:nvPr/>
        </p:nvGraphicFramePr>
        <p:xfrm>
          <a:off x="5728961" y="1147047"/>
          <a:ext cx="1747604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CCDB583-499D-4B85-B930-2FC7AE0C6EB9}"/>
              </a:ext>
            </a:extLst>
          </p:cNvPr>
          <p:cNvSpPr txBox="1"/>
          <p:nvPr/>
        </p:nvSpPr>
        <p:spPr>
          <a:xfrm>
            <a:off x="6230007" y="18951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A51D6B3-CFDC-44B8-8894-7BB628096721}"/>
              </a:ext>
            </a:extLst>
          </p:cNvPr>
          <p:cNvSpPr/>
          <p:nvPr/>
        </p:nvSpPr>
        <p:spPr>
          <a:xfrm rot="5400000">
            <a:off x="8095129" y="1286434"/>
            <a:ext cx="296352" cy="42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3">
            <a:extLst>
              <a:ext uri="{FF2B5EF4-FFF2-40B4-BE49-F238E27FC236}">
                <a16:creationId xmlns:a16="http://schemas.microsoft.com/office/drawing/2014/main" id="{6BCEDDEE-DC2F-45B3-9DD0-2C17C2D8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99857"/>
              </p:ext>
            </p:extLst>
          </p:nvPr>
        </p:nvGraphicFramePr>
        <p:xfrm>
          <a:off x="1075761" y="5911038"/>
          <a:ext cx="5979462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77">
                  <a:extLst>
                    <a:ext uri="{9D8B030D-6E8A-4147-A177-3AD203B41FA5}">
                      <a16:colId xmlns:a16="http://schemas.microsoft.com/office/drawing/2014/main" val="242881704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41309948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114079075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18326217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586719795"/>
                    </a:ext>
                  </a:extLst>
                </a:gridCol>
                <a:gridCol w="996577">
                  <a:extLst>
                    <a:ext uri="{9D8B030D-6E8A-4147-A177-3AD203B41FA5}">
                      <a16:colId xmlns:a16="http://schemas.microsoft.com/office/drawing/2014/main" val="2562014443"/>
                    </a:ext>
                  </a:extLst>
                </a:gridCol>
              </a:tblGrid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25770"/>
                  </a:ext>
                </a:extLst>
              </a:tr>
              <a:tr h="268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0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466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02FA79D-7D16-4A16-BF1C-72D0B756B520}"/>
              </a:ext>
            </a:extLst>
          </p:cNvPr>
          <p:cNvSpPr txBox="1"/>
          <p:nvPr/>
        </p:nvSpPr>
        <p:spPr>
          <a:xfrm>
            <a:off x="363067" y="60792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5ADEDA4-7268-40AD-93B5-824AF305044C}"/>
              </a:ext>
            </a:extLst>
          </p:cNvPr>
          <p:cNvGraphicFramePr>
            <a:graphicFrameLocks noGrp="1"/>
          </p:cNvGraphicFramePr>
          <p:nvPr/>
        </p:nvGraphicFramePr>
        <p:xfrm>
          <a:off x="7551038" y="3882504"/>
          <a:ext cx="4377302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5762">
                  <a:extLst>
                    <a:ext uri="{9D8B030D-6E8A-4147-A177-3AD203B41FA5}">
                      <a16:colId xmlns:a16="http://schemas.microsoft.com/office/drawing/2014/main" val="4090494688"/>
                    </a:ext>
                  </a:extLst>
                </a:gridCol>
                <a:gridCol w="3241540">
                  <a:extLst>
                    <a:ext uri="{9D8B030D-6E8A-4147-A177-3AD203B41FA5}">
                      <a16:colId xmlns:a16="http://schemas.microsoft.com/office/drawing/2014/main" val="3707468683"/>
                    </a:ext>
                  </a:extLst>
                </a:gridCol>
              </a:tblGrid>
              <a:tr h="18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edge[0]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3668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edge[1]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(2, 2) , [1] : (3, 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0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edge[2]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(3, 4) , [1] : (4,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1325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edge[3]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(4,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7883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edge[4]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5218"/>
                  </a:ext>
                </a:extLst>
              </a:tr>
              <a:tr h="180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edge[5]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[0] : 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277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E5DB425-85F5-4D32-BEDF-B30E52CB492E}"/>
              </a:ext>
            </a:extLst>
          </p:cNvPr>
          <p:cNvSpPr txBox="1"/>
          <p:nvPr/>
        </p:nvSpPr>
        <p:spPr>
          <a:xfrm>
            <a:off x="9358689" y="61297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253C8-A697-4013-B987-0D9964EE4003}"/>
              </a:ext>
            </a:extLst>
          </p:cNvPr>
          <p:cNvSpPr txBox="1"/>
          <p:nvPr/>
        </p:nvSpPr>
        <p:spPr>
          <a:xfrm>
            <a:off x="8456217" y="8652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B362E-91A0-49CC-9124-5B08D708D820}"/>
              </a:ext>
            </a:extLst>
          </p:cNvPr>
          <p:cNvSpPr txBox="1"/>
          <p:nvPr/>
        </p:nvSpPr>
        <p:spPr>
          <a:xfrm>
            <a:off x="8456217" y="12864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E427A-E8BC-4122-A6AA-11C918A491AB}"/>
              </a:ext>
            </a:extLst>
          </p:cNvPr>
          <p:cNvSpPr txBox="1"/>
          <p:nvPr/>
        </p:nvSpPr>
        <p:spPr>
          <a:xfrm>
            <a:off x="8454005" y="1666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18D616-0689-44BF-8E8E-C56AFE0F4F22}"/>
              </a:ext>
            </a:extLst>
          </p:cNvPr>
          <p:cNvSpPr txBox="1"/>
          <p:nvPr/>
        </p:nvSpPr>
        <p:spPr>
          <a:xfrm>
            <a:off x="8437963" y="20708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[3]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03DB-950A-4C03-9089-33D2878E897F}"/>
              </a:ext>
            </a:extLst>
          </p:cNvPr>
          <p:cNvSpPr txBox="1"/>
          <p:nvPr/>
        </p:nvSpPr>
        <p:spPr>
          <a:xfrm>
            <a:off x="8437963" y="24401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10F17B-1F8F-4B34-9376-96473BC75303}"/>
              </a:ext>
            </a:extLst>
          </p:cNvPr>
          <p:cNvSpPr txBox="1"/>
          <p:nvPr/>
        </p:nvSpPr>
        <p:spPr>
          <a:xfrm>
            <a:off x="8437963" y="280948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[…]</a:t>
            </a:r>
          </a:p>
          <a:p>
            <a:pPr algn="r"/>
            <a:endParaRPr lang="en-US" altLang="ko-KR" dirty="0"/>
          </a:p>
        </p:txBody>
      </p:sp>
      <p:graphicFrame>
        <p:nvGraphicFramePr>
          <p:cNvPr id="39" name="표 46">
            <a:extLst>
              <a:ext uri="{FF2B5EF4-FFF2-40B4-BE49-F238E27FC236}">
                <a16:creationId xmlns:a16="http://schemas.microsoft.com/office/drawing/2014/main" id="{20DEDEEB-2CF5-43E7-AA30-30BBE0E9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80297"/>
              </p:ext>
            </p:extLst>
          </p:nvPr>
        </p:nvGraphicFramePr>
        <p:xfrm>
          <a:off x="4863403" y="2983446"/>
          <a:ext cx="1747604" cy="731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73802">
                  <a:extLst>
                    <a:ext uri="{9D8B030D-6E8A-4147-A177-3AD203B41FA5}">
                      <a16:colId xmlns:a16="http://schemas.microsoft.com/office/drawing/2014/main" val="3712273163"/>
                    </a:ext>
                  </a:extLst>
                </a:gridCol>
                <a:gridCol w="873802">
                  <a:extLst>
                    <a:ext uri="{9D8B030D-6E8A-4147-A177-3AD203B41FA5}">
                      <a16:colId xmlns:a16="http://schemas.microsoft.com/office/drawing/2014/main" val="2003069873"/>
                    </a:ext>
                  </a:extLst>
                </a:gridCol>
              </a:tblGrid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30981"/>
                  </a:ext>
                </a:extLst>
              </a:tr>
              <a:tr h="2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6966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9219D74-D293-4A9A-BAA0-3C19F1F0E956}"/>
              </a:ext>
            </a:extLst>
          </p:cNvPr>
          <p:cNvSpPr txBox="1"/>
          <p:nvPr/>
        </p:nvSpPr>
        <p:spPr>
          <a:xfrm>
            <a:off x="5356205" y="375621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52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2119</Words>
  <Application>Microsoft Office PowerPoint</Application>
  <PresentationFormat>와이드스크린</PresentationFormat>
  <Paragraphs>909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BAEKJOON ONLINE JUDGE  1753번 : 최단경로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BAEKJOON ONLINE JUDGE  1753번 : 최단경로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BAEKJOON ONLINE JUDGE  1753번 : 최단경로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박초희</dc:creator>
  <cp:lastModifiedBy>박초희</cp:lastModifiedBy>
  <cp:revision>19</cp:revision>
  <dcterms:created xsi:type="dcterms:W3CDTF">2020-07-21T18:27:22Z</dcterms:created>
  <dcterms:modified xsi:type="dcterms:W3CDTF">2020-07-21T19:06:49Z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