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DFBCD-4FF5-446F-A6FA-51DDFF770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48AE7-5B8E-45DA-B063-ED3D824B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819E2-CF36-4C43-9A71-4AB2988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C8F2D-FAB4-481B-8D10-9A36450B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8F1-0FDF-4947-9CED-43742259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78080-3E78-4C09-98F9-8877A1C2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9E929-B404-4DB2-908A-AF292397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D0D4C-7E73-4634-9EBA-4DB800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1A92-4430-4B89-BF8E-3317FCE2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A5F19-CAD7-44E4-851D-7EA9681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3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8066A4-1F02-404D-8DB8-14AEE01AC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7A3BE-1CAD-42F3-87FB-01518E71C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C3E19-EF46-4232-89E8-C5590710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3E9FF-A1F1-4485-B3A7-657CDA4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20CEA-489D-41F9-B56F-23B14B46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E5B40-6583-4A7C-97CC-966A286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A857-1F45-41CA-9B07-9568003C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9075B-8CF0-4563-B750-C2E22D7A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E3B9F-93DA-49C9-B9D3-9E9BD9A7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B77B0-FB45-48BC-8E94-1254C2F6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08C7-95FD-4590-A3D6-C63DCB27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4AA65-58BA-44CD-A3F6-7CD2E2C5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27DCE-2E95-4937-843F-EBFDC2BD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D71D8-F7B4-4A67-B12C-85F942D3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56011-733D-4FC8-B35C-2AAC1F4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EB0DD-C9C3-4BD8-9743-946ED957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02306-975E-4B6C-B208-CBD016238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1C6E8-8988-403A-909E-391D6F31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AA6C0-F899-49C0-90AF-5B119BEB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9762-F589-4674-BC23-BD5E3C92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89CD9-301E-4B43-AE98-3FF5E46D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9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BF072-D3DB-4BB8-988E-907463EC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DD14D-067C-429D-A5C5-0C0750618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86C66-AB70-431A-A17D-798A946F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69920-895C-440C-A141-44862611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C0B708-A14B-427F-A4BE-59D947EE4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DFEF11-E698-414D-8B82-252EC214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59D357-ECD3-4A1D-8B9C-0840D3B3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CB31A-47D7-4E7B-A91C-DF0115FF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2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2556-CFCB-413B-B732-A0FF5862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8022F-B96C-4F96-B31D-796D38EC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69887B-4082-4C38-BD76-029858E8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571DDE-0F1C-4ADE-8391-7A01C6F6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B0F40-E6DD-45C8-B0CF-6F237C73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5CA1C6-B7C3-483F-A422-B145FF8C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0571D-5015-46BC-963E-47236D26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A13C-4F18-4328-9B40-618444A7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6615F-7985-4276-8557-23A5BF0E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36193-599C-4686-B538-3D17FD4D3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8C38E-295F-4FC4-A7BA-00C20FFE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0D007-F1E2-4198-AFAD-E8BADA68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E3D7F-32CE-4B8E-A6E7-97DD284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1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2B7A3-EC07-48A1-A0FC-9B413A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E9AF4-4688-41A9-87F7-6D90E1776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98F42-9053-47C4-BB69-DF4875D2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30BD2-CE86-4D8D-A5AD-F7AFE4E5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9A1FC-9E66-4167-BA64-1C9D74C9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B870E-6E24-418F-BE2E-19729307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1748A-EF7B-41A8-97B9-B74A4229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8CB63-CF76-40E8-A21D-3EDFCF0C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176F-5766-4831-A3CB-2E5388B9A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D9B3-30F3-4031-BC7D-D394A1C4A7E6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EE858-98E7-4D10-AACC-9BA2D580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8F950-B49A-4B3C-A569-03E3646AE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9627-7B88-44BF-8CE5-1AAD29E7F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1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ground.org/practi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DEE652-884A-4639-B18E-B4FEC539A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900" dirty="0">
                <a:solidFill>
                  <a:schemeClr val="accent1"/>
                </a:solidFill>
              </a:rPr>
              <a:t>Samsung Collegiate Programming Cup</a:t>
            </a:r>
            <a:br>
              <a:rPr lang="en-US" altLang="ko-KR" sz="1000" dirty="0"/>
            </a:br>
            <a:br>
              <a:rPr lang="en-US" altLang="ko-KR" dirty="0"/>
            </a:br>
            <a:r>
              <a:rPr lang="en-US" altLang="ko-KR" dirty="0"/>
              <a:t>95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점프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9625103-860B-4417-970F-E41ED237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ko-KR" dirty="0">
              <a:hlinkClick r:id="" action="ppaction://noaction"/>
            </a:endParaRPr>
          </a:p>
          <a:p>
            <a:r>
              <a:rPr lang="en-US" altLang="ko-KR" dirty="0">
                <a:hlinkClick r:id="rId2"/>
              </a:rPr>
              <a:t>https://www.codeground.org/practice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1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3">
            <a:extLst>
              <a:ext uri="{FF2B5EF4-FFF2-40B4-BE49-F238E27FC236}">
                <a16:creationId xmlns:a16="http://schemas.microsoft.com/office/drawing/2014/main" id="{C4CA8AA6-47C1-4908-8896-04EAE09FB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00646"/>
              </p:ext>
            </p:extLst>
          </p:nvPr>
        </p:nvGraphicFramePr>
        <p:xfrm>
          <a:off x="1052883" y="680321"/>
          <a:ext cx="10530931" cy="96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232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661907572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59152852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342047324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00916716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83574569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660656319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37399521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002525353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527444399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88486019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030158906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251571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Jump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[3]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[3]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[4]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51665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DA81E958-D04C-4B83-8285-552D83B9F3A0}"/>
              </a:ext>
            </a:extLst>
          </p:cNvPr>
          <p:cNvSpPr txBox="1"/>
          <p:nvPr/>
        </p:nvSpPr>
        <p:spPr>
          <a:xfrm>
            <a:off x="472180" y="585533"/>
            <a:ext cx="5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dp</a:t>
            </a:r>
            <a:endParaRPr lang="ko-KR" altLang="en-US" sz="2000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85C4D37-6184-4ED4-A4CC-CE51D6586058}"/>
              </a:ext>
            </a:extLst>
          </p:cNvPr>
          <p:cNvSpPr/>
          <p:nvPr/>
        </p:nvSpPr>
        <p:spPr>
          <a:xfrm rot="5400000">
            <a:off x="1780318" y="175906"/>
            <a:ext cx="348916" cy="25667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4CCF-FABC-4A3B-9398-C43A58D0FEE2}"/>
              </a:ext>
            </a:extLst>
          </p:cNvPr>
          <p:cNvSpPr txBox="1"/>
          <p:nvPr/>
        </p:nvSpPr>
        <p:spPr>
          <a:xfrm>
            <a:off x="259976" y="2431112"/>
            <a:ext cx="616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 </a:t>
            </a:r>
            <a:r>
              <a:rPr lang="ko-KR" altLang="en-US" sz="2000" dirty="0" err="1"/>
              <a:t>점화식</a:t>
            </a:r>
            <a:r>
              <a:rPr lang="ko-KR" altLang="en-US" sz="2000" dirty="0"/>
              <a:t> </a:t>
            </a:r>
            <a:r>
              <a:rPr lang="en-US" altLang="ko-KR" sz="2000" dirty="0"/>
              <a:t>&gt; 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dp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</a:t>
            </a:r>
            <a:r>
              <a:rPr lang="en-US" altLang="ko-KR" sz="2000" dirty="0" err="1"/>
              <a:t>dp</a:t>
            </a:r>
            <a:r>
              <a:rPr lang="en-US" altLang="ko-KR" sz="2000" dirty="0"/>
              <a:t>[flag] + </a:t>
            </a:r>
            <a:r>
              <a:rPr lang="en-US" altLang="ko-KR" sz="2000" dirty="0" err="1"/>
              <a:t>dp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– flag]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65E3B-F857-4A83-B03F-52284C38ABFE}"/>
              </a:ext>
            </a:extLst>
          </p:cNvPr>
          <p:cNvSpPr txBox="1"/>
          <p:nvPr/>
        </p:nvSpPr>
        <p:spPr>
          <a:xfrm>
            <a:off x="259976" y="3421837"/>
            <a:ext cx="6160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 </a:t>
            </a:r>
            <a:r>
              <a:rPr lang="ko-KR" altLang="en-US" sz="2000" dirty="0"/>
              <a:t>조건 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	if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flag + jump :</a:t>
            </a:r>
          </a:p>
          <a:p>
            <a:r>
              <a:rPr lang="en-US" altLang="ko-KR" sz="2000" dirty="0"/>
              <a:t>		jump = jump + 1</a:t>
            </a:r>
            <a:endParaRPr lang="ko-KR" altLang="en-US" sz="2000" dirty="0"/>
          </a:p>
        </p:txBody>
      </p:sp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2B657149-A3B1-4F86-A25E-D2C62C132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14042"/>
              </p:ext>
            </p:extLst>
          </p:nvPr>
        </p:nvGraphicFramePr>
        <p:xfrm>
          <a:off x="1052883" y="4992344"/>
          <a:ext cx="10530931" cy="96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232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661907572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59152852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342047324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00916716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83574569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660656319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237399521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002525353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527444399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3884860197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030158906"/>
                    </a:ext>
                  </a:extLst>
                </a:gridCol>
                <a:gridCol w="580747">
                  <a:extLst>
                    <a:ext uri="{9D8B030D-6E8A-4147-A177-3AD203B41FA5}">
                      <a16:colId xmlns:a16="http://schemas.microsoft.com/office/drawing/2014/main" val="1251571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Jump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[3]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[4]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[5]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[1]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[2]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[3]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[4]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[5]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dp</a:t>
                      </a:r>
                      <a:r>
                        <a:rPr lang="en-US" altLang="ko-KR" sz="1500" dirty="0"/>
                        <a:t>[6]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51665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0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214</Words>
  <Application>Microsoft Office PowerPoint</Application>
  <PresentationFormat>와이드스크린</PresentationFormat>
  <Paragraphs>102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Samsung Collegiate Programming Cup  95번 : 점프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BAEKJOON ONLINE JUDGE  1238번 : 파티</dc:title>
  <dc:creator>박초희</dc:creator>
  <cp:lastModifiedBy>박초희</cp:lastModifiedBy>
  <cp:revision>56</cp:revision>
  <dcterms:created xsi:type="dcterms:W3CDTF">2020-08-01T15:55:12Z</dcterms:created>
  <dcterms:modified xsi:type="dcterms:W3CDTF">2020-08-23T10:13:46Z</dcterms:modified>
</cp:coreProperties>
</file>