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C47976-8480-47B3-B935-91FCCAE9D5C0}" v="1" dt="2024-03-21T15:41:50.7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DA4C-FD82-443A-8594-BEE7D2CDEC4D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3E7F-C302-41A8-8343-8B319C08FD3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99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DA4C-FD82-443A-8594-BEE7D2CDEC4D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3E7F-C302-41A8-8343-8B319C08F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4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DA4C-FD82-443A-8594-BEE7D2CDEC4D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3E7F-C302-41A8-8343-8B319C08F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94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DA4C-FD82-443A-8594-BEE7D2CDEC4D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3E7F-C302-41A8-8343-8B319C08FD3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7756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DA4C-FD82-443A-8594-BEE7D2CDEC4D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3E7F-C302-41A8-8343-8B319C08F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201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DA4C-FD82-443A-8594-BEE7D2CDEC4D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3E7F-C302-41A8-8343-8B319C08FD3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5641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DA4C-FD82-443A-8594-BEE7D2CDEC4D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3E7F-C302-41A8-8343-8B319C08F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967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DA4C-FD82-443A-8594-BEE7D2CDEC4D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3E7F-C302-41A8-8343-8B319C08F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873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DA4C-FD82-443A-8594-BEE7D2CDEC4D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3E7F-C302-41A8-8343-8B319C08F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71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DA4C-FD82-443A-8594-BEE7D2CDEC4D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3E7F-C302-41A8-8343-8B319C08F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8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DA4C-FD82-443A-8594-BEE7D2CDEC4D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3E7F-C302-41A8-8343-8B319C08F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20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DA4C-FD82-443A-8594-BEE7D2CDEC4D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3E7F-C302-41A8-8343-8B319C08F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31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DA4C-FD82-443A-8594-BEE7D2CDEC4D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3E7F-C302-41A8-8343-8B319C08F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66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DA4C-FD82-443A-8594-BEE7D2CDEC4D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3E7F-C302-41A8-8343-8B319C08F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14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DA4C-FD82-443A-8594-BEE7D2CDEC4D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3E7F-C302-41A8-8343-8B319C08F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0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DA4C-FD82-443A-8594-BEE7D2CDEC4D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3E7F-C302-41A8-8343-8B319C08F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14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DA4C-FD82-443A-8594-BEE7D2CDEC4D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3E7F-C302-41A8-8343-8B319C08F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99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360DA4C-FD82-443A-8594-BEE7D2CDEC4D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2C83E7F-C302-41A8-8343-8B319C08F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873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E26E455-D017-1921-345A-E5D838299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589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26480779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8308343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94889257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40429460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915195138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OSI-7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TCP/IP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Etc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65020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Alligator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L7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HTTPS, FTP, SCP, SSH, …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41132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98065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Steve’s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5835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Touch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UDP, SCTP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10712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IPv6, ARP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92067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Ethernet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Frame Relay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28714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Please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244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4171611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183</TotalTime>
  <Words>47</Words>
  <Application>Microsoft Office PowerPoint</Application>
  <PresentationFormat>와이드스크린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슬라이스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Chaeyoung</dc:creator>
  <cp:lastModifiedBy>Kim Chaeyoung</cp:lastModifiedBy>
  <cp:revision>1</cp:revision>
  <dcterms:created xsi:type="dcterms:W3CDTF">2024-03-21T09:36:35Z</dcterms:created>
  <dcterms:modified xsi:type="dcterms:W3CDTF">2024-03-21T15:41:59Z</dcterms:modified>
</cp:coreProperties>
</file>