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Lst>
  <p:sldSz cy="13716000" cx="24384000"/>
  <p:notesSz cx="6858000" cy="9144000"/>
  <p:embeddedFontLst>
    <p:embeddedFont>
      <p:font typeface="Google Sans SemiBold"/>
      <p:regular r:id="rId12"/>
      <p:bold r:id="rId13"/>
      <p:italic r:id="rId14"/>
      <p:boldItalic r:id="rId15"/>
    </p:embeddedFont>
    <p:embeddedFont>
      <p:font typeface="Montserrat"/>
      <p:regular r:id="rId16"/>
      <p:bold r:id="rId17"/>
      <p:italic r:id="rId18"/>
      <p:boldItalic r:id="rId19"/>
    </p:embeddedFont>
    <p:embeddedFont>
      <p:font typeface="Lato"/>
      <p:regular r:id="rId20"/>
      <p:bold r:id="rId21"/>
      <p:italic r:id="rId22"/>
      <p:boldItalic r:id="rId23"/>
    </p:embeddedFont>
    <p:embeddedFont>
      <p:font typeface="Google Sans"/>
      <p:regular r:id="rId24"/>
      <p:bold r:id="rId25"/>
      <p:italic r:id="rId26"/>
      <p:boldItalic r:id="rId27"/>
    </p:embeddedFont>
    <p:embeddedFont>
      <p:font typeface="Helvetica Neue"/>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GoogleSans-regular.fntdata"/><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GoogleSans-italic.fntdata"/><Relationship Id="rId25" Type="http://schemas.openxmlformats.org/officeDocument/2006/relationships/font" Target="fonts/GoogleSans-bold.fntdata"/><Relationship Id="rId28" Type="http://schemas.openxmlformats.org/officeDocument/2006/relationships/font" Target="fonts/HelveticaNeue-regular.fntdata"/><Relationship Id="rId27" Type="http://schemas.openxmlformats.org/officeDocument/2006/relationships/font" Target="fonts/GoogleSans-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HelveticaNeue-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HelveticaNeue-boldItalic.fntdata"/><Relationship Id="rId30" Type="http://schemas.openxmlformats.org/officeDocument/2006/relationships/font" Target="fonts/HelveticaNeue-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GoogleSansSemiBold-bold.fntdata"/><Relationship Id="rId12" Type="http://schemas.openxmlformats.org/officeDocument/2006/relationships/font" Target="fonts/GoogleSansSemiBold-regular.fntdata"/><Relationship Id="rId15" Type="http://schemas.openxmlformats.org/officeDocument/2006/relationships/font" Target="fonts/GoogleSansSemiBold-boldItalic.fntdata"/><Relationship Id="rId14" Type="http://schemas.openxmlformats.org/officeDocument/2006/relationships/font" Target="fonts/GoogleSansSemiBold-italic.fntdata"/><Relationship Id="rId17" Type="http://schemas.openxmlformats.org/officeDocument/2006/relationships/font" Target="fonts/Montserrat-bold.fntdata"/><Relationship Id="rId16" Type="http://schemas.openxmlformats.org/officeDocument/2006/relationships/font" Target="fonts/Montserrat-regular.fntdata"/><Relationship Id="rId19" Type="http://schemas.openxmlformats.org/officeDocument/2006/relationships/font" Target="fonts/Montserrat-boldItalic.fntdata"/><Relationship Id="rId18" Type="http://schemas.openxmlformats.org/officeDocument/2006/relationships/font" Target="fonts/Montserrat-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lvl1pPr indent="-228600" lvl="0" marL="457200" marR="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5651736525_0_2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5651736525_0_27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b741de44f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b741de44f_0_1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5651736525_0_4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5651736525_0_44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5651736525_0_4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5651736525_0_42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5651736525_0_4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5651736525_0_43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5651736525_0_4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5651736525_0_44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1a8629eba_0_1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1a8629eba_0_13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20000700" y="1347"/>
            <a:ext cx="4383300" cy="4383300"/>
          </a:xfrm>
          <a:prstGeom prst="diagStripe">
            <a:avLst>
              <a:gd fmla="val 0" name="adj"/>
            </a:avLst>
          </a:prstGeom>
          <a:solidFill>
            <a:schemeClr val="lt1">
              <a:alpha val="303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grpSp>
        <p:nvGrpSpPr>
          <p:cNvPr id="11" name="Google Shape;11;p2"/>
          <p:cNvGrpSpPr/>
          <p:nvPr/>
        </p:nvGrpSpPr>
        <p:grpSpPr>
          <a:xfrm>
            <a:off x="0" y="1307"/>
            <a:ext cx="13743385" cy="13691903"/>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9432400" y="4209067"/>
            <a:ext cx="13380000" cy="4210500"/>
          </a:xfrm>
          <a:prstGeom prst="rect">
            <a:avLst/>
          </a:prstGeom>
        </p:spPr>
        <p:txBody>
          <a:bodyPr anchorCtr="0" anchor="t" bIns="243800" lIns="243800" spcFirstLastPara="1" rIns="243800" wrap="square" tIns="243800">
            <a:norm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p:txBody>
      </p:sp>
      <p:sp>
        <p:nvSpPr>
          <p:cNvPr id="17" name="Google Shape;17;p2"/>
          <p:cNvSpPr txBox="1"/>
          <p:nvPr>
            <p:ph idx="1" type="subTitle"/>
          </p:nvPr>
        </p:nvSpPr>
        <p:spPr>
          <a:xfrm>
            <a:off x="13557200" y="10466467"/>
            <a:ext cx="9255300" cy="1349700"/>
          </a:xfrm>
          <a:prstGeom prst="rect">
            <a:avLst/>
          </a:prstGeom>
        </p:spPr>
        <p:txBody>
          <a:bodyPr anchorCtr="0" anchor="t" bIns="243800" lIns="243800" spcFirstLastPara="1" rIns="243800" wrap="square" tIns="243800">
            <a:normAutofit/>
          </a:bodyPr>
          <a:lstStyle>
            <a:lvl1pPr lvl="0">
              <a:lnSpc>
                <a:spcPct val="100000"/>
              </a:lnSpc>
              <a:spcBef>
                <a:spcPts val="0"/>
              </a:spcBef>
              <a:spcAft>
                <a:spcPts val="0"/>
              </a:spcAft>
              <a:buSzPts val="3500"/>
              <a:buNone/>
              <a:defRPr/>
            </a:lvl1pPr>
            <a:lvl2pPr lvl="1">
              <a:lnSpc>
                <a:spcPct val="100000"/>
              </a:lnSpc>
              <a:spcBef>
                <a:spcPts val="0"/>
              </a:spcBef>
              <a:spcAft>
                <a:spcPts val="0"/>
              </a:spcAft>
              <a:buSzPts val="3500"/>
              <a:buNone/>
              <a:defRPr sz="3500"/>
            </a:lvl2pPr>
            <a:lvl3pPr lvl="2">
              <a:lnSpc>
                <a:spcPct val="100000"/>
              </a:lnSpc>
              <a:spcBef>
                <a:spcPts val="0"/>
              </a:spcBef>
              <a:spcAft>
                <a:spcPts val="0"/>
              </a:spcAft>
              <a:buSzPts val="3500"/>
              <a:buNone/>
              <a:defRPr sz="3500"/>
            </a:lvl3pPr>
            <a:lvl4pPr lvl="3">
              <a:lnSpc>
                <a:spcPct val="100000"/>
              </a:lnSpc>
              <a:spcBef>
                <a:spcPts val="0"/>
              </a:spcBef>
              <a:spcAft>
                <a:spcPts val="0"/>
              </a:spcAft>
              <a:buSzPts val="3500"/>
              <a:buNone/>
              <a:defRPr sz="3500"/>
            </a:lvl4pPr>
            <a:lvl5pPr lvl="4">
              <a:lnSpc>
                <a:spcPct val="100000"/>
              </a:lnSpc>
              <a:spcBef>
                <a:spcPts val="0"/>
              </a:spcBef>
              <a:spcAft>
                <a:spcPts val="0"/>
              </a:spcAft>
              <a:buSzPts val="3500"/>
              <a:buNone/>
              <a:defRPr sz="3500"/>
            </a:lvl5pPr>
            <a:lvl6pPr lvl="5">
              <a:lnSpc>
                <a:spcPct val="100000"/>
              </a:lnSpc>
              <a:spcBef>
                <a:spcPts val="0"/>
              </a:spcBef>
              <a:spcAft>
                <a:spcPts val="0"/>
              </a:spcAft>
              <a:buSzPts val="3500"/>
              <a:buNone/>
              <a:defRPr sz="3500"/>
            </a:lvl6pPr>
            <a:lvl7pPr lvl="6">
              <a:lnSpc>
                <a:spcPct val="100000"/>
              </a:lnSpc>
              <a:spcBef>
                <a:spcPts val="0"/>
              </a:spcBef>
              <a:spcAft>
                <a:spcPts val="0"/>
              </a:spcAft>
              <a:buSzPts val="3500"/>
              <a:buNone/>
              <a:defRPr sz="3500"/>
            </a:lvl7pPr>
            <a:lvl8pPr lvl="7">
              <a:lnSpc>
                <a:spcPct val="100000"/>
              </a:lnSpc>
              <a:spcBef>
                <a:spcPts val="0"/>
              </a:spcBef>
              <a:spcAft>
                <a:spcPts val="0"/>
              </a:spcAft>
              <a:buSzPts val="3500"/>
              <a:buNone/>
              <a:defRPr sz="3500"/>
            </a:lvl8pPr>
            <a:lvl9pPr lvl="8">
              <a:lnSpc>
                <a:spcPct val="100000"/>
              </a:lnSpc>
              <a:spcBef>
                <a:spcPts val="0"/>
              </a:spcBef>
              <a:spcAft>
                <a:spcPts val="0"/>
              </a:spcAft>
              <a:buSzPts val="3500"/>
              <a:buNone/>
              <a:defRPr sz="3500"/>
            </a:lvl9pPr>
          </a:lstStyle>
          <a:p/>
        </p:txBody>
      </p:sp>
      <p:sp>
        <p:nvSpPr>
          <p:cNvPr id="18" name="Google Shape;18;p2"/>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11750547" y="0"/>
            <a:ext cx="12633758" cy="13715011"/>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2196933" y="3425800"/>
            <a:ext cx="12735900" cy="3468900"/>
          </a:xfrm>
          <a:prstGeom prst="rect">
            <a:avLst/>
          </a:prstGeom>
        </p:spPr>
        <p:txBody>
          <a:bodyPr anchorCtr="0" anchor="t" bIns="243800" lIns="243800" spcFirstLastPara="1" rIns="243800" wrap="square" tIns="243800">
            <a:normAutofit/>
          </a:bodyPr>
          <a:lstStyle>
            <a:lvl1pPr lvl="0">
              <a:spcBef>
                <a:spcPts val="0"/>
              </a:spcBef>
              <a:spcAft>
                <a:spcPts val="0"/>
              </a:spcAft>
              <a:buSzPts val="21300"/>
              <a:buNone/>
              <a:defRPr sz="21300"/>
            </a:lvl1pPr>
            <a:lvl2pPr lvl="1">
              <a:spcBef>
                <a:spcPts val="0"/>
              </a:spcBef>
              <a:spcAft>
                <a:spcPts val="0"/>
              </a:spcAft>
              <a:buSzPts val="21300"/>
              <a:buNone/>
              <a:defRPr sz="21300"/>
            </a:lvl2pPr>
            <a:lvl3pPr lvl="2">
              <a:spcBef>
                <a:spcPts val="0"/>
              </a:spcBef>
              <a:spcAft>
                <a:spcPts val="0"/>
              </a:spcAft>
              <a:buSzPts val="21300"/>
              <a:buNone/>
              <a:defRPr sz="21300"/>
            </a:lvl3pPr>
            <a:lvl4pPr lvl="3">
              <a:spcBef>
                <a:spcPts val="0"/>
              </a:spcBef>
              <a:spcAft>
                <a:spcPts val="0"/>
              </a:spcAft>
              <a:buSzPts val="21300"/>
              <a:buNone/>
              <a:defRPr sz="21300"/>
            </a:lvl4pPr>
            <a:lvl5pPr lvl="4">
              <a:spcBef>
                <a:spcPts val="0"/>
              </a:spcBef>
              <a:spcAft>
                <a:spcPts val="0"/>
              </a:spcAft>
              <a:buSzPts val="21300"/>
              <a:buNone/>
              <a:defRPr sz="21300"/>
            </a:lvl5pPr>
            <a:lvl6pPr lvl="5">
              <a:spcBef>
                <a:spcPts val="0"/>
              </a:spcBef>
              <a:spcAft>
                <a:spcPts val="0"/>
              </a:spcAft>
              <a:buSzPts val="21300"/>
              <a:buNone/>
              <a:defRPr sz="21300"/>
            </a:lvl6pPr>
            <a:lvl7pPr lvl="6">
              <a:spcBef>
                <a:spcPts val="0"/>
              </a:spcBef>
              <a:spcAft>
                <a:spcPts val="0"/>
              </a:spcAft>
              <a:buSzPts val="21300"/>
              <a:buNone/>
              <a:defRPr sz="21300"/>
            </a:lvl7pPr>
            <a:lvl8pPr lvl="7">
              <a:spcBef>
                <a:spcPts val="0"/>
              </a:spcBef>
              <a:spcAft>
                <a:spcPts val="0"/>
              </a:spcAft>
              <a:buSzPts val="21300"/>
              <a:buNone/>
              <a:defRPr sz="21300"/>
            </a:lvl8pPr>
            <a:lvl9pPr lvl="8">
              <a:spcBef>
                <a:spcPts val="0"/>
              </a:spcBef>
              <a:spcAft>
                <a:spcPts val="0"/>
              </a:spcAft>
              <a:buSzPts val="21300"/>
              <a:buNone/>
              <a:defRPr sz="21300"/>
            </a:lvl9pPr>
          </a:lstStyle>
          <a:p>
            <a:r>
              <a:t>xx%</a:t>
            </a:r>
          </a:p>
        </p:txBody>
      </p:sp>
      <p:sp>
        <p:nvSpPr>
          <p:cNvPr id="126" name="Google Shape;126;p11"/>
          <p:cNvSpPr txBox="1"/>
          <p:nvPr>
            <p:ph idx="1" type="body"/>
          </p:nvPr>
        </p:nvSpPr>
        <p:spPr>
          <a:xfrm>
            <a:off x="2196933" y="7048331"/>
            <a:ext cx="12735900" cy="3250500"/>
          </a:xfrm>
          <a:prstGeom prst="rect">
            <a:avLst/>
          </a:prstGeom>
        </p:spPr>
        <p:txBody>
          <a:bodyPr anchorCtr="0" anchor="t" bIns="243800" lIns="243800" spcFirstLastPara="1" rIns="243800" wrap="square" tIns="243800">
            <a:normAutofit/>
          </a:bodyPr>
          <a:lstStyle>
            <a:lvl1pPr indent="-450850" lvl="0" marL="457200">
              <a:spcBef>
                <a:spcPts val="0"/>
              </a:spcBef>
              <a:spcAft>
                <a:spcPts val="0"/>
              </a:spcAft>
              <a:buSzPts val="3500"/>
              <a:buChar char="●"/>
              <a:defRPr/>
            </a:lvl1pPr>
            <a:lvl2pPr indent="-412750" lvl="1" marL="914400">
              <a:spcBef>
                <a:spcPts val="0"/>
              </a:spcBef>
              <a:spcAft>
                <a:spcPts val="0"/>
              </a:spcAft>
              <a:buSzPts val="2900"/>
              <a:buChar char="○"/>
              <a:defRPr/>
            </a:lvl2pPr>
            <a:lvl3pPr indent="-412750" lvl="2" marL="1371600">
              <a:spcBef>
                <a:spcPts val="0"/>
              </a:spcBef>
              <a:spcAft>
                <a:spcPts val="0"/>
              </a:spcAft>
              <a:buSzPts val="2900"/>
              <a:buChar char="■"/>
              <a:defRPr/>
            </a:lvl3pPr>
            <a:lvl4pPr indent="-412750" lvl="3" marL="1828800">
              <a:spcBef>
                <a:spcPts val="0"/>
              </a:spcBef>
              <a:spcAft>
                <a:spcPts val="0"/>
              </a:spcAft>
              <a:buSzPts val="2900"/>
              <a:buChar char="●"/>
              <a:defRPr/>
            </a:lvl4pPr>
            <a:lvl5pPr indent="-412750" lvl="4" marL="2286000">
              <a:spcBef>
                <a:spcPts val="0"/>
              </a:spcBef>
              <a:spcAft>
                <a:spcPts val="0"/>
              </a:spcAft>
              <a:buSzPts val="2900"/>
              <a:buChar char="○"/>
              <a:defRPr/>
            </a:lvl5pPr>
            <a:lvl6pPr indent="-412750" lvl="5" marL="2743200">
              <a:spcBef>
                <a:spcPts val="0"/>
              </a:spcBef>
              <a:spcAft>
                <a:spcPts val="0"/>
              </a:spcAft>
              <a:buSzPts val="2900"/>
              <a:buChar char="■"/>
              <a:defRPr/>
            </a:lvl6pPr>
            <a:lvl7pPr indent="-412750" lvl="6" marL="3200400">
              <a:spcBef>
                <a:spcPts val="0"/>
              </a:spcBef>
              <a:spcAft>
                <a:spcPts val="0"/>
              </a:spcAft>
              <a:buSzPts val="2900"/>
              <a:buChar char="●"/>
              <a:defRPr/>
            </a:lvl7pPr>
            <a:lvl8pPr indent="-412750" lvl="7" marL="3657600">
              <a:spcBef>
                <a:spcPts val="0"/>
              </a:spcBef>
              <a:spcAft>
                <a:spcPts val="0"/>
              </a:spcAft>
              <a:buSzPts val="2900"/>
              <a:buChar char="○"/>
              <a:defRPr/>
            </a:lvl8pPr>
            <a:lvl9pPr indent="-412750" lvl="8" marL="4114800">
              <a:spcBef>
                <a:spcPts val="0"/>
              </a:spcBef>
              <a:spcAft>
                <a:spcPts val="0"/>
              </a:spcAft>
              <a:buSzPts val="2900"/>
              <a:buChar char="■"/>
              <a:defRPr/>
            </a:lvl9pPr>
          </a:lstStyle>
          <a:p/>
        </p:txBody>
      </p:sp>
      <p:sp>
        <p:nvSpPr>
          <p:cNvPr id="127" name="Google Shape;127;p11"/>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Style 01 - Blue" showMasterSp="0">
  <p:cSld name="Title, Subtitle, &amp; Bullets_1_1_1">
    <p:bg>
      <p:bgPr>
        <a:solidFill>
          <a:schemeClr val="lt1"/>
        </a:solidFill>
      </p:bgPr>
    </p:bg>
    <p:spTree>
      <p:nvGrpSpPr>
        <p:cNvPr id="130" name="Shape 130"/>
        <p:cNvGrpSpPr/>
        <p:nvPr/>
      </p:nvGrpSpPr>
      <p:grpSpPr>
        <a:xfrm>
          <a:off x="0" y="0"/>
          <a:ext cx="0" cy="0"/>
          <a:chOff x="0" y="0"/>
          <a:chExt cx="0" cy="0"/>
        </a:xfrm>
      </p:grpSpPr>
      <p:sp>
        <p:nvSpPr>
          <p:cNvPr id="131" name="Google Shape;131;p13"/>
          <p:cNvSpPr txBox="1"/>
          <p:nvPr/>
        </p:nvSpPr>
        <p:spPr>
          <a:xfrm>
            <a:off x="1160395" y="3195454"/>
            <a:ext cx="18101400" cy="2759400"/>
          </a:xfrm>
          <a:prstGeom prst="rect">
            <a:avLst/>
          </a:prstGeom>
          <a:noFill/>
          <a:ln>
            <a:noFill/>
          </a:ln>
        </p:spPr>
        <p:txBody>
          <a:bodyPr anchorCtr="0" anchor="t" bIns="91425" lIns="91425" spcFirstLastPara="1" rIns="91425" wrap="square" tIns="91425">
            <a:noAutofit/>
          </a:bodyPr>
          <a:lstStyle/>
          <a:p>
            <a:pPr indent="-222250" lvl="0" marL="635000" rtl="0" algn="l">
              <a:spcBef>
                <a:spcPts val="5900"/>
              </a:spcBef>
              <a:spcAft>
                <a:spcPts val="0"/>
              </a:spcAft>
              <a:buNone/>
            </a:pPr>
            <a:r>
              <a:t/>
            </a:r>
            <a:endParaRPr sz="5200">
              <a:latin typeface="Helvetica Neue"/>
              <a:ea typeface="Helvetica Neue"/>
              <a:cs typeface="Helvetica Neue"/>
              <a:sym typeface="Helvetica Neue"/>
            </a:endParaRPr>
          </a:p>
        </p:txBody>
      </p:sp>
      <p:sp>
        <p:nvSpPr>
          <p:cNvPr id="132" name="Google Shape;132;p13"/>
          <p:cNvSpPr txBox="1"/>
          <p:nvPr>
            <p:ph idx="1" type="subTitle"/>
          </p:nvPr>
        </p:nvSpPr>
        <p:spPr>
          <a:xfrm>
            <a:off x="1095650" y="3035275"/>
            <a:ext cx="22014000" cy="1366500"/>
          </a:xfrm>
          <a:prstGeom prst="rect">
            <a:avLst/>
          </a:prstGeom>
        </p:spPr>
        <p:txBody>
          <a:bodyPr anchorCtr="0" anchor="t" bIns="243800" lIns="243800" spcFirstLastPara="1" rIns="243800" wrap="square" tIns="243800">
            <a:spAutoFit/>
          </a:bodyPr>
          <a:lstStyle>
            <a:lvl1pPr lvl="0" rtl="0">
              <a:spcBef>
                <a:spcPts val="0"/>
              </a:spcBef>
              <a:spcAft>
                <a:spcPts val="0"/>
              </a:spcAft>
              <a:buNone/>
              <a:defRPr sz="4800">
                <a:solidFill>
                  <a:schemeClr val="accent1"/>
                </a:solidFill>
                <a:latin typeface="Google Sans"/>
                <a:ea typeface="Google Sans"/>
                <a:cs typeface="Google Sans"/>
                <a:sym typeface="Google Sans"/>
              </a:defRPr>
            </a:lvl1pPr>
            <a:lvl2pPr lvl="1" rtl="0">
              <a:spcBef>
                <a:spcPts val="3200"/>
              </a:spcBef>
              <a:spcAft>
                <a:spcPts val="0"/>
              </a:spcAft>
              <a:buNone/>
              <a:defRPr>
                <a:solidFill>
                  <a:schemeClr val="accent1"/>
                </a:solidFill>
                <a:latin typeface="Google Sans"/>
                <a:ea typeface="Google Sans"/>
                <a:cs typeface="Google Sans"/>
                <a:sym typeface="Google Sans"/>
              </a:defRPr>
            </a:lvl2pPr>
            <a:lvl3pPr lvl="2" rtl="0">
              <a:spcBef>
                <a:spcPts val="3200"/>
              </a:spcBef>
              <a:spcAft>
                <a:spcPts val="0"/>
              </a:spcAft>
              <a:buNone/>
              <a:defRPr>
                <a:solidFill>
                  <a:schemeClr val="accent1"/>
                </a:solidFill>
                <a:latin typeface="Google Sans"/>
                <a:ea typeface="Google Sans"/>
                <a:cs typeface="Google Sans"/>
                <a:sym typeface="Google Sans"/>
              </a:defRPr>
            </a:lvl3pPr>
            <a:lvl4pPr lvl="3" rtl="0">
              <a:spcBef>
                <a:spcPts val="3200"/>
              </a:spcBef>
              <a:spcAft>
                <a:spcPts val="0"/>
              </a:spcAft>
              <a:buNone/>
              <a:defRPr>
                <a:solidFill>
                  <a:schemeClr val="accent1"/>
                </a:solidFill>
                <a:latin typeface="Google Sans"/>
                <a:ea typeface="Google Sans"/>
                <a:cs typeface="Google Sans"/>
                <a:sym typeface="Google Sans"/>
              </a:defRPr>
            </a:lvl4pPr>
            <a:lvl5pPr lvl="4" rtl="0">
              <a:spcBef>
                <a:spcPts val="3200"/>
              </a:spcBef>
              <a:spcAft>
                <a:spcPts val="0"/>
              </a:spcAft>
              <a:buNone/>
              <a:defRPr>
                <a:solidFill>
                  <a:schemeClr val="accent1"/>
                </a:solidFill>
                <a:latin typeface="Google Sans"/>
                <a:ea typeface="Google Sans"/>
                <a:cs typeface="Google Sans"/>
                <a:sym typeface="Google Sans"/>
              </a:defRPr>
            </a:lvl5pPr>
            <a:lvl6pPr lvl="5" rtl="0">
              <a:spcBef>
                <a:spcPts val="3200"/>
              </a:spcBef>
              <a:spcAft>
                <a:spcPts val="0"/>
              </a:spcAft>
              <a:buNone/>
              <a:defRPr>
                <a:solidFill>
                  <a:schemeClr val="accent1"/>
                </a:solidFill>
                <a:latin typeface="Google Sans"/>
                <a:ea typeface="Google Sans"/>
                <a:cs typeface="Google Sans"/>
                <a:sym typeface="Google Sans"/>
              </a:defRPr>
            </a:lvl6pPr>
            <a:lvl7pPr lvl="6" rtl="0">
              <a:spcBef>
                <a:spcPts val="3200"/>
              </a:spcBef>
              <a:spcAft>
                <a:spcPts val="0"/>
              </a:spcAft>
              <a:buNone/>
              <a:defRPr>
                <a:solidFill>
                  <a:schemeClr val="accent1"/>
                </a:solidFill>
                <a:latin typeface="Google Sans"/>
                <a:ea typeface="Google Sans"/>
                <a:cs typeface="Google Sans"/>
                <a:sym typeface="Google Sans"/>
              </a:defRPr>
            </a:lvl7pPr>
            <a:lvl8pPr lvl="7" rtl="0">
              <a:spcBef>
                <a:spcPts val="3200"/>
              </a:spcBef>
              <a:spcAft>
                <a:spcPts val="0"/>
              </a:spcAft>
              <a:buNone/>
              <a:defRPr>
                <a:solidFill>
                  <a:schemeClr val="accent1"/>
                </a:solidFill>
                <a:latin typeface="Google Sans"/>
                <a:ea typeface="Google Sans"/>
                <a:cs typeface="Google Sans"/>
                <a:sym typeface="Google Sans"/>
              </a:defRPr>
            </a:lvl8pPr>
            <a:lvl9pPr lvl="8" rtl="0">
              <a:spcBef>
                <a:spcPts val="3200"/>
              </a:spcBef>
              <a:spcAft>
                <a:spcPts val="3200"/>
              </a:spcAft>
              <a:buNone/>
              <a:defRPr>
                <a:solidFill>
                  <a:schemeClr val="accent1"/>
                </a:solidFill>
                <a:latin typeface="Google Sans"/>
                <a:ea typeface="Google Sans"/>
                <a:cs typeface="Google Sans"/>
                <a:sym typeface="Google Sans"/>
              </a:defRPr>
            </a:lvl9pPr>
          </a:lstStyle>
          <a:p/>
        </p:txBody>
      </p:sp>
      <p:sp>
        <p:nvSpPr>
          <p:cNvPr id="133" name="Google Shape;133;p13"/>
          <p:cNvSpPr txBox="1"/>
          <p:nvPr>
            <p:ph idx="2" type="body"/>
          </p:nvPr>
        </p:nvSpPr>
        <p:spPr>
          <a:xfrm>
            <a:off x="1203350" y="4079650"/>
            <a:ext cx="21906300" cy="6407100"/>
          </a:xfrm>
          <a:prstGeom prst="rect">
            <a:avLst/>
          </a:prstGeom>
        </p:spPr>
        <p:txBody>
          <a:bodyPr anchorCtr="0" anchor="t" bIns="243800" lIns="243800" spcFirstLastPara="1" rIns="243800" wrap="square" tIns="243800">
            <a:spAutoFit/>
          </a:bodyPr>
          <a:lstStyle>
            <a:lvl1pPr indent="-533400" lvl="0" marL="457200" rtl="0">
              <a:spcBef>
                <a:spcPts val="0"/>
              </a:spcBef>
              <a:spcAft>
                <a:spcPts val="0"/>
              </a:spcAft>
              <a:buSzPts val="4800"/>
              <a:buFont typeface="Google Sans"/>
              <a:buChar char="●"/>
              <a:defRPr sz="4800">
                <a:latin typeface="Google Sans"/>
                <a:ea typeface="Google Sans"/>
                <a:cs typeface="Google Sans"/>
                <a:sym typeface="Google Sans"/>
              </a:defRPr>
            </a:lvl1pPr>
            <a:lvl2pPr indent="-533400" lvl="1" marL="914400" rtl="0">
              <a:spcBef>
                <a:spcPts val="0"/>
              </a:spcBef>
              <a:spcAft>
                <a:spcPts val="0"/>
              </a:spcAft>
              <a:buSzPts val="4800"/>
              <a:buFont typeface="Google Sans"/>
              <a:buChar char="○"/>
              <a:defRPr sz="4800">
                <a:latin typeface="Google Sans"/>
                <a:ea typeface="Google Sans"/>
                <a:cs typeface="Google Sans"/>
                <a:sym typeface="Google Sans"/>
              </a:defRPr>
            </a:lvl2pPr>
            <a:lvl3pPr indent="-457200" lvl="2" marL="1371600" rtl="0">
              <a:spcBef>
                <a:spcPts val="0"/>
              </a:spcBef>
              <a:spcAft>
                <a:spcPts val="0"/>
              </a:spcAft>
              <a:buSzPts val="3600"/>
              <a:buFont typeface="Google Sans"/>
              <a:buChar char="■"/>
              <a:defRPr sz="3600">
                <a:latin typeface="Google Sans"/>
                <a:ea typeface="Google Sans"/>
                <a:cs typeface="Google Sans"/>
                <a:sym typeface="Google Sans"/>
              </a:defRPr>
            </a:lvl3pPr>
            <a:lvl4pPr indent="-457200" lvl="3" marL="1828800" rtl="0">
              <a:spcBef>
                <a:spcPts val="0"/>
              </a:spcBef>
              <a:spcAft>
                <a:spcPts val="0"/>
              </a:spcAft>
              <a:buSzPts val="3600"/>
              <a:buFont typeface="Google Sans"/>
              <a:buChar char="●"/>
              <a:defRPr sz="3600">
                <a:latin typeface="Google Sans"/>
                <a:ea typeface="Google Sans"/>
                <a:cs typeface="Google Sans"/>
                <a:sym typeface="Google Sans"/>
              </a:defRPr>
            </a:lvl4pPr>
            <a:lvl5pPr indent="-419100" lvl="4" marL="2286000" rtl="0">
              <a:spcBef>
                <a:spcPts val="0"/>
              </a:spcBef>
              <a:spcAft>
                <a:spcPts val="0"/>
              </a:spcAft>
              <a:buSzPts val="3000"/>
              <a:buFont typeface="Google Sans"/>
              <a:buChar char="○"/>
              <a:defRPr sz="3000">
                <a:latin typeface="Google Sans"/>
                <a:ea typeface="Google Sans"/>
                <a:cs typeface="Google Sans"/>
                <a:sym typeface="Google Sans"/>
              </a:defRPr>
            </a:lvl5pPr>
            <a:lvl6pPr indent="-419100" lvl="5" marL="2743200" rtl="0">
              <a:spcBef>
                <a:spcPts val="0"/>
              </a:spcBef>
              <a:spcAft>
                <a:spcPts val="0"/>
              </a:spcAft>
              <a:buSzPts val="3000"/>
              <a:buFont typeface="Google Sans"/>
              <a:buChar char="■"/>
              <a:defRPr sz="3000">
                <a:latin typeface="Google Sans"/>
                <a:ea typeface="Google Sans"/>
                <a:cs typeface="Google Sans"/>
                <a:sym typeface="Google Sans"/>
              </a:defRPr>
            </a:lvl6pPr>
            <a:lvl7pPr indent="-419100" lvl="6" marL="3200400" rtl="0">
              <a:spcBef>
                <a:spcPts val="0"/>
              </a:spcBef>
              <a:spcAft>
                <a:spcPts val="0"/>
              </a:spcAft>
              <a:buSzPts val="3000"/>
              <a:buFont typeface="Google Sans"/>
              <a:buChar char="●"/>
              <a:defRPr sz="3000">
                <a:latin typeface="Google Sans"/>
                <a:ea typeface="Google Sans"/>
                <a:cs typeface="Google Sans"/>
                <a:sym typeface="Google Sans"/>
              </a:defRPr>
            </a:lvl7pPr>
            <a:lvl8pPr indent="-419100" lvl="7" marL="3657600" rtl="0">
              <a:spcBef>
                <a:spcPts val="0"/>
              </a:spcBef>
              <a:spcAft>
                <a:spcPts val="0"/>
              </a:spcAft>
              <a:buSzPts val="3000"/>
              <a:buFont typeface="Google Sans"/>
              <a:buChar char="○"/>
              <a:defRPr sz="3000">
                <a:latin typeface="Google Sans"/>
                <a:ea typeface="Google Sans"/>
                <a:cs typeface="Google Sans"/>
                <a:sym typeface="Google Sans"/>
              </a:defRPr>
            </a:lvl8pPr>
            <a:lvl9pPr indent="-419100" lvl="8" marL="4114800" rtl="0">
              <a:spcBef>
                <a:spcPts val="0"/>
              </a:spcBef>
              <a:spcAft>
                <a:spcPts val="0"/>
              </a:spcAft>
              <a:buSzPts val="3000"/>
              <a:buFont typeface="Google Sans"/>
              <a:buChar char="■"/>
              <a:defRPr sz="3000">
                <a:latin typeface="Google Sans"/>
                <a:ea typeface="Google Sans"/>
                <a:cs typeface="Google Sans"/>
                <a:sym typeface="Google Sans"/>
              </a:defRPr>
            </a:lvl9pPr>
          </a:lstStyle>
          <a:p/>
        </p:txBody>
      </p:sp>
      <p:sp>
        <p:nvSpPr>
          <p:cNvPr id="134" name="Google Shape;134;p13"/>
          <p:cNvSpPr txBox="1"/>
          <p:nvPr>
            <p:ph type="title"/>
          </p:nvPr>
        </p:nvSpPr>
        <p:spPr>
          <a:xfrm>
            <a:off x="893050" y="1290125"/>
            <a:ext cx="21956100" cy="2005800"/>
          </a:xfrm>
          <a:prstGeom prst="rect">
            <a:avLst/>
          </a:prstGeom>
        </p:spPr>
        <p:txBody>
          <a:bodyPr anchorCtr="0" anchor="t" bIns="243800" lIns="243800" spcFirstLastPara="1" rIns="243800" wrap="square" tIns="243800">
            <a:spAutoFit/>
          </a:bodyPr>
          <a:lstStyle>
            <a:lvl1pPr lvl="0" rtl="0">
              <a:spcBef>
                <a:spcPts val="0"/>
              </a:spcBef>
              <a:spcAft>
                <a:spcPts val="0"/>
              </a:spcAft>
              <a:buNone/>
              <a:defRPr sz="9300">
                <a:solidFill>
                  <a:schemeClr val="dk1"/>
                </a:solidFill>
                <a:latin typeface="Google Sans"/>
                <a:ea typeface="Google Sans"/>
                <a:cs typeface="Google Sans"/>
                <a:sym typeface="Google Sans"/>
              </a:defRPr>
            </a:lvl1pPr>
            <a:lvl2pPr lvl="1" rtl="0">
              <a:spcBef>
                <a:spcPts val="0"/>
              </a:spcBef>
              <a:spcAft>
                <a:spcPts val="0"/>
              </a:spcAft>
              <a:buNone/>
              <a:defRPr sz="9300">
                <a:solidFill>
                  <a:schemeClr val="dk1"/>
                </a:solidFill>
                <a:latin typeface="Google Sans"/>
                <a:ea typeface="Google Sans"/>
                <a:cs typeface="Google Sans"/>
                <a:sym typeface="Google Sans"/>
              </a:defRPr>
            </a:lvl2pPr>
            <a:lvl3pPr lvl="2" rtl="0">
              <a:spcBef>
                <a:spcPts val="0"/>
              </a:spcBef>
              <a:spcAft>
                <a:spcPts val="0"/>
              </a:spcAft>
              <a:buNone/>
              <a:defRPr sz="9300">
                <a:solidFill>
                  <a:schemeClr val="dk1"/>
                </a:solidFill>
                <a:latin typeface="Google Sans"/>
                <a:ea typeface="Google Sans"/>
                <a:cs typeface="Google Sans"/>
                <a:sym typeface="Google Sans"/>
              </a:defRPr>
            </a:lvl3pPr>
            <a:lvl4pPr lvl="3" rtl="0">
              <a:spcBef>
                <a:spcPts val="0"/>
              </a:spcBef>
              <a:spcAft>
                <a:spcPts val="0"/>
              </a:spcAft>
              <a:buNone/>
              <a:defRPr sz="9300">
                <a:solidFill>
                  <a:schemeClr val="dk1"/>
                </a:solidFill>
                <a:latin typeface="Google Sans"/>
                <a:ea typeface="Google Sans"/>
                <a:cs typeface="Google Sans"/>
                <a:sym typeface="Google Sans"/>
              </a:defRPr>
            </a:lvl4pPr>
            <a:lvl5pPr lvl="4" rtl="0">
              <a:spcBef>
                <a:spcPts val="0"/>
              </a:spcBef>
              <a:spcAft>
                <a:spcPts val="0"/>
              </a:spcAft>
              <a:buNone/>
              <a:defRPr sz="9300">
                <a:solidFill>
                  <a:schemeClr val="dk1"/>
                </a:solidFill>
                <a:latin typeface="Google Sans"/>
                <a:ea typeface="Google Sans"/>
                <a:cs typeface="Google Sans"/>
                <a:sym typeface="Google Sans"/>
              </a:defRPr>
            </a:lvl5pPr>
            <a:lvl6pPr lvl="5" rtl="0">
              <a:spcBef>
                <a:spcPts val="0"/>
              </a:spcBef>
              <a:spcAft>
                <a:spcPts val="0"/>
              </a:spcAft>
              <a:buNone/>
              <a:defRPr sz="9300">
                <a:solidFill>
                  <a:schemeClr val="dk1"/>
                </a:solidFill>
                <a:latin typeface="Google Sans"/>
                <a:ea typeface="Google Sans"/>
                <a:cs typeface="Google Sans"/>
                <a:sym typeface="Google Sans"/>
              </a:defRPr>
            </a:lvl6pPr>
            <a:lvl7pPr lvl="6" rtl="0">
              <a:spcBef>
                <a:spcPts val="0"/>
              </a:spcBef>
              <a:spcAft>
                <a:spcPts val="0"/>
              </a:spcAft>
              <a:buNone/>
              <a:defRPr sz="9300">
                <a:solidFill>
                  <a:schemeClr val="dk1"/>
                </a:solidFill>
                <a:latin typeface="Google Sans"/>
                <a:ea typeface="Google Sans"/>
                <a:cs typeface="Google Sans"/>
                <a:sym typeface="Google Sans"/>
              </a:defRPr>
            </a:lvl7pPr>
            <a:lvl8pPr lvl="7" rtl="0">
              <a:spcBef>
                <a:spcPts val="0"/>
              </a:spcBef>
              <a:spcAft>
                <a:spcPts val="0"/>
              </a:spcAft>
              <a:buNone/>
              <a:defRPr sz="9300">
                <a:solidFill>
                  <a:schemeClr val="dk1"/>
                </a:solidFill>
                <a:latin typeface="Google Sans"/>
                <a:ea typeface="Google Sans"/>
                <a:cs typeface="Google Sans"/>
                <a:sym typeface="Google Sans"/>
              </a:defRPr>
            </a:lvl8pPr>
            <a:lvl9pPr lvl="8" rtl="0">
              <a:spcBef>
                <a:spcPts val="0"/>
              </a:spcBef>
              <a:spcAft>
                <a:spcPts val="0"/>
              </a:spcAft>
              <a:buNone/>
              <a:defRPr sz="9300">
                <a:solidFill>
                  <a:schemeClr val="dk1"/>
                </a:solidFill>
                <a:latin typeface="Google Sans"/>
                <a:ea typeface="Google Sans"/>
                <a:cs typeface="Google Sans"/>
                <a:sym typeface="Google Sans"/>
              </a:defRPr>
            </a:lvl9pPr>
          </a:lstStyle>
          <a:p/>
        </p:txBody>
      </p:sp>
      <p:pic>
        <p:nvPicPr>
          <p:cNvPr id="135" name="Google Shape;135;p13"/>
          <p:cNvPicPr preferRelativeResize="0"/>
          <p:nvPr/>
        </p:nvPicPr>
        <p:blipFill rotWithShape="1">
          <a:blip r:embed="rId2">
            <a:alphaModFix/>
          </a:blip>
          <a:srcRect b="0" l="0" r="0" t="0"/>
          <a:stretch/>
        </p:blipFill>
        <p:spPr>
          <a:xfrm>
            <a:off x="16415825" y="11797575"/>
            <a:ext cx="7203774" cy="16555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11750547" y="0"/>
            <a:ext cx="12633758" cy="13715011"/>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2196933" y="5474667"/>
            <a:ext cx="12231900" cy="3063300"/>
          </a:xfrm>
          <a:prstGeom prst="rect">
            <a:avLst/>
          </a:prstGeom>
        </p:spPr>
        <p:txBody>
          <a:bodyPr anchorCtr="0" anchor="ctr" bIns="243800" lIns="243800" spcFirstLastPara="1" rIns="243800" wrap="square" tIns="243800">
            <a:normAutofit/>
          </a:bodyPr>
          <a:lstStyle>
            <a:lvl1pPr lvl="0">
              <a:spcBef>
                <a:spcPts val="0"/>
              </a:spcBef>
              <a:spcAft>
                <a:spcPts val="0"/>
              </a:spcAft>
              <a:buSzPts val="7500"/>
              <a:buNone/>
              <a:defRPr/>
            </a:lvl1pPr>
            <a:lvl2pPr lvl="1">
              <a:spcBef>
                <a:spcPts val="0"/>
              </a:spcBef>
              <a:spcAft>
                <a:spcPts val="0"/>
              </a:spcAft>
              <a:buSzPts val="7500"/>
              <a:buNone/>
              <a:defRPr/>
            </a:lvl2pPr>
            <a:lvl3pPr lvl="2">
              <a:spcBef>
                <a:spcPts val="0"/>
              </a:spcBef>
              <a:spcAft>
                <a:spcPts val="0"/>
              </a:spcAft>
              <a:buSzPts val="7500"/>
              <a:buNone/>
              <a:defRPr/>
            </a:lvl3pPr>
            <a:lvl4pPr lvl="3">
              <a:spcBef>
                <a:spcPts val="0"/>
              </a:spcBef>
              <a:spcAft>
                <a:spcPts val="0"/>
              </a:spcAft>
              <a:buSzPts val="7500"/>
              <a:buNone/>
              <a:defRPr/>
            </a:lvl4pPr>
            <a:lvl5pPr lvl="4">
              <a:spcBef>
                <a:spcPts val="0"/>
              </a:spcBef>
              <a:spcAft>
                <a:spcPts val="0"/>
              </a:spcAft>
              <a:buSzPts val="7500"/>
              <a:buNone/>
              <a:defRPr/>
            </a:lvl5pPr>
            <a:lvl6pPr lvl="5">
              <a:spcBef>
                <a:spcPts val="0"/>
              </a:spcBef>
              <a:spcAft>
                <a:spcPts val="0"/>
              </a:spcAft>
              <a:buSzPts val="7500"/>
              <a:buNone/>
              <a:defRPr/>
            </a:lvl6pPr>
            <a:lvl7pPr lvl="6">
              <a:spcBef>
                <a:spcPts val="0"/>
              </a:spcBef>
              <a:spcAft>
                <a:spcPts val="0"/>
              </a:spcAft>
              <a:buSzPts val="7500"/>
              <a:buNone/>
              <a:defRPr/>
            </a:lvl7pPr>
            <a:lvl8pPr lvl="7">
              <a:spcBef>
                <a:spcPts val="0"/>
              </a:spcBef>
              <a:spcAft>
                <a:spcPts val="0"/>
              </a:spcAft>
              <a:buSzPts val="7500"/>
              <a:buNone/>
              <a:defRPr/>
            </a:lvl8pPr>
            <a:lvl9pPr lvl="8">
              <a:spcBef>
                <a:spcPts val="0"/>
              </a:spcBef>
              <a:spcAft>
                <a:spcPts val="0"/>
              </a:spcAft>
              <a:buSzPts val="7500"/>
              <a:buNone/>
              <a:defRPr/>
            </a:lvl9pPr>
          </a:lstStyle>
          <a:p/>
        </p:txBody>
      </p:sp>
      <p:sp>
        <p:nvSpPr>
          <p:cNvPr id="40" name="Google Shape;40;p3"/>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1016016"/>
            <a:ext cx="2767635" cy="2710133"/>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3460000" y="1050000"/>
            <a:ext cx="18770400" cy="2437500"/>
          </a:xfrm>
          <a:prstGeom prst="rect">
            <a:avLst/>
          </a:prstGeom>
        </p:spPr>
        <p:txBody>
          <a:bodyPr anchorCtr="0" anchor="t" bIns="243800" lIns="243800" spcFirstLastPara="1" rIns="243800" wrap="square" tIns="2438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46" name="Google Shape;46;p4"/>
          <p:cNvSpPr txBox="1"/>
          <p:nvPr>
            <p:ph idx="1" type="body"/>
          </p:nvPr>
        </p:nvSpPr>
        <p:spPr>
          <a:xfrm>
            <a:off x="3460000" y="4180133"/>
            <a:ext cx="18770400" cy="7763100"/>
          </a:xfrm>
          <a:prstGeom prst="rect">
            <a:avLst/>
          </a:prstGeom>
        </p:spPr>
        <p:txBody>
          <a:bodyPr anchorCtr="0" anchor="t" bIns="243800" lIns="243800" spcFirstLastPara="1" rIns="243800" wrap="square" tIns="243800">
            <a:normAutofit/>
          </a:bodyPr>
          <a:lstStyle>
            <a:lvl1pPr indent="-450850" lvl="0" marL="457200">
              <a:spcBef>
                <a:spcPts val="0"/>
              </a:spcBef>
              <a:spcAft>
                <a:spcPts val="0"/>
              </a:spcAft>
              <a:buSzPts val="3500"/>
              <a:buChar char="●"/>
              <a:defRPr/>
            </a:lvl1pPr>
            <a:lvl2pPr indent="-412750" lvl="1" marL="914400">
              <a:spcBef>
                <a:spcPts val="0"/>
              </a:spcBef>
              <a:spcAft>
                <a:spcPts val="0"/>
              </a:spcAft>
              <a:buSzPts val="2900"/>
              <a:buChar char="○"/>
              <a:defRPr/>
            </a:lvl2pPr>
            <a:lvl3pPr indent="-412750" lvl="2" marL="1371600">
              <a:spcBef>
                <a:spcPts val="0"/>
              </a:spcBef>
              <a:spcAft>
                <a:spcPts val="0"/>
              </a:spcAft>
              <a:buSzPts val="2900"/>
              <a:buChar char="■"/>
              <a:defRPr/>
            </a:lvl3pPr>
            <a:lvl4pPr indent="-412750" lvl="3" marL="1828800">
              <a:spcBef>
                <a:spcPts val="0"/>
              </a:spcBef>
              <a:spcAft>
                <a:spcPts val="0"/>
              </a:spcAft>
              <a:buSzPts val="2900"/>
              <a:buChar char="●"/>
              <a:defRPr/>
            </a:lvl4pPr>
            <a:lvl5pPr indent="-412750" lvl="4" marL="2286000">
              <a:spcBef>
                <a:spcPts val="0"/>
              </a:spcBef>
              <a:spcAft>
                <a:spcPts val="0"/>
              </a:spcAft>
              <a:buSzPts val="2900"/>
              <a:buChar char="○"/>
              <a:defRPr/>
            </a:lvl5pPr>
            <a:lvl6pPr indent="-412750" lvl="5" marL="2743200">
              <a:spcBef>
                <a:spcPts val="0"/>
              </a:spcBef>
              <a:spcAft>
                <a:spcPts val="0"/>
              </a:spcAft>
              <a:buSzPts val="2900"/>
              <a:buChar char="■"/>
              <a:defRPr/>
            </a:lvl6pPr>
            <a:lvl7pPr indent="-412750" lvl="6" marL="3200400">
              <a:spcBef>
                <a:spcPts val="0"/>
              </a:spcBef>
              <a:spcAft>
                <a:spcPts val="0"/>
              </a:spcAft>
              <a:buSzPts val="2900"/>
              <a:buChar char="●"/>
              <a:defRPr/>
            </a:lvl7pPr>
            <a:lvl8pPr indent="-412750" lvl="7" marL="3657600">
              <a:spcBef>
                <a:spcPts val="0"/>
              </a:spcBef>
              <a:spcAft>
                <a:spcPts val="0"/>
              </a:spcAft>
              <a:buSzPts val="2900"/>
              <a:buChar char="○"/>
              <a:defRPr/>
            </a:lvl8pPr>
            <a:lvl9pPr indent="-412750" lvl="8" marL="4114800">
              <a:spcBef>
                <a:spcPts val="0"/>
              </a:spcBef>
              <a:spcAft>
                <a:spcPts val="0"/>
              </a:spcAft>
              <a:buSzPts val="2900"/>
              <a:buChar char="■"/>
              <a:defRPr/>
            </a:lvl9pPr>
          </a:lstStyle>
          <a:p/>
        </p:txBody>
      </p:sp>
      <p:sp>
        <p:nvSpPr>
          <p:cNvPr id="47" name="Google Shape;47;p4"/>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1016016"/>
            <a:ext cx="2767635" cy="2710133"/>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3460000" y="1050000"/>
            <a:ext cx="18770400" cy="2437500"/>
          </a:xfrm>
          <a:prstGeom prst="rect">
            <a:avLst/>
          </a:prstGeom>
        </p:spPr>
        <p:txBody>
          <a:bodyPr anchorCtr="0" anchor="t" bIns="243800" lIns="243800" spcFirstLastPara="1" rIns="243800" wrap="square" tIns="2438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53" name="Google Shape;53;p5"/>
          <p:cNvSpPr txBox="1"/>
          <p:nvPr>
            <p:ph idx="1" type="body"/>
          </p:nvPr>
        </p:nvSpPr>
        <p:spPr>
          <a:xfrm>
            <a:off x="3460000" y="4180133"/>
            <a:ext cx="9075300" cy="7763100"/>
          </a:xfrm>
          <a:prstGeom prst="rect">
            <a:avLst/>
          </a:prstGeom>
        </p:spPr>
        <p:txBody>
          <a:bodyPr anchorCtr="0" anchor="t" bIns="243800" lIns="243800" spcFirstLastPara="1" rIns="243800" wrap="square" tIns="243800">
            <a:normAutofit/>
          </a:bodyPr>
          <a:lstStyle>
            <a:lvl1pPr indent="-450850" lvl="0" marL="457200">
              <a:spcBef>
                <a:spcPts val="0"/>
              </a:spcBef>
              <a:spcAft>
                <a:spcPts val="0"/>
              </a:spcAft>
              <a:buSzPts val="3500"/>
              <a:buChar char="●"/>
              <a:defRPr/>
            </a:lvl1pPr>
            <a:lvl2pPr indent="-412750" lvl="1" marL="914400">
              <a:spcBef>
                <a:spcPts val="0"/>
              </a:spcBef>
              <a:spcAft>
                <a:spcPts val="0"/>
              </a:spcAft>
              <a:buSzPts val="2900"/>
              <a:buChar char="○"/>
              <a:defRPr/>
            </a:lvl2pPr>
            <a:lvl3pPr indent="-412750" lvl="2" marL="1371600">
              <a:spcBef>
                <a:spcPts val="0"/>
              </a:spcBef>
              <a:spcAft>
                <a:spcPts val="0"/>
              </a:spcAft>
              <a:buSzPts val="2900"/>
              <a:buChar char="■"/>
              <a:defRPr/>
            </a:lvl3pPr>
            <a:lvl4pPr indent="-412750" lvl="3" marL="1828800">
              <a:spcBef>
                <a:spcPts val="0"/>
              </a:spcBef>
              <a:spcAft>
                <a:spcPts val="0"/>
              </a:spcAft>
              <a:buSzPts val="2900"/>
              <a:buChar char="●"/>
              <a:defRPr/>
            </a:lvl4pPr>
            <a:lvl5pPr indent="-412750" lvl="4" marL="2286000">
              <a:spcBef>
                <a:spcPts val="0"/>
              </a:spcBef>
              <a:spcAft>
                <a:spcPts val="0"/>
              </a:spcAft>
              <a:buSzPts val="2900"/>
              <a:buChar char="○"/>
              <a:defRPr/>
            </a:lvl5pPr>
            <a:lvl6pPr indent="-412750" lvl="5" marL="2743200">
              <a:spcBef>
                <a:spcPts val="0"/>
              </a:spcBef>
              <a:spcAft>
                <a:spcPts val="0"/>
              </a:spcAft>
              <a:buSzPts val="2900"/>
              <a:buChar char="■"/>
              <a:defRPr/>
            </a:lvl6pPr>
            <a:lvl7pPr indent="-412750" lvl="6" marL="3200400">
              <a:spcBef>
                <a:spcPts val="0"/>
              </a:spcBef>
              <a:spcAft>
                <a:spcPts val="0"/>
              </a:spcAft>
              <a:buSzPts val="2900"/>
              <a:buChar char="●"/>
              <a:defRPr/>
            </a:lvl7pPr>
            <a:lvl8pPr indent="-412750" lvl="7" marL="3657600">
              <a:spcBef>
                <a:spcPts val="0"/>
              </a:spcBef>
              <a:spcAft>
                <a:spcPts val="0"/>
              </a:spcAft>
              <a:buSzPts val="2900"/>
              <a:buChar char="○"/>
              <a:defRPr/>
            </a:lvl8pPr>
            <a:lvl9pPr indent="-412750" lvl="8" marL="4114800">
              <a:spcBef>
                <a:spcPts val="0"/>
              </a:spcBef>
              <a:spcAft>
                <a:spcPts val="0"/>
              </a:spcAft>
              <a:buSzPts val="2900"/>
              <a:buChar char="■"/>
              <a:defRPr/>
            </a:lvl9pPr>
          </a:lstStyle>
          <a:p/>
        </p:txBody>
      </p:sp>
      <p:sp>
        <p:nvSpPr>
          <p:cNvPr id="54" name="Google Shape;54;p5"/>
          <p:cNvSpPr txBox="1"/>
          <p:nvPr>
            <p:ph idx="2" type="body"/>
          </p:nvPr>
        </p:nvSpPr>
        <p:spPr>
          <a:xfrm>
            <a:off x="13155256" y="4180133"/>
            <a:ext cx="9075300" cy="7763100"/>
          </a:xfrm>
          <a:prstGeom prst="rect">
            <a:avLst/>
          </a:prstGeom>
        </p:spPr>
        <p:txBody>
          <a:bodyPr anchorCtr="0" anchor="t" bIns="243800" lIns="243800" spcFirstLastPara="1" rIns="243800" wrap="square" tIns="243800">
            <a:normAutofit/>
          </a:bodyPr>
          <a:lstStyle>
            <a:lvl1pPr indent="-450850" lvl="0" marL="457200">
              <a:spcBef>
                <a:spcPts val="0"/>
              </a:spcBef>
              <a:spcAft>
                <a:spcPts val="0"/>
              </a:spcAft>
              <a:buSzPts val="3500"/>
              <a:buChar char="●"/>
              <a:defRPr/>
            </a:lvl1pPr>
            <a:lvl2pPr indent="-412750" lvl="1" marL="914400">
              <a:spcBef>
                <a:spcPts val="0"/>
              </a:spcBef>
              <a:spcAft>
                <a:spcPts val="0"/>
              </a:spcAft>
              <a:buSzPts val="2900"/>
              <a:buChar char="○"/>
              <a:defRPr/>
            </a:lvl2pPr>
            <a:lvl3pPr indent="-412750" lvl="2" marL="1371600">
              <a:spcBef>
                <a:spcPts val="0"/>
              </a:spcBef>
              <a:spcAft>
                <a:spcPts val="0"/>
              </a:spcAft>
              <a:buSzPts val="2900"/>
              <a:buChar char="■"/>
              <a:defRPr/>
            </a:lvl3pPr>
            <a:lvl4pPr indent="-412750" lvl="3" marL="1828800">
              <a:spcBef>
                <a:spcPts val="0"/>
              </a:spcBef>
              <a:spcAft>
                <a:spcPts val="0"/>
              </a:spcAft>
              <a:buSzPts val="2900"/>
              <a:buChar char="●"/>
              <a:defRPr/>
            </a:lvl4pPr>
            <a:lvl5pPr indent="-412750" lvl="4" marL="2286000">
              <a:spcBef>
                <a:spcPts val="0"/>
              </a:spcBef>
              <a:spcAft>
                <a:spcPts val="0"/>
              </a:spcAft>
              <a:buSzPts val="2900"/>
              <a:buChar char="○"/>
              <a:defRPr/>
            </a:lvl5pPr>
            <a:lvl6pPr indent="-412750" lvl="5" marL="2743200">
              <a:spcBef>
                <a:spcPts val="0"/>
              </a:spcBef>
              <a:spcAft>
                <a:spcPts val="0"/>
              </a:spcAft>
              <a:buSzPts val="2900"/>
              <a:buChar char="■"/>
              <a:defRPr/>
            </a:lvl6pPr>
            <a:lvl7pPr indent="-412750" lvl="6" marL="3200400">
              <a:spcBef>
                <a:spcPts val="0"/>
              </a:spcBef>
              <a:spcAft>
                <a:spcPts val="0"/>
              </a:spcAft>
              <a:buSzPts val="2900"/>
              <a:buChar char="●"/>
              <a:defRPr/>
            </a:lvl7pPr>
            <a:lvl8pPr indent="-412750" lvl="7" marL="3657600">
              <a:spcBef>
                <a:spcPts val="0"/>
              </a:spcBef>
              <a:spcAft>
                <a:spcPts val="0"/>
              </a:spcAft>
              <a:buSzPts val="2900"/>
              <a:buChar char="○"/>
              <a:defRPr/>
            </a:lvl8pPr>
            <a:lvl9pPr indent="-412750" lvl="8" marL="4114800">
              <a:spcBef>
                <a:spcPts val="0"/>
              </a:spcBef>
              <a:spcAft>
                <a:spcPts val="0"/>
              </a:spcAft>
              <a:buSzPts val="2900"/>
              <a:buChar char="■"/>
              <a:defRPr/>
            </a:lvl9pPr>
          </a:lstStyle>
          <a:p/>
        </p:txBody>
      </p:sp>
      <p:sp>
        <p:nvSpPr>
          <p:cNvPr id="55" name="Google Shape;55;p5"/>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1016016"/>
            <a:ext cx="2767635" cy="2710133"/>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3460000" y="1050000"/>
            <a:ext cx="18770400" cy="2437500"/>
          </a:xfrm>
          <a:prstGeom prst="rect">
            <a:avLst/>
          </a:prstGeom>
        </p:spPr>
        <p:txBody>
          <a:bodyPr anchorCtr="0" anchor="t" bIns="243800" lIns="243800" spcFirstLastPara="1" rIns="243800" wrap="square" tIns="2438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61" name="Google Shape;61;p6"/>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1016016"/>
            <a:ext cx="2767635" cy="2710133"/>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3460000" y="1050000"/>
            <a:ext cx="10130400" cy="3981600"/>
          </a:xfrm>
          <a:prstGeom prst="rect">
            <a:avLst/>
          </a:prstGeom>
        </p:spPr>
        <p:txBody>
          <a:bodyPr anchorCtr="0" anchor="t" bIns="243800" lIns="243800" spcFirstLastPara="1" rIns="243800" wrap="square" tIns="2438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67" name="Google Shape;67;p7"/>
          <p:cNvSpPr txBox="1"/>
          <p:nvPr>
            <p:ph idx="1" type="body"/>
          </p:nvPr>
        </p:nvSpPr>
        <p:spPr>
          <a:xfrm>
            <a:off x="3460000" y="5260133"/>
            <a:ext cx="10130400" cy="6442500"/>
          </a:xfrm>
          <a:prstGeom prst="rect">
            <a:avLst/>
          </a:prstGeom>
        </p:spPr>
        <p:txBody>
          <a:bodyPr anchorCtr="0" anchor="t" bIns="243800" lIns="243800" spcFirstLastPara="1" rIns="243800" wrap="square" tIns="243800">
            <a:normAutofit/>
          </a:bodyPr>
          <a:lstStyle>
            <a:lvl1pPr indent="-450850" lvl="0" marL="457200">
              <a:spcBef>
                <a:spcPts val="0"/>
              </a:spcBef>
              <a:spcAft>
                <a:spcPts val="0"/>
              </a:spcAft>
              <a:buSzPts val="3500"/>
              <a:buChar char="●"/>
              <a:defRPr/>
            </a:lvl1pPr>
            <a:lvl2pPr indent="-412750" lvl="1" marL="914400">
              <a:spcBef>
                <a:spcPts val="0"/>
              </a:spcBef>
              <a:spcAft>
                <a:spcPts val="0"/>
              </a:spcAft>
              <a:buSzPts val="2900"/>
              <a:buChar char="○"/>
              <a:defRPr/>
            </a:lvl2pPr>
            <a:lvl3pPr indent="-412750" lvl="2" marL="1371600">
              <a:spcBef>
                <a:spcPts val="0"/>
              </a:spcBef>
              <a:spcAft>
                <a:spcPts val="0"/>
              </a:spcAft>
              <a:buSzPts val="2900"/>
              <a:buChar char="■"/>
              <a:defRPr/>
            </a:lvl3pPr>
            <a:lvl4pPr indent="-412750" lvl="3" marL="1828800">
              <a:spcBef>
                <a:spcPts val="0"/>
              </a:spcBef>
              <a:spcAft>
                <a:spcPts val="0"/>
              </a:spcAft>
              <a:buSzPts val="2900"/>
              <a:buChar char="●"/>
              <a:defRPr/>
            </a:lvl4pPr>
            <a:lvl5pPr indent="-412750" lvl="4" marL="2286000">
              <a:spcBef>
                <a:spcPts val="0"/>
              </a:spcBef>
              <a:spcAft>
                <a:spcPts val="0"/>
              </a:spcAft>
              <a:buSzPts val="2900"/>
              <a:buChar char="○"/>
              <a:defRPr/>
            </a:lvl5pPr>
            <a:lvl6pPr indent="-412750" lvl="5" marL="2743200">
              <a:spcBef>
                <a:spcPts val="0"/>
              </a:spcBef>
              <a:spcAft>
                <a:spcPts val="0"/>
              </a:spcAft>
              <a:buSzPts val="2900"/>
              <a:buChar char="■"/>
              <a:defRPr/>
            </a:lvl6pPr>
            <a:lvl7pPr indent="-412750" lvl="6" marL="3200400">
              <a:spcBef>
                <a:spcPts val="0"/>
              </a:spcBef>
              <a:spcAft>
                <a:spcPts val="0"/>
              </a:spcAft>
              <a:buSzPts val="2900"/>
              <a:buChar char="●"/>
              <a:defRPr/>
            </a:lvl7pPr>
            <a:lvl8pPr indent="-412750" lvl="7" marL="3657600">
              <a:spcBef>
                <a:spcPts val="0"/>
              </a:spcBef>
              <a:spcAft>
                <a:spcPts val="0"/>
              </a:spcAft>
              <a:buSzPts val="2900"/>
              <a:buChar char="○"/>
              <a:defRPr/>
            </a:lvl8pPr>
            <a:lvl9pPr indent="-412750" lvl="8" marL="4114800">
              <a:spcBef>
                <a:spcPts val="0"/>
              </a:spcBef>
              <a:spcAft>
                <a:spcPts val="0"/>
              </a:spcAft>
              <a:buSzPts val="2900"/>
              <a:buChar char="■"/>
              <a:defRPr/>
            </a:lvl9pPr>
          </a:lstStyle>
          <a:p/>
        </p:txBody>
      </p:sp>
      <p:sp>
        <p:nvSpPr>
          <p:cNvPr id="68" name="Google Shape;68;p7"/>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11750547" y="0"/>
            <a:ext cx="12633758" cy="13716171"/>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2196933" y="2311400"/>
            <a:ext cx="12231900" cy="9389700"/>
          </a:xfrm>
          <a:prstGeom prst="rect">
            <a:avLst/>
          </a:prstGeom>
        </p:spPr>
        <p:txBody>
          <a:bodyPr anchorCtr="0" anchor="ctr" bIns="243800" lIns="243800" spcFirstLastPara="1" rIns="243800" wrap="square" tIns="243800">
            <a:normAutofit/>
          </a:bodyPr>
          <a:lstStyle>
            <a:lvl1pPr lvl="0">
              <a:spcBef>
                <a:spcPts val="0"/>
              </a:spcBef>
              <a:spcAft>
                <a:spcPts val="0"/>
              </a:spcAft>
              <a:buSzPts val="7500"/>
              <a:buNone/>
              <a:defRPr/>
            </a:lvl1pPr>
            <a:lvl2pPr lvl="1">
              <a:spcBef>
                <a:spcPts val="0"/>
              </a:spcBef>
              <a:spcAft>
                <a:spcPts val="0"/>
              </a:spcAft>
              <a:buSzPts val="7500"/>
              <a:buNone/>
              <a:defRPr/>
            </a:lvl2pPr>
            <a:lvl3pPr lvl="2">
              <a:spcBef>
                <a:spcPts val="0"/>
              </a:spcBef>
              <a:spcAft>
                <a:spcPts val="0"/>
              </a:spcAft>
              <a:buSzPts val="7500"/>
              <a:buNone/>
              <a:defRPr/>
            </a:lvl3pPr>
            <a:lvl4pPr lvl="3">
              <a:spcBef>
                <a:spcPts val="0"/>
              </a:spcBef>
              <a:spcAft>
                <a:spcPts val="0"/>
              </a:spcAft>
              <a:buSzPts val="7500"/>
              <a:buNone/>
              <a:defRPr/>
            </a:lvl4pPr>
            <a:lvl5pPr lvl="4">
              <a:spcBef>
                <a:spcPts val="0"/>
              </a:spcBef>
              <a:spcAft>
                <a:spcPts val="0"/>
              </a:spcAft>
              <a:buSzPts val="7500"/>
              <a:buNone/>
              <a:defRPr/>
            </a:lvl5pPr>
            <a:lvl6pPr lvl="5">
              <a:spcBef>
                <a:spcPts val="0"/>
              </a:spcBef>
              <a:spcAft>
                <a:spcPts val="0"/>
              </a:spcAft>
              <a:buSzPts val="7500"/>
              <a:buNone/>
              <a:defRPr/>
            </a:lvl6pPr>
            <a:lvl7pPr lvl="6">
              <a:spcBef>
                <a:spcPts val="0"/>
              </a:spcBef>
              <a:spcAft>
                <a:spcPts val="0"/>
              </a:spcAft>
              <a:buSzPts val="7500"/>
              <a:buNone/>
              <a:defRPr/>
            </a:lvl7pPr>
            <a:lvl8pPr lvl="7">
              <a:spcBef>
                <a:spcPts val="0"/>
              </a:spcBef>
              <a:spcAft>
                <a:spcPts val="0"/>
              </a:spcAft>
              <a:buSzPts val="7500"/>
              <a:buNone/>
              <a:defRPr/>
            </a:lvl8pPr>
            <a:lvl9pPr lvl="8">
              <a:spcBef>
                <a:spcPts val="0"/>
              </a:spcBef>
              <a:spcAft>
                <a:spcPts val="0"/>
              </a:spcAft>
              <a:buSzPts val="7500"/>
              <a:buNone/>
              <a:defRPr/>
            </a:lvl9pPr>
          </a:lstStyle>
          <a:p/>
        </p:txBody>
      </p:sp>
      <p:sp>
        <p:nvSpPr>
          <p:cNvPr id="90" name="Google Shape;90;p8"/>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1016016"/>
            <a:ext cx="2767635" cy="2710133"/>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3460000" y="4422200"/>
            <a:ext cx="8096700" cy="4671300"/>
          </a:xfrm>
          <a:prstGeom prst="rect">
            <a:avLst/>
          </a:prstGeom>
        </p:spPr>
        <p:txBody>
          <a:bodyPr anchorCtr="0" anchor="t" bIns="243800" lIns="243800" spcFirstLastPara="1" rIns="243800" wrap="square" tIns="2438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96" name="Google Shape;96;p9"/>
          <p:cNvSpPr txBox="1"/>
          <p:nvPr>
            <p:ph idx="1" type="subTitle"/>
          </p:nvPr>
        </p:nvSpPr>
        <p:spPr>
          <a:xfrm>
            <a:off x="3460000" y="9434667"/>
            <a:ext cx="8096700" cy="1349700"/>
          </a:xfrm>
          <a:prstGeom prst="rect">
            <a:avLst/>
          </a:prstGeom>
        </p:spPr>
        <p:txBody>
          <a:bodyPr anchorCtr="0" anchor="t" bIns="243800" lIns="243800" spcFirstLastPara="1" rIns="243800" wrap="square" tIns="243800">
            <a:normAutofit/>
          </a:bodyPr>
          <a:lstStyle>
            <a:lvl1pPr lvl="0">
              <a:lnSpc>
                <a:spcPct val="100000"/>
              </a:lnSpc>
              <a:spcBef>
                <a:spcPts val="0"/>
              </a:spcBef>
              <a:spcAft>
                <a:spcPts val="0"/>
              </a:spcAft>
              <a:buSzPts val="3500"/>
              <a:buNone/>
              <a:defRPr/>
            </a:lvl1pPr>
            <a:lvl2pPr lvl="1">
              <a:lnSpc>
                <a:spcPct val="100000"/>
              </a:lnSpc>
              <a:spcBef>
                <a:spcPts val="0"/>
              </a:spcBef>
              <a:spcAft>
                <a:spcPts val="0"/>
              </a:spcAft>
              <a:buSzPts val="3500"/>
              <a:buNone/>
              <a:defRPr sz="3500"/>
            </a:lvl2pPr>
            <a:lvl3pPr lvl="2">
              <a:lnSpc>
                <a:spcPct val="100000"/>
              </a:lnSpc>
              <a:spcBef>
                <a:spcPts val="0"/>
              </a:spcBef>
              <a:spcAft>
                <a:spcPts val="0"/>
              </a:spcAft>
              <a:buSzPts val="3500"/>
              <a:buNone/>
              <a:defRPr sz="3500"/>
            </a:lvl3pPr>
            <a:lvl4pPr lvl="3">
              <a:lnSpc>
                <a:spcPct val="100000"/>
              </a:lnSpc>
              <a:spcBef>
                <a:spcPts val="0"/>
              </a:spcBef>
              <a:spcAft>
                <a:spcPts val="0"/>
              </a:spcAft>
              <a:buSzPts val="3500"/>
              <a:buNone/>
              <a:defRPr sz="3500"/>
            </a:lvl4pPr>
            <a:lvl5pPr lvl="4">
              <a:lnSpc>
                <a:spcPct val="100000"/>
              </a:lnSpc>
              <a:spcBef>
                <a:spcPts val="0"/>
              </a:spcBef>
              <a:spcAft>
                <a:spcPts val="0"/>
              </a:spcAft>
              <a:buSzPts val="3500"/>
              <a:buNone/>
              <a:defRPr sz="3500"/>
            </a:lvl5pPr>
            <a:lvl6pPr lvl="5">
              <a:lnSpc>
                <a:spcPct val="100000"/>
              </a:lnSpc>
              <a:spcBef>
                <a:spcPts val="0"/>
              </a:spcBef>
              <a:spcAft>
                <a:spcPts val="0"/>
              </a:spcAft>
              <a:buSzPts val="3500"/>
              <a:buNone/>
              <a:defRPr sz="3500"/>
            </a:lvl6pPr>
            <a:lvl7pPr lvl="6">
              <a:lnSpc>
                <a:spcPct val="100000"/>
              </a:lnSpc>
              <a:spcBef>
                <a:spcPts val="0"/>
              </a:spcBef>
              <a:spcAft>
                <a:spcPts val="0"/>
              </a:spcAft>
              <a:buSzPts val="3500"/>
              <a:buNone/>
              <a:defRPr sz="3500"/>
            </a:lvl7pPr>
            <a:lvl8pPr lvl="7">
              <a:lnSpc>
                <a:spcPct val="100000"/>
              </a:lnSpc>
              <a:spcBef>
                <a:spcPts val="0"/>
              </a:spcBef>
              <a:spcAft>
                <a:spcPts val="0"/>
              </a:spcAft>
              <a:buSzPts val="3500"/>
              <a:buNone/>
              <a:defRPr sz="3500"/>
            </a:lvl8pPr>
            <a:lvl9pPr lvl="8">
              <a:lnSpc>
                <a:spcPct val="100000"/>
              </a:lnSpc>
              <a:spcBef>
                <a:spcPts val="0"/>
              </a:spcBef>
              <a:spcAft>
                <a:spcPts val="0"/>
              </a:spcAft>
              <a:buSzPts val="3500"/>
              <a:buNone/>
              <a:defRPr sz="3500"/>
            </a:lvl9pPr>
          </a:lstStyle>
          <a:p/>
        </p:txBody>
      </p:sp>
      <p:sp>
        <p:nvSpPr>
          <p:cNvPr id="97" name="Google Shape;97;p9"/>
          <p:cNvSpPr txBox="1"/>
          <p:nvPr>
            <p:ph idx="2" type="body"/>
          </p:nvPr>
        </p:nvSpPr>
        <p:spPr>
          <a:xfrm>
            <a:off x="12395200" y="4524267"/>
            <a:ext cx="9804900" cy="6260100"/>
          </a:xfrm>
          <a:prstGeom prst="rect">
            <a:avLst/>
          </a:prstGeom>
        </p:spPr>
        <p:txBody>
          <a:bodyPr anchorCtr="0" anchor="t" bIns="243800" lIns="243800" spcFirstLastPara="1" rIns="243800" wrap="square" tIns="243800">
            <a:normAutofit/>
          </a:bodyPr>
          <a:lstStyle>
            <a:lvl1pPr indent="-450850" lvl="0" marL="457200">
              <a:spcBef>
                <a:spcPts val="0"/>
              </a:spcBef>
              <a:spcAft>
                <a:spcPts val="0"/>
              </a:spcAft>
              <a:buSzPts val="3500"/>
              <a:buChar char="●"/>
              <a:defRPr/>
            </a:lvl1pPr>
            <a:lvl2pPr indent="-412750" lvl="1" marL="914400">
              <a:spcBef>
                <a:spcPts val="0"/>
              </a:spcBef>
              <a:spcAft>
                <a:spcPts val="0"/>
              </a:spcAft>
              <a:buSzPts val="2900"/>
              <a:buChar char="○"/>
              <a:defRPr/>
            </a:lvl2pPr>
            <a:lvl3pPr indent="-412750" lvl="2" marL="1371600">
              <a:spcBef>
                <a:spcPts val="0"/>
              </a:spcBef>
              <a:spcAft>
                <a:spcPts val="0"/>
              </a:spcAft>
              <a:buSzPts val="2900"/>
              <a:buChar char="■"/>
              <a:defRPr/>
            </a:lvl3pPr>
            <a:lvl4pPr indent="-412750" lvl="3" marL="1828800">
              <a:spcBef>
                <a:spcPts val="0"/>
              </a:spcBef>
              <a:spcAft>
                <a:spcPts val="0"/>
              </a:spcAft>
              <a:buSzPts val="2900"/>
              <a:buChar char="●"/>
              <a:defRPr/>
            </a:lvl4pPr>
            <a:lvl5pPr indent="-412750" lvl="4" marL="2286000">
              <a:spcBef>
                <a:spcPts val="0"/>
              </a:spcBef>
              <a:spcAft>
                <a:spcPts val="0"/>
              </a:spcAft>
              <a:buSzPts val="2900"/>
              <a:buChar char="○"/>
              <a:defRPr/>
            </a:lvl5pPr>
            <a:lvl6pPr indent="-412750" lvl="5" marL="2743200">
              <a:spcBef>
                <a:spcPts val="0"/>
              </a:spcBef>
              <a:spcAft>
                <a:spcPts val="0"/>
              </a:spcAft>
              <a:buSzPts val="2900"/>
              <a:buChar char="■"/>
              <a:defRPr/>
            </a:lvl6pPr>
            <a:lvl7pPr indent="-412750" lvl="6" marL="3200400">
              <a:spcBef>
                <a:spcPts val="0"/>
              </a:spcBef>
              <a:spcAft>
                <a:spcPts val="0"/>
              </a:spcAft>
              <a:buSzPts val="2900"/>
              <a:buChar char="●"/>
              <a:defRPr/>
            </a:lvl7pPr>
            <a:lvl8pPr indent="-412750" lvl="7" marL="3657600">
              <a:spcBef>
                <a:spcPts val="0"/>
              </a:spcBef>
              <a:spcAft>
                <a:spcPts val="0"/>
              </a:spcAft>
              <a:buSzPts val="2900"/>
              <a:buChar char="○"/>
              <a:defRPr/>
            </a:lvl8pPr>
            <a:lvl9pPr indent="-412750" lvl="8" marL="4114800">
              <a:spcBef>
                <a:spcPts val="0"/>
              </a:spcBef>
              <a:spcAft>
                <a:spcPts val="0"/>
              </a:spcAft>
              <a:buSzPts val="2900"/>
              <a:buChar char="■"/>
              <a:defRPr/>
            </a:lvl9pPr>
          </a:lstStyle>
          <a:p/>
        </p:txBody>
      </p:sp>
      <p:sp>
        <p:nvSpPr>
          <p:cNvPr id="98" name="Google Shape;98;p9"/>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11009651"/>
            <a:ext cx="1863823" cy="1825775"/>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2167267" y="11481000"/>
            <a:ext cx="18495900" cy="1396800"/>
          </a:xfrm>
          <a:prstGeom prst="rect">
            <a:avLst/>
          </a:prstGeom>
        </p:spPr>
        <p:txBody>
          <a:bodyPr anchorCtr="0" anchor="ctr" bIns="243800" lIns="243800" spcFirstLastPara="1" rIns="243800" wrap="square" tIns="243800">
            <a:normAutofit/>
          </a:bodyPr>
          <a:lstStyle>
            <a:lvl1pPr indent="-228600" lvl="0" marL="457200">
              <a:lnSpc>
                <a:spcPct val="100000"/>
              </a:lnSpc>
              <a:spcBef>
                <a:spcPts val="0"/>
              </a:spcBef>
              <a:spcAft>
                <a:spcPts val="0"/>
              </a:spcAft>
              <a:buSzPts val="3500"/>
              <a:buNone/>
              <a:defRPr/>
            </a:lvl1pPr>
          </a:lstStyle>
          <a:p/>
        </p:txBody>
      </p:sp>
      <p:sp>
        <p:nvSpPr>
          <p:cNvPr id="104" name="Google Shape;104;p10"/>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1200" y="1186733"/>
            <a:ext cx="22721700" cy="1527300"/>
          </a:xfrm>
          <a:prstGeom prst="rect">
            <a:avLst/>
          </a:prstGeom>
          <a:noFill/>
          <a:ln>
            <a:noFill/>
          </a:ln>
        </p:spPr>
        <p:txBody>
          <a:bodyPr anchorCtr="0" anchor="t" bIns="243800" lIns="243800" spcFirstLastPara="1" rIns="243800" wrap="square" tIns="243800">
            <a:normAutofit/>
          </a:bodyPr>
          <a:lstStyle>
            <a:lvl1pPr lvl="0">
              <a:spcBef>
                <a:spcPts val="0"/>
              </a:spcBef>
              <a:spcAft>
                <a:spcPts val="0"/>
              </a:spcAft>
              <a:buClr>
                <a:schemeClr val="lt1"/>
              </a:buClr>
              <a:buSzPts val="7500"/>
              <a:buFont typeface="Montserrat"/>
              <a:buNone/>
              <a:defRPr sz="7500">
                <a:solidFill>
                  <a:schemeClr val="lt1"/>
                </a:solidFill>
                <a:latin typeface="Montserrat"/>
                <a:ea typeface="Montserrat"/>
                <a:cs typeface="Montserrat"/>
                <a:sym typeface="Montserrat"/>
              </a:defRPr>
            </a:lvl1pPr>
            <a:lvl2pPr lvl="1">
              <a:spcBef>
                <a:spcPts val="0"/>
              </a:spcBef>
              <a:spcAft>
                <a:spcPts val="0"/>
              </a:spcAft>
              <a:buClr>
                <a:schemeClr val="lt1"/>
              </a:buClr>
              <a:buSzPts val="7500"/>
              <a:buFont typeface="Montserrat"/>
              <a:buNone/>
              <a:defRPr sz="7500">
                <a:solidFill>
                  <a:schemeClr val="lt1"/>
                </a:solidFill>
                <a:latin typeface="Montserrat"/>
                <a:ea typeface="Montserrat"/>
                <a:cs typeface="Montserrat"/>
                <a:sym typeface="Montserrat"/>
              </a:defRPr>
            </a:lvl2pPr>
            <a:lvl3pPr lvl="2">
              <a:spcBef>
                <a:spcPts val="0"/>
              </a:spcBef>
              <a:spcAft>
                <a:spcPts val="0"/>
              </a:spcAft>
              <a:buClr>
                <a:schemeClr val="lt1"/>
              </a:buClr>
              <a:buSzPts val="7500"/>
              <a:buFont typeface="Montserrat"/>
              <a:buNone/>
              <a:defRPr sz="7500">
                <a:solidFill>
                  <a:schemeClr val="lt1"/>
                </a:solidFill>
                <a:latin typeface="Montserrat"/>
                <a:ea typeface="Montserrat"/>
                <a:cs typeface="Montserrat"/>
                <a:sym typeface="Montserrat"/>
              </a:defRPr>
            </a:lvl3pPr>
            <a:lvl4pPr lvl="3">
              <a:spcBef>
                <a:spcPts val="0"/>
              </a:spcBef>
              <a:spcAft>
                <a:spcPts val="0"/>
              </a:spcAft>
              <a:buClr>
                <a:schemeClr val="lt1"/>
              </a:buClr>
              <a:buSzPts val="7500"/>
              <a:buFont typeface="Montserrat"/>
              <a:buNone/>
              <a:defRPr sz="7500">
                <a:solidFill>
                  <a:schemeClr val="lt1"/>
                </a:solidFill>
                <a:latin typeface="Montserrat"/>
                <a:ea typeface="Montserrat"/>
                <a:cs typeface="Montserrat"/>
                <a:sym typeface="Montserrat"/>
              </a:defRPr>
            </a:lvl4pPr>
            <a:lvl5pPr lvl="4">
              <a:spcBef>
                <a:spcPts val="0"/>
              </a:spcBef>
              <a:spcAft>
                <a:spcPts val="0"/>
              </a:spcAft>
              <a:buClr>
                <a:schemeClr val="lt1"/>
              </a:buClr>
              <a:buSzPts val="7500"/>
              <a:buFont typeface="Montserrat"/>
              <a:buNone/>
              <a:defRPr sz="7500">
                <a:solidFill>
                  <a:schemeClr val="lt1"/>
                </a:solidFill>
                <a:latin typeface="Montserrat"/>
                <a:ea typeface="Montserrat"/>
                <a:cs typeface="Montserrat"/>
                <a:sym typeface="Montserrat"/>
              </a:defRPr>
            </a:lvl5pPr>
            <a:lvl6pPr lvl="5">
              <a:spcBef>
                <a:spcPts val="0"/>
              </a:spcBef>
              <a:spcAft>
                <a:spcPts val="0"/>
              </a:spcAft>
              <a:buClr>
                <a:schemeClr val="lt1"/>
              </a:buClr>
              <a:buSzPts val="7500"/>
              <a:buFont typeface="Montserrat"/>
              <a:buNone/>
              <a:defRPr sz="7500">
                <a:solidFill>
                  <a:schemeClr val="lt1"/>
                </a:solidFill>
                <a:latin typeface="Montserrat"/>
                <a:ea typeface="Montserrat"/>
                <a:cs typeface="Montserrat"/>
                <a:sym typeface="Montserrat"/>
              </a:defRPr>
            </a:lvl6pPr>
            <a:lvl7pPr lvl="6">
              <a:spcBef>
                <a:spcPts val="0"/>
              </a:spcBef>
              <a:spcAft>
                <a:spcPts val="0"/>
              </a:spcAft>
              <a:buClr>
                <a:schemeClr val="lt1"/>
              </a:buClr>
              <a:buSzPts val="7500"/>
              <a:buFont typeface="Montserrat"/>
              <a:buNone/>
              <a:defRPr sz="7500">
                <a:solidFill>
                  <a:schemeClr val="lt1"/>
                </a:solidFill>
                <a:latin typeface="Montserrat"/>
                <a:ea typeface="Montserrat"/>
                <a:cs typeface="Montserrat"/>
                <a:sym typeface="Montserrat"/>
              </a:defRPr>
            </a:lvl7pPr>
            <a:lvl8pPr lvl="7">
              <a:spcBef>
                <a:spcPts val="0"/>
              </a:spcBef>
              <a:spcAft>
                <a:spcPts val="0"/>
              </a:spcAft>
              <a:buClr>
                <a:schemeClr val="lt1"/>
              </a:buClr>
              <a:buSzPts val="7500"/>
              <a:buFont typeface="Montserrat"/>
              <a:buNone/>
              <a:defRPr sz="7500">
                <a:solidFill>
                  <a:schemeClr val="lt1"/>
                </a:solidFill>
                <a:latin typeface="Montserrat"/>
                <a:ea typeface="Montserrat"/>
                <a:cs typeface="Montserrat"/>
                <a:sym typeface="Montserrat"/>
              </a:defRPr>
            </a:lvl8pPr>
            <a:lvl9pPr lvl="8">
              <a:spcBef>
                <a:spcPts val="0"/>
              </a:spcBef>
              <a:spcAft>
                <a:spcPts val="0"/>
              </a:spcAft>
              <a:buClr>
                <a:schemeClr val="lt1"/>
              </a:buClr>
              <a:buSzPts val="7500"/>
              <a:buFont typeface="Montserrat"/>
              <a:buNone/>
              <a:defRPr sz="75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831200" y="3073267"/>
            <a:ext cx="22721700" cy="9110400"/>
          </a:xfrm>
          <a:prstGeom prst="rect">
            <a:avLst/>
          </a:prstGeom>
          <a:noFill/>
          <a:ln>
            <a:noFill/>
          </a:ln>
        </p:spPr>
        <p:txBody>
          <a:bodyPr anchorCtr="0" anchor="t" bIns="243800" lIns="243800" spcFirstLastPara="1" rIns="243800" wrap="square" tIns="243800">
            <a:normAutofit/>
          </a:bodyPr>
          <a:lstStyle>
            <a:lvl1pPr indent="-450850" lvl="0" marL="457200">
              <a:lnSpc>
                <a:spcPct val="115000"/>
              </a:lnSpc>
              <a:spcBef>
                <a:spcPts val="0"/>
              </a:spcBef>
              <a:spcAft>
                <a:spcPts val="0"/>
              </a:spcAft>
              <a:buClr>
                <a:schemeClr val="lt1"/>
              </a:buClr>
              <a:buSzPts val="3500"/>
              <a:buFont typeface="Lato"/>
              <a:buChar char="●"/>
              <a:defRPr sz="3500">
                <a:solidFill>
                  <a:schemeClr val="lt1"/>
                </a:solidFill>
                <a:latin typeface="Lato"/>
                <a:ea typeface="Lato"/>
                <a:cs typeface="Lato"/>
                <a:sym typeface="Lato"/>
              </a:defRPr>
            </a:lvl1pPr>
            <a:lvl2pPr indent="-412750" lvl="1" marL="914400">
              <a:lnSpc>
                <a:spcPct val="115000"/>
              </a:lnSpc>
              <a:spcBef>
                <a:spcPts val="0"/>
              </a:spcBef>
              <a:spcAft>
                <a:spcPts val="0"/>
              </a:spcAft>
              <a:buClr>
                <a:schemeClr val="lt1"/>
              </a:buClr>
              <a:buSzPts val="2900"/>
              <a:buFont typeface="Lato"/>
              <a:buChar char="○"/>
              <a:defRPr sz="2900">
                <a:solidFill>
                  <a:schemeClr val="lt1"/>
                </a:solidFill>
                <a:latin typeface="Lato"/>
                <a:ea typeface="Lato"/>
                <a:cs typeface="Lato"/>
                <a:sym typeface="Lato"/>
              </a:defRPr>
            </a:lvl2pPr>
            <a:lvl3pPr indent="-412750" lvl="2" marL="1371600">
              <a:lnSpc>
                <a:spcPct val="115000"/>
              </a:lnSpc>
              <a:spcBef>
                <a:spcPts val="0"/>
              </a:spcBef>
              <a:spcAft>
                <a:spcPts val="0"/>
              </a:spcAft>
              <a:buClr>
                <a:schemeClr val="lt1"/>
              </a:buClr>
              <a:buSzPts val="2900"/>
              <a:buFont typeface="Lato"/>
              <a:buChar char="■"/>
              <a:defRPr sz="2900">
                <a:solidFill>
                  <a:schemeClr val="lt1"/>
                </a:solidFill>
                <a:latin typeface="Lato"/>
                <a:ea typeface="Lato"/>
                <a:cs typeface="Lato"/>
                <a:sym typeface="Lato"/>
              </a:defRPr>
            </a:lvl3pPr>
            <a:lvl4pPr indent="-412750" lvl="3" marL="1828800">
              <a:lnSpc>
                <a:spcPct val="115000"/>
              </a:lnSpc>
              <a:spcBef>
                <a:spcPts val="0"/>
              </a:spcBef>
              <a:spcAft>
                <a:spcPts val="0"/>
              </a:spcAft>
              <a:buClr>
                <a:schemeClr val="lt1"/>
              </a:buClr>
              <a:buSzPts val="2900"/>
              <a:buFont typeface="Lato"/>
              <a:buChar char="●"/>
              <a:defRPr sz="2900">
                <a:solidFill>
                  <a:schemeClr val="lt1"/>
                </a:solidFill>
                <a:latin typeface="Lato"/>
                <a:ea typeface="Lato"/>
                <a:cs typeface="Lato"/>
                <a:sym typeface="Lato"/>
              </a:defRPr>
            </a:lvl4pPr>
            <a:lvl5pPr indent="-412750" lvl="4" marL="2286000">
              <a:lnSpc>
                <a:spcPct val="115000"/>
              </a:lnSpc>
              <a:spcBef>
                <a:spcPts val="0"/>
              </a:spcBef>
              <a:spcAft>
                <a:spcPts val="0"/>
              </a:spcAft>
              <a:buClr>
                <a:schemeClr val="lt1"/>
              </a:buClr>
              <a:buSzPts val="2900"/>
              <a:buFont typeface="Lato"/>
              <a:buChar char="○"/>
              <a:defRPr sz="2900">
                <a:solidFill>
                  <a:schemeClr val="lt1"/>
                </a:solidFill>
                <a:latin typeface="Lato"/>
                <a:ea typeface="Lato"/>
                <a:cs typeface="Lato"/>
                <a:sym typeface="Lato"/>
              </a:defRPr>
            </a:lvl5pPr>
            <a:lvl6pPr indent="-412750" lvl="5" marL="2743200">
              <a:lnSpc>
                <a:spcPct val="115000"/>
              </a:lnSpc>
              <a:spcBef>
                <a:spcPts val="0"/>
              </a:spcBef>
              <a:spcAft>
                <a:spcPts val="0"/>
              </a:spcAft>
              <a:buClr>
                <a:schemeClr val="lt1"/>
              </a:buClr>
              <a:buSzPts val="2900"/>
              <a:buFont typeface="Lato"/>
              <a:buChar char="■"/>
              <a:defRPr sz="2900">
                <a:solidFill>
                  <a:schemeClr val="lt1"/>
                </a:solidFill>
                <a:latin typeface="Lato"/>
                <a:ea typeface="Lato"/>
                <a:cs typeface="Lato"/>
                <a:sym typeface="Lato"/>
              </a:defRPr>
            </a:lvl6pPr>
            <a:lvl7pPr indent="-412750" lvl="6" marL="3200400">
              <a:lnSpc>
                <a:spcPct val="115000"/>
              </a:lnSpc>
              <a:spcBef>
                <a:spcPts val="0"/>
              </a:spcBef>
              <a:spcAft>
                <a:spcPts val="0"/>
              </a:spcAft>
              <a:buClr>
                <a:schemeClr val="lt1"/>
              </a:buClr>
              <a:buSzPts val="2900"/>
              <a:buFont typeface="Lato"/>
              <a:buChar char="●"/>
              <a:defRPr sz="2900">
                <a:solidFill>
                  <a:schemeClr val="lt1"/>
                </a:solidFill>
                <a:latin typeface="Lato"/>
                <a:ea typeface="Lato"/>
                <a:cs typeface="Lato"/>
                <a:sym typeface="Lato"/>
              </a:defRPr>
            </a:lvl7pPr>
            <a:lvl8pPr indent="-412750" lvl="7" marL="3657600">
              <a:lnSpc>
                <a:spcPct val="115000"/>
              </a:lnSpc>
              <a:spcBef>
                <a:spcPts val="0"/>
              </a:spcBef>
              <a:spcAft>
                <a:spcPts val="0"/>
              </a:spcAft>
              <a:buClr>
                <a:schemeClr val="lt1"/>
              </a:buClr>
              <a:buSzPts val="2900"/>
              <a:buFont typeface="Lato"/>
              <a:buChar char="○"/>
              <a:defRPr sz="2900">
                <a:solidFill>
                  <a:schemeClr val="lt1"/>
                </a:solidFill>
                <a:latin typeface="Lato"/>
                <a:ea typeface="Lato"/>
                <a:cs typeface="Lato"/>
                <a:sym typeface="Lato"/>
              </a:defRPr>
            </a:lvl8pPr>
            <a:lvl9pPr indent="-412750" lvl="8" marL="4114800">
              <a:lnSpc>
                <a:spcPct val="115000"/>
              </a:lnSpc>
              <a:spcBef>
                <a:spcPts val="0"/>
              </a:spcBef>
              <a:spcAft>
                <a:spcPts val="0"/>
              </a:spcAft>
              <a:buClr>
                <a:schemeClr val="lt1"/>
              </a:buClr>
              <a:buSzPts val="2900"/>
              <a:buFont typeface="Lato"/>
              <a:buChar char="■"/>
              <a:defRPr sz="2900">
                <a:solidFill>
                  <a:schemeClr val="lt1"/>
                </a:solidFill>
                <a:latin typeface="Lato"/>
                <a:ea typeface="Lato"/>
                <a:cs typeface="Lato"/>
                <a:sym typeface="Lato"/>
              </a:defRPr>
            </a:lvl9pPr>
          </a:lstStyle>
          <a:p/>
        </p:txBody>
      </p:sp>
      <p:sp>
        <p:nvSpPr>
          <p:cNvPr id="8" name="Google Shape;8;p1"/>
          <p:cNvSpPr txBox="1"/>
          <p:nvPr>
            <p:ph idx="12" type="sldNum"/>
          </p:nvPr>
        </p:nvSpPr>
        <p:spPr>
          <a:xfrm>
            <a:off x="22593221" y="12435245"/>
            <a:ext cx="1463100" cy="1049700"/>
          </a:xfrm>
          <a:prstGeom prst="rect">
            <a:avLst/>
          </a:prstGeom>
          <a:noFill/>
          <a:ln>
            <a:noFill/>
          </a:ln>
        </p:spPr>
        <p:txBody>
          <a:bodyPr anchorCtr="0" anchor="ctr" bIns="243800" lIns="243800" spcFirstLastPara="1" rIns="243800" wrap="square" tIns="243800">
            <a:normAutofit/>
          </a:bodyPr>
          <a:lstStyle>
            <a:lvl1pPr lvl="0" algn="r">
              <a:buNone/>
              <a:defRPr sz="2700">
                <a:solidFill>
                  <a:schemeClr val="lt1"/>
                </a:solidFill>
                <a:latin typeface="Lato"/>
                <a:ea typeface="Lato"/>
                <a:cs typeface="Lato"/>
                <a:sym typeface="Lato"/>
              </a:defRPr>
            </a:lvl1pPr>
            <a:lvl2pPr lvl="1" algn="r">
              <a:buNone/>
              <a:defRPr sz="2700">
                <a:solidFill>
                  <a:schemeClr val="lt1"/>
                </a:solidFill>
                <a:latin typeface="Lato"/>
                <a:ea typeface="Lato"/>
                <a:cs typeface="Lato"/>
                <a:sym typeface="Lato"/>
              </a:defRPr>
            </a:lvl2pPr>
            <a:lvl3pPr lvl="2" algn="r">
              <a:buNone/>
              <a:defRPr sz="2700">
                <a:solidFill>
                  <a:schemeClr val="lt1"/>
                </a:solidFill>
                <a:latin typeface="Lato"/>
                <a:ea typeface="Lato"/>
                <a:cs typeface="Lato"/>
                <a:sym typeface="Lato"/>
              </a:defRPr>
            </a:lvl3pPr>
            <a:lvl4pPr lvl="3" algn="r">
              <a:buNone/>
              <a:defRPr sz="2700">
                <a:solidFill>
                  <a:schemeClr val="lt1"/>
                </a:solidFill>
                <a:latin typeface="Lato"/>
                <a:ea typeface="Lato"/>
                <a:cs typeface="Lato"/>
                <a:sym typeface="Lato"/>
              </a:defRPr>
            </a:lvl4pPr>
            <a:lvl5pPr lvl="4" algn="r">
              <a:buNone/>
              <a:defRPr sz="2700">
                <a:solidFill>
                  <a:schemeClr val="lt1"/>
                </a:solidFill>
                <a:latin typeface="Lato"/>
                <a:ea typeface="Lato"/>
                <a:cs typeface="Lato"/>
                <a:sym typeface="Lato"/>
              </a:defRPr>
            </a:lvl5pPr>
            <a:lvl6pPr lvl="5" algn="r">
              <a:buNone/>
              <a:defRPr sz="2700">
                <a:solidFill>
                  <a:schemeClr val="lt1"/>
                </a:solidFill>
                <a:latin typeface="Lato"/>
                <a:ea typeface="Lato"/>
                <a:cs typeface="Lato"/>
                <a:sym typeface="Lato"/>
              </a:defRPr>
            </a:lvl6pPr>
            <a:lvl7pPr lvl="6" algn="r">
              <a:buNone/>
              <a:defRPr sz="2700">
                <a:solidFill>
                  <a:schemeClr val="lt1"/>
                </a:solidFill>
                <a:latin typeface="Lato"/>
                <a:ea typeface="Lato"/>
                <a:cs typeface="Lato"/>
                <a:sym typeface="Lato"/>
              </a:defRPr>
            </a:lvl7pPr>
            <a:lvl8pPr lvl="7" algn="r">
              <a:buNone/>
              <a:defRPr sz="2700">
                <a:solidFill>
                  <a:schemeClr val="lt1"/>
                </a:solidFill>
                <a:latin typeface="Lato"/>
                <a:ea typeface="Lato"/>
                <a:cs typeface="Lato"/>
                <a:sym typeface="Lato"/>
              </a:defRPr>
            </a:lvl8pPr>
            <a:lvl9pPr lvl="8" algn="r">
              <a:buNone/>
              <a:defRPr sz="27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0" Type="http://schemas.openxmlformats.org/officeDocument/2006/relationships/hyperlink" Target="https://relevant.software/blog/top-8-flutter-advantages-and-why-you-should-try-flutter-on-your-next-project/#8_The_Potential_Ability_to_Go_Beyond_Mobile" TargetMode="External"/><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relevant.software/blog/top-8-flutter-advantages-and-why-you-should-try-flutter-on-your-next-project/#1_Same_UI_and_Business_Logic_in_All_Platforms" TargetMode="External"/><Relationship Id="rId4" Type="http://schemas.openxmlformats.org/officeDocument/2006/relationships/hyperlink" Target="https://relevant.software/blog/top-8-flutter-advantages-and-why-you-should-try-flutter-on-your-next-project/#2_Reduced_Code_Development_Time" TargetMode="External"/><Relationship Id="rId9" Type="http://schemas.openxmlformats.org/officeDocument/2006/relationships/hyperlink" Target="https://relevant.software/blog/top-8-flutter-advantages-and-why-you-should-try-flutter-on-your-next-project/#7_Simple_Platform-Specific_Logic_Implementation" TargetMode="External"/><Relationship Id="rId5" Type="http://schemas.openxmlformats.org/officeDocument/2006/relationships/hyperlink" Target="https://relevant.software/blog/top-8-flutter-advantages-and-why-you-should-try-flutter-on-your-next-project/#3_Increased_Time-to-Market_Speed" TargetMode="External"/><Relationship Id="rId6" Type="http://schemas.openxmlformats.org/officeDocument/2006/relationships/hyperlink" Target="https://relevant.software/blog/top-8-flutter-advantages-and-why-you-should-try-flutter-on-your-next-project/#4_Similar_to_Native_App_Performance" TargetMode="External"/><Relationship Id="rId7" Type="http://schemas.openxmlformats.org/officeDocument/2006/relationships/hyperlink" Target="https://relevant.software/blog/top-8-flutter-advantages-and-why-you-should-try-flutter-on-your-next-project/#5_Custom_Animated_UI_of_Any_Complexity_Available" TargetMode="External"/><Relationship Id="rId8" Type="http://schemas.openxmlformats.org/officeDocument/2006/relationships/hyperlink" Target="https://relevant.software/blog/top-8-flutter-advantages-and-why-you-should-try-flutter-on-your-next-project/#6_Own_Rendering_Engin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mailto:tanveersingh0710@gmail.com" TargetMode="External"/><Relationship Id="rId4" Type="http://schemas.openxmlformats.org/officeDocument/2006/relationships/hyperlink" Target="mailto:grewaleshandeep.01@gmail.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9432400" y="4209067"/>
            <a:ext cx="13380000" cy="4210500"/>
          </a:xfrm>
          <a:prstGeom prst="rect">
            <a:avLst/>
          </a:prstGeom>
        </p:spPr>
        <p:txBody>
          <a:bodyPr anchorCtr="0" anchor="t" bIns="243800" lIns="243800" spcFirstLastPara="1" rIns="243800" wrap="square" tIns="243800">
            <a:normAutofit/>
          </a:bodyPr>
          <a:lstStyle/>
          <a:p>
            <a:pPr indent="0" lvl="0" marL="0" rtl="0" algn="l">
              <a:spcBef>
                <a:spcPts val="0"/>
              </a:spcBef>
              <a:spcAft>
                <a:spcPts val="0"/>
              </a:spcAft>
              <a:buNone/>
            </a:pPr>
            <a:r>
              <a:rPr lang="en-US" sz="8400"/>
              <a:t>Android Patient Tracker</a:t>
            </a:r>
            <a:endParaRPr sz="8400"/>
          </a:p>
        </p:txBody>
      </p:sp>
      <p:sp>
        <p:nvSpPr>
          <p:cNvPr id="141" name="Google Shape;141;p14"/>
          <p:cNvSpPr txBox="1"/>
          <p:nvPr>
            <p:ph idx="1" type="subTitle"/>
          </p:nvPr>
        </p:nvSpPr>
        <p:spPr>
          <a:xfrm>
            <a:off x="9432400" y="5802142"/>
            <a:ext cx="9255300" cy="1349700"/>
          </a:xfrm>
          <a:prstGeom prst="rect">
            <a:avLst/>
          </a:prstGeom>
        </p:spPr>
        <p:txBody>
          <a:bodyPr anchorCtr="0" anchor="t" bIns="243800" lIns="243800" spcFirstLastPara="1" rIns="243800" wrap="square" tIns="243800">
            <a:normAutofit/>
          </a:bodyPr>
          <a:lstStyle/>
          <a:p>
            <a:pPr indent="0" lvl="0" marL="0" rtl="0" algn="l">
              <a:spcBef>
                <a:spcPts val="0"/>
              </a:spcBef>
              <a:spcAft>
                <a:spcPts val="0"/>
              </a:spcAft>
              <a:buNone/>
            </a:pPr>
            <a:r>
              <a:rPr lang="en-US">
                <a:latin typeface="Montserrat"/>
                <a:ea typeface="Montserrat"/>
                <a:cs typeface="Montserrat"/>
                <a:sym typeface="Montserrat"/>
              </a:rPr>
              <a:t>Using Flutter &amp; Firebase</a:t>
            </a:r>
            <a:endParaRPr>
              <a:latin typeface="Montserrat"/>
              <a:ea typeface="Montserrat"/>
              <a:cs typeface="Montserrat"/>
              <a:sym typeface="Montserrat"/>
            </a:endParaRPr>
          </a:p>
        </p:txBody>
      </p:sp>
      <p:sp>
        <p:nvSpPr>
          <p:cNvPr id="142" name="Google Shape;142;p14"/>
          <p:cNvSpPr txBox="1"/>
          <p:nvPr/>
        </p:nvSpPr>
        <p:spPr>
          <a:xfrm>
            <a:off x="19978375" y="10325950"/>
            <a:ext cx="5638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lt1"/>
                </a:solidFill>
                <a:latin typeface="Lato"/>
                <a:ea typeface="Lato"/>
                <a:cs typeface="Lato"/>
                <a:sym typeface="Lato"/>
              </a:rPr>
              <a:t>By E.A.T</a:t>
            </a:r>
            <a:endParaRPr sz="40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3460000" y="1079075"/>
            <a:ext cx="18770400" cy="2437500"/>
          </a:xfrm>
          <a:prstGeom prst="rect">
            <a:avLst/>
          </a:prstGeom>
        </p:spPr>
        <p:txBody>
          <a:bodyPr anchorCtr="0" anchor="t" bIns="243800" lIns="243800" spcFirstLastPara="1" rIns="243800" wrap="square" tIns="243800">
            <a:normAutofit/>
          </a:bodyPr>
          <a:lstStyle/>
          <a:p>
            <a:pPr indent="0" lvl="0" marL="0" rtl="0" algn="l">
              <a:spcBef>
                <a:spcPts val="0"/>
              </a:spcBef>
              <a:spcAft>
                <a:spcPts val="0"/>
              </a:spcAft>
              <a:buNone/>
            </a:pPr>
            <a:r>
              <a:rPr lang="en-US" sz="7000">
                <a:latin typeface="Google Sans SemiBold"/>
                <a:ea typeface="Google Sans SemiBold"/>
                <a:cs typeface="Google Sans SemiBold"/>
                <a:sym typeface="Google Sans SemiBold"/>
              </a:rPr>
              <a:t>Flutter</a:t>
            </a:r>
            <a:r>
              <a:rPr lang="en-US">
                <a:latin typeface="Google Sans SemiBold"/>
                <a:ea typeface="Google Sans SemiBold"/>
                <a:cs typeface="Google Sans SemiBold"/>
                <a:sym typeface="Google Sans SemiBold"/>
              </a:rPr>
              <a:t> </a:t>
            </a:r>
            <a:endParaRPr>
              <a:latin typeface="Google Sans SemiBold"/>
              <a:ea typeface="Google Sans SemiBold"/>
              <a:cs typeface="Google Sans SemiBold"/>
              <a:sym typeface="Google Sans SemiBold"/>
            </a:endParaRPr>
          </a:p>
        </p:txBody>
      </p:sp>
      <p:sp>
        <p:nvSpPr>
          <p:cNvPr id="148" name="Google Shape;148;p15"/>
          <p:cNvSpPr txBox="1"/>
          <p:nvPr>
            <p:ph idx="4294967295" type="subTitle"/>
          </p:nvPr>
        </p:nvSpPr>
        <p:spPr>
          <a:xfrm>
            <a:off x="-9221175" y="14119075"/>
            <a:ext cx="19345200" cy="10651500"/>
          </a:xfrm>
          <a:prstGeom prst="rect">
            <a:avLst/>
          </a:prstGeom>
        </p:spPr>
        <p:txBody>
          <a:bodyPr anchorCtr="0" anchor="t" bIns="243800" lIns="243800" spcFirstLastPara="1" rIns="243800" wrap="square" tIns="243800">
            <a:normAutofit/>
          </a:bodyPr>
          <a:lstStyle/>
          <a:p>
            <a:pPr indent="0" lvl="0" marL="0" rtl="0" algn="l">
              <a:spcBef>
                <a:spcPts val="0"/>
              </a:spcBef>
              <a:spcAft>
                <a:spcPts val="3200"/>
              </a:spcAft>
              <a:buNone/>
            </a:pPr>
            <a:r>
              <a:t/>
            </a:r>
            <a:endParaRPr sz="4201">
              <a:solidFill>
                <a:schemeClr val="lt1"/>
              </a:solidFill>
              <a:latin typeface="Google Sans"/>
              <a:ea typeface="Google Sans"/>
              <a:cs typeface="Google Sans"/>
              <a:sym typeface="Google Sans"/>
            </a:endParaRPr>
          </a:p>
        </p:txBody>
      </p:sp>
      <p:sp>
        <p:nvSpPr>
          <p:cNvPr id="149" name="Google Shape;149;p15"/>
          <p:cNvSpPr txBox="1"/>
          <p:nvPr>
            <p:ph idx="1" type="body"/>
          </p:nvPr>
        </p:nvSpPr>
        <p:spPr>
          <a:xfrm>
            <a:off x="3460000" y="3138825"/>
            <a:ext cx="18770400" cy="9997800"/>
          </a:xfrm>
          <a:prstGeom prst="rect">
            <a:avLst/>
          </a:prstGeom>
        </p:spPr>
        <p:txBody>
          <a:bodyPr anchorCtr="0" anchor="t" bIns="243800" lIns="243800" spcFirstLastPara="1" rIns="243800" wrap="square" tIns="243800">
            <a:noAutofit/>
          </a:bodyPr>
          <a:lstStyle/>
          <a:p>
            <a:pPr indent="0" lvl="0" marL="0" rtl="0" algn="just">
              <a:lnSpc>
                <a:spcPct val="95000"/>
              </a:lnSpc>
              <a:spcBef>
                <a:spcPts val="0"/>
              </a:spcBef>
              <a:spcAft>
                <a:spcPts val="0"/>
              </a:spcAft>
              <a:buSzPts val="523"/>
              <a:buNone/>
            </a:pPr>
            <a:r>
              <a:rPr lang="en-US" sz="3466">
                <a:latin typeface="Montserrat"/>
                <a:ea typeface="Montserrat"/>
                <a:cs typeface="Montserrat"/>
                <a:sym typeface="Montserrat"/>
              </a:rPr>
              <a:t>Flutter is Google's portable UI toolkit for crafting beautiful, natively compiled applications for mobile, web, and desktop from a single codebase. Flutter works with existing code, is used by developers and organizations around the world, and is free and open source.</a:t>
            </a:r>
            <a:endParaRPr sz="3466">
              <a:latin typeface="Montserrat"/>
              <a:ea typeface="Montserrat"/>
              <a:cs typeface="Montserrat"/>
              <a:sym typeface="Montserrat"/>
            </a:endParaRPr>
          </a:p>
          <a:p>
            <a:pPr indent="-437865" lvl="0" marL="457200" rtl="0" algn="l">
              <a:lnSpc>
                <a:spcPct val="180000"/>
              </a:lnSpc>
              <a:spcBef>
                <a:spcPts val="3200"/>
              </a:spcBef>
              <a:spcAft>
                <a:spcPts val="0"/>
              </a:spcAft>
              <a:buClr>
                <a:schemeClr val="lt1"/>
              </a:buClr>
              <a:buSzPts val="3296"/>
              <a:buFont typeface="Montserrat"/>
              <a:buChar char="●"/>
            </a:pPr>
            <a:r>
              <a:rPr lang="en-US" sz="3295">
                <a:uFill>
                  <a:noFill/>
                </a:uFill>
                <a:latin typeface="Montserrat"/>
                <a:ea typeface="Montserrat"/>
                <a:cs typeface="Montserrat"/>
                <a:sym typeface="Montserrat"/>
                <a:hlinkClick r:id="rId3"/>
              </a:rPr>
              <a:t> Same UI and Business Logic in All Platforms</a:t>
            </a:r>
            <a:endParaRPr sz="3295">
              <a:latin typeface="Montserrat"/>
              <a:ea typeface="Montserrat"/>
              <a:cs typeface="Montserrat"/>
              <a:sym typeface="Montserrat"/>
            </a:endParaRPr>
          </a:p>
          <a:p>
            <a:pPr indent="-437865" lvl="0" marL="457200" rtl="0" algn="l">
              <a:lnSpc>
                <a:spcPct val="180000"/>
              </a:lnSpc>
              <a:spcBef>
                <a:spcPts val="0"/>
              </a:spcBef>
              <a:spcAft>
                <a:spcPts val="0"/>
              </a:spcAft>
              <a:buClr>
                <a:schemeClr val="lt1"/>
              </a:buClr>
              <a:buSzPts val="3296"/>
              <a:buFont typeface="Montserrat"/>
              <a:buChar char="●"/>
            </a:pPr>
            <a:r>
              <a:rPr lang="en-US" sz="3295">
                <a:uFill>
                  <a:noFill/>
                </a:uFill>
                <a:latin typeface="Montserrat"/>
                <a:ea typeface="Montserrat"/>
                <a:cs typeface="Montserrat"/>
                <a:sym typeface="Montserrat"/>
                <a:hlinkClick r:id="rId4"/>
              </a:rPr>
              <a:t> Reduced Code Development Time</a:t>
            </a:r>
            <a:endParaRPr sz="3295">
              <a:latin typeface="Montserrat"/>
              <a:ea typeface="Montserrat"/>
              <a:cs typeface="Montserrat"/>
              <a:sym typeface="Montserrat"/>
            </a:endParaRPr>
          </a:p>
          <a:p>
            <a:pPr indent="-437865" lvl="0" marL="457200" rtl="0" algn="l">
              <a:lnSpc>
                <a:spcPct val="180000"/>
              </a:lnSpc>
              <a:spcBef>
                <a:spcPts val="0"/>
              </a:spcBef>
              <a:spcAft>
                <a:spcPts val="0"/>
              </a:spcAft>
              <a:buClr>
                <a:schemeClr val="lt1"/>
              </a:buClr>
              <a:buSzPts val="3296"/>
              <a:buFont typeface="Montserrat"/>
              <a:buChar char="●"/>
            </a:pPr>
            <a:r>
              <a:rPr lang="en-US" sz="3295">
                <a:uFill>
                  <a:noFill/>
                </a:uFill>
                <a:latin typeface="Montserrat"/>
                <a:ea typeface="Montserrat"/>
                <a:cs typeface="Montserrat"/>
                <a:sym typeface="Montserrat"/>
                <a:hlinkClick r:id="rId5"/>
              </a:rPr>
              <a:t> Increased Time-to-Market Speed</a:t>
            </a:r>
            <a:endParaRPr sz="3295">
              <a:latin typeface="Montserrat"/>
              <a:ea typeface="Montserrat"/>
              <a:cs typeface="Montserrat"/>
              <a:sym typeface="Montserrat"/>
            </a:endParaRPr>
          </a:p>
          <a:p>
            <a:pPr indent="-437865" lvl="0" marL="457200" rtl="0" algn="l">
              <a:lnSpc>
                <a:spcPct val="180000"/>
              </a:lnSpc>
              <a:spcBef>
                <a:spcPts val="0"/>
              </a:spcBef>
              <a:spcAft>
                <a:spcPts val="0"/>
              </a:spcAft>
              <a:buClr>
                <a:schemeClr val="lt1"/>
              </a:buClr>
              <a:buSzPts val="3296"/>
              <a:buFont typeface="Montserrat"/>
              <a:buChar char="●"/>
            </a:pPr>
            <a:r>
              <a:rPr lang="en-US" sz="3295">
                <a:uFill>
                  <a:noFill/>
                </a:uFill>
                <a:latin typeface="Montserrat"/>
                <a:ea typeface="Montserrat"/>
                <a:cs typeface="Montserrat"/>
                <a:sym typeface="Montserrat"/>
                <a:hlinkClick r:id="rId6"/>
              </a:rPr>
              <a:t> Similar to Native App Performance</a:t>
            </a:r>
            <a:endParaRPr sz="3295">
              <a:latin typeface="Montserrat"/>
              <a:ea typeface="Montserrat"/>
              <a:cs typeface="Montserrat"/>
              <a:sym typeface="Montserrat"/>
            </a:endParaRPr>
          </a:p>
          <a:p>
            <a:pPr indent="-437865" lvl="0" marL="457200" rtl="0" algn="l">
              <a:lnSpc>
                <a:spcPct val="180000"/>
              </a:lnSpc>
              <a:spcBef>
                <a:spcPts val="0"/>
              </a:spcBef>
              <a:spcAft>
                <a:spcPts val="0"/>
              </a:spcAft>
              <a:buClr>
                <a:schemeClr val="lt1"/>
              </a:buClr>
              <a:buSzPts val="3296"/>
              <a:buFont typeface="Montserrat"/>
              <a:buChar char="●"/>
            </a:pPr>
            <a:r>
              <a:rPr lang="en-US" sz="3295">
                <a:uFill>
                  <a:noFill/>
                </a:uFill>
                <a:latin typeface="Montserrat"/>
                <a:ea typeface="Montserrat"/>
                <a:cs typeface="Montserrat"/>
                <a:sym typeface="Montserrat"/>
                <a:hlinkClick r:id="rId7"/>
              </a:rPr>
              <a:t> Custom, Animated UI of Any Complexity Available</a:t>
            </a:r>
            <a:endParaRPr sz="3295">
              <a:latin typeface="Montserrat"/>
              <a:ea typeface="Montserrat"/>
              <a:cs typeface="Montserrat"/>
              <a:sym typeface="Montserrat"/>
            </a:endParaRPr>
          </a:p>
          <a:p>
            <a:pPr indent="-437865" lvl="0" marL="457200" rtl="0" algn="l">
              <a:lnSpc>
                <a:spcPct val="180000"/>
              </a:lnSpc>
              <a:spcBef>
                <a:spcPts val="0"/>
              </a:spcBef>
              <a:spcAft>
                <a:spcPts val="0"/>
              </a:spcAft>
              <a:buClr>
                <a:schemeClr val="lt1"/>
              </a:buClr>
              <a:buSzPts val="3296"/>
              <a:buFont typeface="Montserrat"/>
              <a:buChar char="●"/>
            </a:pPr>
            <a:r>
              <a:rPr lang="en-US" sz="3295">
                <a:uFill>
                  <a:noFill/>
                </a:uFill>
                <a:latin typeface="Montserrat"/>
                <a:ea typeface="Montserrat"/>
                <a:cs typeface="Montserrat"/>
                <a:sym typeface="Montserrat"/>
                <a:hlinkClick r:id="rId8"/>
              </a:rPr>
              <a:t> Own Rendering Engine</a:t>
            </a:r>
            <a:endParaRPr sz="3295">
              <a:latin typeface="Montserrat"/>
              <a:ea typeface="Montserrat"/>
              <a:cs typeface="Montserrat"/>
              <a:sym typeface="Montserrat"/>
            </a:endParaRPr>
          </a:p>
          <a:p>
            <a:pPr indent="-437865" lvl="0" marL="457200" rtl="0" algn="l">
              <a:lnSpc>
                <a:spcPct val="180000"/>
              </a:lnSpc>
              <a:spcBef>
                <a:spcPts val="0"/>
              </a:spcBef>
              <a:spcAft>
                <a:spcPts val="0"/>
              </a:spcAft>
              <a:buClr>
                <a:schemeClr val="lt1"/>
              </a:buClr>
              <a:buSzPts val="3296"/>
              <a:buFont typeface="Montserrat"/>
              <a:buChar char="●"/>
            </a:pPr>
            <a:r>
              <a:rPr lang="en-US" sz="3295">
                <a:uFill>
                  <a:noFill/>
                </a:uFill>
                <a:latin typeface="Montserrat"/>
                <a:ea typeface="Montserrat"/>
                <a:cs typeface="Montserrat"/>
                <a:sym typeface="Montserrat"/>
                <a:hlinkClick r:id="rId9"/>
              </a:rPr>
              <a:t> Simple Platform-Specific Logic Implementation</a:t>
            </a:r>
            <a:endParaRPr sz="3295">
              <a:latin typeface="Montserrat"/>
              <a:ea typeface="Montserrat"/>
              <a:cs typeface="Montserrat"/>
              <a:sym typeface="Montserrat"/>
            </a:endParaRPr>
          </a:p>
          <a:p>
            <a:pPr indent="-437865" lvl="0" marL="457200" rtl="0" algn="l">
              <a:lnSpc>
                <a:spcPct val="180000"/>
              </a:lnSpc>
              <a:spcBef>
                <a:spcPts val="0"/>
              </a:spcBef>
              <a:spcAft>
                <a:spcPts val="0"/>
              </a:spcAft>
              <a:buClr>
                <a:schemeClr val="lt1"/>
              </a:buClr>
              <a:buSzPts val="3296"/>
              <a:buFont typeface="Montserrat"/>
              <a:buChar char="●"/>
            </a:pPr>
            <a:r>
              <a:rPr lang="en-US" sz="3295">
                <a:uFill>
                  <a:noFill/>
                </a:uFill>
                <a:latin typeface="Montserrat"/>
                <a:ea typeface="Montserrat"/>
                <a:cs typeface="Montserrat"/>
                <a:sym typeface="Montserrat"/>
                <a:hlinkClick r:id="rId10"/>
              </a:rPr>
              <a:t> The Potential Ability to Go Beyond Mobile</a:t>
            </a:r>
            <a:endParaRPr sz="2962">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3460000" y="1050000"/>
            <a:ext cx="18770400" cy="2437500"/>
          </a:xfrm>
          <a:prstGeom prst="rect">
            <a:avLst/>
          </a:prstGeom>
        </p:spPr>
        <p:txBody>
          <a:bodyPr anchorCtr="0" anchor="t" bIns="243800" lIns="243800" spcFirstLastPara="1" rIns="243800" wrap="square" tIns="243800">
            <a:normAutofit/>
          </a:bodyPr>
          <a:lstStyle/>
          <a:p>
            <a:pPr indent="0" lvl="0" marL="0" rtl="0" algn="l">
              <a:spcBef>
                <a:spcPts val="0"/>
              </a:spcBef>
              <a:spcAft>
                <a:spcPts val="0"/>
              </a:spcAft>
              <a:buNone/>
            </a:pPr>
            <a:r>
              <a:rPr lang="en-US"/>
              <a:t>Firebase</a:t>
            </a:r>
            <a:endParaRPr/>
          </a:p>
        </p:txBody>
      </p:sp>
      <p:sp>
        <p:nvSpPr>
          <p:cNvPr id="155" name="Google Shape;155;p16"/>
          <p:cNvSpPr txBox="1"/>
          <p:nvPr>
            <p:ph idx="1" type="body"/>
          </p:nvPr>
        </p:nvSpPr>
        <p:spPr>
          <a:xfrm>
            <a:off x="3460000" y="3494323"/>
            <a:ext cx="18770400" cy="9177300"/>
          </a:xfrm>
          <a:prstGeom prst="rect">
            <a:avLst/>
          </a:prstGeom>
        </p:spPr>
        <p:txBody>
          <a:bodyPr anchorCtr="0" anchor="t" bIns="243800" lIns="243800" spcFirstLastPara="1" rIns="243800" wrap="square" tIns="243800">
            <a:normAutofit lnSpcReduction="20000"/>
          </a:bodyPr>
          <a:lstStyle/>
          <a:p>
            <a:pPr indent="0" lvl="0" marL="0" rtl="0" algn="just">
              <a:lnSpc>
                <a:spcPct val="125000"/>
              </a:lnSpc>
              <a:spcBef>
                <a:spcPts val="0"/>
              </a:spcBef>
              <a:spcAft>
                <a:spcPts val="0"/>
              </a:spcAft>
              <a:buNone/>
            </a:pPr>
            <a:r>
              <a:rPr lang="en-US" sz="3700"/>
              <a:t>Google Firebase is a Google-backed application development software that enables developers to develop iOS, Android and Web apps. Firebase provides tools for tracking analytics, reporting and fixing app crashes, creating marketing and product experiment.</a:t>
            </a:r>
            <a:endParaRPr sz="3700"/>
          </a:p>
          <a:p>
            <a:pPr indent="0" lvl="0" marL="0" rtl="0" algn="just">
              <a:lnSpc>
                <a:spcPct val="125000"/>
              </a:lnSpc>
              <a:spcBef>
                <a:spcPts val="2400"/>
              </a:spcBef>
              <a:spcAft>
                <a:spcPts val="0"/>
              </a:spcAft>
              <a:buNone/>
            </a:pPr>
            <a:r>
              <a:rPr lang="en-US" sz="3700"/>
              <a:t>Firebase offers a number of services, including:</a:t>
            </a:r>
            <a:endParaRPr sz="3700"/>
          </a:p>
          <a:p>
            <a:pPr indent="-463550" lvl="0" marL="457200" rtl="0" algn="just">
              <a:lnSpc>
                <a:spcPct val="125000"/>
              </a:lnSpc>
              <a:spcBef>
                <a:spcPts val="2400"/>
              </a:spcBef>
              <a:spcAft>
                <a:spcPts val="0"/>
              </a:spcAft>
              <a:buSzPts val="3700"/>
              <a:buChar char="●"/>
            </a:pPr>
            <a:r>
              <a:rPr lang="en-US" sz="3700"/>
              <a:t>Analytics</a:t>
            </a:r>
            <a:endParaRPr sz="3700"/>
          </a:p>
          <a:p>
            <a:pPr indent="-463550" lvl="0" marL="457200" rtl="0" algn="just">
              <a:lnSpc>
                <a:spcPct val="125000"/>
              </a:lnSpc>
              <a:spcBef>
                <a:spcPts val="0"/>
              </a:spcBef>
              <a:spcAft>
                <a:spcPts val="0"/>
              </a:spcAft>
              <a:buSzPts val="3700"/>
              <a:buChar char="●"/>
            </a:pPr>
            <a:r>
              <a:rPr lang="en-US" sz="3700"/>
              <a:t>Authentication</a:t>
            </a:r>
            <a:endParaRPr sz="3700"/>
          </a:p>
          <a:p>
            <a:pPr indent="-463550" lvl="0" marL="457200" rtl="0" algn="just">
              <a:lnSpc>
                <a:spcPct val="125000"/>
              </a:lnSpc>
              <a:spcBef>
                <a:spcPts val="0"/>
              </a:spcBef>
              <a:spcAft>
                <a:spcPts val="0"/>
              </a:spcAft>
              <a:buSzPts val="3700"/>
              <a:buChar char="●"/>
            </a:pPr>
            <a:r>
              <a:rPr lang="en-US" sz="3700"/>
              <a:t>Cloud messaging</a:t>
            </a:r>
            <a:endParaRPr sz="3700"/>
          </a:p>
          <a:p>
            <a:pPr indent="-463550" lvl="0" marL="457200" rtl="0" algn="just">
              <a:lnSpc>
                <a:spcPct val="125000"/>
              </a:lnSpc>
              <a:spcBef>
                <a:spcPts val="0"/>
              </a:spcBef>
              <a:spcAft>
                <a:spcPts val="0"/>
              </a:spcAft>
              <a:buSzPts val="3700"/>
              <a:buChar char="●"/>
            </a:pPr>
            <a:r>
              <a:rPr lang="en-US" sz="3700"/>
              <a:t>Realtime Database</a:t>
            </a:r>
            <a:endParaRPr sz="3700"/>
          </a:p>
          <a:p>
            <a:pPr indent="-463550" lvl="0" marL="457200" rtl="0" algn="just">
              <a:lnSpc>
                <a:spcPct val="125000"/>
              </a:lnSpc>
              <a:spcBef>
                <a:spcPts val="0"/>
              </a:spcBef>
              <a:spcAft>
                <a:spcPts val="0"/>
              </a:spcAft>
              <a:buSzPts val="3700"/>
              <a:buChar char="●"/>
            </a:pPr>
            <a:r>
              <a:rPr lang="en-US" sz="3700"/>
              <a:t>Crashlytics</a:t>
            </a:r>
            <a:endParaRPr sz="3700"/>
          </a:p>
          <a:p>
            <a:pPr indent="-463550" lvl="0" marL="457200" rtl="0" algn="just">
              <a:lnSpc>
                <a:spcPct val="125000"/>
              </a:lnSpc>
              <a:spcBef>
                <a:spcPts val="0"/>
              </a:spcBef>
              <a:spcAft>
                <a:spcPts val="0"/>
              </a:spcAft>
              <a:buSzPts val="3700"/>
              <a:buChar char="●"/>
            </a:pPr>
            <a:r>
              <a:rPr lang="en-US" sz="3700"/>
              <a:t>Performance</a:t>
            </a:r>
            <a:endParaRPr sz="3700"/>
          </a:p>
          <a:p>
            <a:pPr indent="-463550" lvl="0" marL="457200" rtl="0" algn="just">
              <a:lnSpc>
                <a:spcPct val="125000"/>
              </a:lnSpc>
              <a:spcBef>
                <a:spcPts val="0"/>
              </a:spcBef>
              <a:spcAft>
                <a:spcPts val="0"/>
              </a:spcAft>
              <a:buSzPts val="3700"/>
              <a:buChar char="●"/>
            </a:pPr>
            <a:r>
              <a:rPr lang="en-US" sz="3700"/>
              <a:t>Test Lab</a:t>
            </a:r>
            <a:endParaRPr sz="3700"/>
          </a:p>
          <a:p>
            <a:pPr indent="0" lvl="0" marL="0" rtl="0" algn="l">
              <a:spcBef>
                <a:spcPts val="2400"/>
              </a:spcBef>
              <a:spcAft>
                <a:spcPts val="3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3460000" y="1554350"/>
            <a:ext cx="18770400" cy="2437500"/>
          </a:xfrm>
          <a:prstGeom prst="rect">
            <a:avLst/>
          </a:prstGeom>
        </p:spPr>
        <p:txBody>
          <a:bodyPr anchorCtr="0" anchor="t" bIns="243800" lIns="243800" spcFirstLastPara="1" rIns="243800" wrap="square" tIns="243800">
            <a:normAutofit/>
          </a:bodyPr>
          <a:lstStyle/>
          <a:p>
            <a:pPr indent="0" lvl="0" marL="0" rtl="0" algn="l">
              <a:spcBef>
                <a:spcPts val="0"/>
              </a:spcBef>
              <a:spcAft>
                <a:spcPts val="0"/>
              </a:spcAft>
              <a:buNone/>
            </a:pPr>
            <a:r>
              <a:rPr lang="en-US"/>
              <a:t>Introduction</a:t>
            </a:r>
            <a:endParaRPr/>
          </a:p>
        </p:txBody>
      </p:sp>
      <p:sp>
        <p:nvSpPr>
          <p:cNvPr id="161" name="Google Shape;161;p17"/>
          <p:cNvSpPr txBox="1"/>
          <p:nvPr>
            <p:ph idx="1" type="body"/>
          </p:nvPr>
        </p:nvSpPr>
        <p:spPr>
          <a:xfrm>
            <a:off x="3460000" y="3418133"/>
            <a:ext cx="18770400" cy="7763100"/>
          </a:xfrm>
          <a:prstGeom prst="rect">
            <a:avLst/>
          </a:prstGeom>
        </p:spPr>
        <p:txBody>
          <a:bodyPr anchorCtr="0" anchor="t" bIns="243800" lIns="243800" spcFirstLastPara="1" rIns="243800" wrap="square" tIns="243800">
            <a:noAutofit/>
          </a:bodyPr>
          <a:lstStyle/>
          <a:p>
            <a:pPr indent="0" lvl="0" marL="0" rtl="0" algn="just">
              <a:spcBef>
                <a:spcPts val="0"/>
              </a:spcBef>
              <a:spcAft>
                <a:spcPts val="3200"/>
              </a:spcAft>
              <a:buNone/>
            </a:pPr>
            <a:r>
              <a:rPr lang="en-US" sz="3700"/>
              <a:t>We propose to develop an android application to aid in dispensary patient data management and viewing. The system is aimed to help doctors to enter as well as view patient history as well as other patient details. Our system is a standalone system that can be installed on doctor android phone to be used for further login. On installation the application allows a doctor to open application and enter the details of any patient </a:t>
            </a:r>
            <a:r>
              <a:rPr lang="en-US" sz="3700" u="sng"/>
              <a:t>(either by himself or through a nurse)</a:t>
            </a:r>
            <a:r>
              <a:rPr lang="en-US" sz="3700"/>
              <a:t> that undertakes his service. The application allows doctors/nurses to insert various data fields regarding a patient including patient name, age, sex,  medication provided, date of arrival, etc. The system saves this patient related data in the android phone. The doctor may now view this data as and when needed. The doctor may check the details whenever needed. The application allows doctors to view patients by their priority as a default sort.</a:t>
            </a:r>
            <a:endParaRPr sz="3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3460000" y="1050000"/>
            <a:ext cx="18770400" cy="2437500"/>
          </a:xfrm>
          <a:prstGeom prst="rect">
            <a:avLst/>
          </a:prstGeom>
        </p:spPr>
        <p:txBody>
          <a:bodyPr anchorCtr="0" anchor="t" bIns="243800" lIns="243800" spcFirstLastPara="1" rIns="243800" wrap="square" tIns="243800">
            <a:normAutofit/>
          </a:bodyPr>
          <a:lstStyle/>
          <a:p>
            <a:pPr indent="0" lvl="0" marL="0" rtl="0" algn="l">
              <a:spcBef>
                <a:spcPts val="0"/>
              </a:spcBef>
              <a:spcAft>
                <a:spcPts val="0"/>
              </a:spcAft>
              <a:buNone/>
            </a:pPr>
            <a:r>
              <a:rPr lang="en-US"/>
              <a:t>Features of Android Patient Tracker</a:t>
            </a:r>
            <a:endParaRPr/>
          </a:p>
        </p:txBody>
      </p:sp>
      <p:sp>
        <p:nvSpPr>
          <p:cNvPr id="167" name="Google Shape;167;p18"/>
          <p:cNvSpPr txBox="1"/>
          <p:nvPr>
            <p:ph idx="1" type="body"/>
          </p:nvPr>
        </p:nvSpPr>
        <p:spPr>
          <a:xfrm>
            <a:off x="3460000" y="3951533"/>
            <a:ext cx="18770400" cy="7763100"/>
          </a:xfrm>
          <a:prstGeom prst="rect">
            <a:avLst/>
          </a:prstGeom>
        </p:spPr>
        <p:txBody>
          <a:bodyPr anchorCtr="0" anchor="t" bIns="243800" lIns="243800" spcFirstLastPara="1" rIns="243800" wrap="square" tIns="243800">
            <a:normAutofit/>
          </a:bodyPr>
          <a:lstStyle/>
          <a:p>
            <a:pPr indent="-482600" lvl="0" marL="457200" rtl="0" algn="l">
              <a:spcBef>
                <a:spcPts val="0"/>
              </a:spcBef>
              <a:spcAft>
                <a:spcPts val="0"/>
              </a:spcAft>
              <a:buSzPts val="4000"/>
              <a:buChar char="●"/>
            </a:pPr>
            <a:r>
              <a:rPr lang="en-US" sz="4000"/>
              <a:t>Easy access for </a:t>
            </a:r>
            <a:r>
              <a:rPr lang="en-US" sz="4000"/>
              <a:t>the</a:t>
            </a:r>
            <a:r>
              <a:rPr lang="en-US" sz="4000"/>
              <a:t> doctors/nurses</a:t>
            </a:r>
            <a:endParaRPr sz="4000"/>
          </a:p>
          <a:p>
            <a:pPr indent="-482600" lvl="0" marL="457200" rtl="0" algn="l">
              <a:spcBef>
                <a:spcPts val="0"/>
              </a:spcBef>
              <a:spcAft>
                <a:spcPts val="0"/>
              </a:spcAft>
              <a:buSzPts val="4000"/>
              <a:buChar char="●"/>
            </a:pPr>
            <a:r>
              <a:rPr lang="en-US" sz="4000"/>
              <a:t>Secure login </a:t>
            </a:r>
            <a:endParaRPr sz="4000"/>
          </a:p>
          <a:p>
            <a:pPr indent="-482600" lvl="0" marL="457200" rtl="0" algn="l">
              <a:spcBef>
                <a:spcPts val="0"/>
              </a:spcBef>
              <a:spcAft>
                <a:spcPts val="0"/>
              </a:spcAft>
              <a:buSzPts val="4000"/>
              <a:buChar char="●"/>
            </a:pPr>
            <a:r>
              <a:rPr lang="en-US" sz="4000"/>
              <a:t>Historical Data Available</a:t>
            </a:r>
            <a:endParaRPr sz="4000"/>
          </a:p>
          <a:p>
            <a:pPr indent="-482600" lvl="0" marL="457200" rtl="0" algn="l">
              <a:spcBef>
                <a:spcPts val="0"/>
              </a:spcBef>
              <a:spcAft>
                <a:spcPts val="0"/>
              </a:spcAft>
              <a:buSzPts val="4000"/>
              <a:buChar char="●"/>
            </a:pPr>
            <a:r>
              <a:rPr lang="en-US" sz="4000"/>
              <a:t>Remote Access for users</a:t>
            </a:r>
            <a:endParaRPr sz="4000"/>
          </a:p>
          <a:p>
            <a:pPr indent="-482600" lvl="0" marL="457200" rtl="0" algn="l">
              <a:spcBef>
                <a:spcPts val="0"/>
              </a:spcBef>
              <a:spcAft>
                <a:spcPts val="0"/>
              </a:spcAft>
              <a:buSzPts val="4000"/>
              <a:buChar char="●"/>
            </a:pPr>
            <a:r>
              <a:rPr lang="en-US" sz="4000"/>
              <a:t>Saves time and </a:t>
            </a:r>
            <a:r>
              <a:rPr lang="en-US" sz="4000"/>
              <a:t>human intervention</a:t>
            </a:r>
            <a:endParaRPr sz="4000"/>
          </a:p>
          <a:p>
            <a:pPr indent="-482600" lvl="0" marL="457200" rtl="0" algn="l">
              <a:spcBef>
                <a:spcPts val="0"/>
              </a:spcBef>
              <a:spcAft>
                <a:spcPts val="0"/>
              </a:spcAft>
              <a:buSzPts val="4000"/>
              <a:buChar char="●"/>
            </a:pPr>
            <a:r>
              <a:rPr lang="en-US" sz="4000"/>
              <a:t>Flexible and secure to use</a:t>
            </a:r>
            <a:endParaRPr sz="4000"/>
          </a:p>
        </p:txBody>
      </p:sp>
      <p:pic>
        <p:nvPicPr>
          <p:cNvPr id="168" name="Google Shape;168;p18"/>
          <p:cNvPicPr preferRelativeResize="0"/>
          <p:nvPr/>
        </p:nvPicPr>
        <p:blipFill rotWithShape="1">
          <a:blip r:embed="rId3">
            <a:alphaModFix/>
          </a:blip>
          <a:srcRect b="-9808" l="-3000" r="-3010" t="-9808"/>
          <a:stretch/>
        </p:blipFill>
        <p:spPr>
          <a:xfrm>
            <a:off x="17284875" y="8849700"/>
            <a:ext cx="7099126" cy="48663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3460000" y="1050000"/>
            <a:ext cx="18770400" cy="2437500"/>
          </a:xfrm>
          <a:prstGeom prst="rect">
            <a:avLst/>
          </a:prstGeom>
        </p:spPr>
        <p:txBody>
          <a:bodyPr anchorCtr="0" anchor="t" bIns="243800" lIns="243800" spcFirstLastPara="1" rIns="243800" wrap="square" tIns="243800">
            <a:normAutofit/>
          </a:bodyPr>
          <a:lstStyle/>
          <a:p>
            <a:pPr indent="0" lvl="0" marL="0" rtl="0" algn="l">
              <a:spcBef>
                <a:spcPts val="0"/>
              </a:spcBef>
              <a:spcAft>
                <a:spcPts val="0"/>
              </a:spcAft>
              <a:buNone/>
            </a:pPr>
            <a:r>
              <a:rPr lang="en-US"/>
              <a:t>Benefits of Android Patient Tracker</a:t>
            </a:r>
            <a:endParaRPr/>
          </a:p>
        </p:txBody>
      </p:sp>
      <p:sp>
        <p:nvSpPr>
          <p:cNvPr id="174" name="Google Shape;174;p19"/>
          <p:cNvSpPr txBox="1"/>
          <p:nvPr>
            <p:ph idx="1" type="body"/>
          </p:nvPr>
        </p:nvSpPr>
        <p:spPr>
          <a:xfrm>
            <a:off x="3460000" y="3646733"/>
            <a:ext cx="18770400" cy="7763100"/>
          </a:xfrm>
          <a:prstGeom prst="rect">
            <a:avLst/>
          </a:prstGeom>
        </p:spPr>
        <p:txBody>
          <a:bodyPr anchorCtr="0" anchor="t" bIns="243800" lIns="243800" spcFirstLastPara="1" rIns="243800" wrap="square" tIns="243800">
            <a:normAutofit/>
          </a:bodyPr>
          <a:lstStyle/>
          <a:p>
            <a:pPr indent="-482600" lvl="0" marL="457200" rtl="0" algn="l">
              <a:spcBef>
                <a:spcPts val="0"/>
              </a:spcBef>
              <a:spcAft>
                <a:spcPts val="0"/>
              </a:spcAft>
              <a:buSzPts val="4000"/>
              <a:buChar char="●"/>
            </a:pPr>
            <a:r>
              <a:rPr lang="en-US" sz="4000"/>
              <a:t>User Friendly</a:t>
            </a:r>
            <a:endParaRPr sz="4000"/>
          </a:p>
          <a:p>
            <a:pPr indent="-482600" lvl="0" marL="457200" rtl="0" algn="l">
              <a:spcBef>
                <a:spcPts val="0"/>
              </a:spcBef>
              <a:spcAft>
                <a:spcPts val="0"/>
              </a:spcAft>
              <a:buSzPts val="4000"/>
              <a:buChar char="●"/>
            </a:pPr>
            <a:r>
              <a:rPr lang="en-US" sz="4000"/>
              <a:t>Higher Security than traditional ways of storing data</a:t>
            </a:r>
            <a:endParaRPr sz="4000"/>
          </a:p>
          <a:p>
            <a:pPr indent="-482600" lvl="0" marL="457200" rtl="0" algn="l">
              <a:spcBef>
                <a:spcPts val="0"/>
              </a:spcBef>
              <a:spcAft>
                <a:spcPts val="0"/>
              </a:spcAft>
              <a:buSzPts val="4000"/>
              <a:buChar char="●"/>
            </a:pPr>
            <a:r>
              <a:rPr lang="en-US" sz="4000"/>
              <a:t>Attractive UI</a:t>
            </a:r>
            <a:endParaRPr sz="4000"/>
          </a:p>
          <a:p>
            <a:pPr indent="-482600" lvl="0" marL="457200" rtl="0" algn="l">
              <a:spcBef>
                <a:spcPts val="0"/>
              </a:spcBef>
              <a:spcAft>
                <a:spcPts val="0"/>
              </a:spcAft>
              <a:buSzPts val="4000"/>
              <a:buChar char="●"/>
            </a:pPr>
            <a:r>
              <a:rPr lang="en-US" sz="4000"/>
              <a:t>Accessible from anywhere</a:t>
            </a:r>
            <a:endParaRPr sz="4000"/>
          </a:p>
          <a:p>
            <a:pPr indent="-482600" lvl="0" marL="457200" rtl="0" algn="l">
              <a:spcBef>
                <a:spcPts val="0"/>
              </a:spcBef>
              <a:spcAft>
                <a:spcPts val="0"/>
              </a:spcAft>
              <a:buSzPts val="4000"/>
              <a:buChar char="●"/>
            </a:pPr>
            <a:r>
              <a:rPr lang="en-US" sz="4000"/>
              <a:t>Reduced Paper Cost</a:t>
            </a:r>
            <a:endParaRPr sz="4000"/>
          </a:p>
          <a:p>
            <a:pPr indent="-482600" lvl="0" marL="457200" rtl="0" algn="l">
              <a:spcBef>
                <a:spcPts val="0"/>
              </a:spcBef>
              <a:spcAft>
                <a:spcPts val="0"/>
              </a:spcAft>
              <a:buSzPts val="4000"/>
              <a:buChar char="●"/>
            </a:pPr>
            <a:r>
              <a:rPr lang="en-US" sz="4000"/>
              <a:t>Cost Effective app</a:t>
            </a:r>
            <a:endParaRPr sz="4000"/>
          </a:p>
          <a:p>
            <a:pPr indent="-482600" lvl="0" marL="457200" rtl="0" algn="l">
              <a:spcBef>
                <a:spcPts val="0"/>
              </a:spcBef>
              <a:spcAft>
                <a:spcPts val="0"/>
              </a:spcAft>
              <a:buSzPts val="4000"/>
              <a:buChar char="●"/>
            </a:pPr>
            <a:r>
              <a:rPr lang="en-US" sz="4000"/>
              <a:t>Less chances of human error</a:t>
            </a:r>
            <a:endParaRPr/>
          </a:p>
        </p:txBody>
      </p:sp>
      <p:pic>
        <p:nvPicPr>
          <p:cNvPr id="175" name="Google Shape;175;p19"/>
          <p:cNvPicPr preferRelativeResize="0"/>
          <p:nvPr/>
        </p:nvPicPr>
        <p:blipFill rotWithShape="1">
          <a:blip r:embed="rId3">
            <a:alphaModFix/>
          </a:blip>
          <a:srcRect b="-9808" l="-3000" r="-3010" t="-9808"/>
          <a:stretch/>
        </p:blipFill>
        <p:spPr>
          <a:xfrm>
            <a:off x="17284875" y="8849700"/>
            <a:ext cx="7099126" cy="48663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892133" y="3798267"/>
            <a:ext cx="12231900" cy="3063300"/>
          </a:xfrm>
          <a:prstGeom prst="rect">
            <a:avLst/>
          </a:prstGeom>
        </p:spPr>
        <p:txBody>
          <a:bodyPr anchorCtr="0" anchor="ctr" bIns="243800" lIns="243800" spcFirstLastPara="1" rIns="243800" wrap="square" tIns="243800">
            <a:normAutofit fontScale="90000"/>
          </a:bodyPr>
          <a:lstStyle/>
          <a:p>
            <a:pPr indent="0" lvl="0" marL="0" rtl="0" algn="l">
              <a:spcBef>
                <a:spcPts val="0"/>
              </a:spcBef>
              <a:spcAft>
                <a:spcPts val="0"/>
              </a:spcAft>
              <a:buNone/>
            </a:pPr>
            <a:r>
              <a:rPr lang="en-US"/>
              <a:t>Thank You</a:t>
            </a:r>
            <a:endParaRPr/>
          </a:p>
          <a:p>
            <a:pPr indent="0" lvl="0" marL="0" rtl="0" algn="l">
              <a:spcBef>
                <a:spcPts val="0"/>
              </a:spcBef>
              <a:spcAft>
                <a:spcPts val="0"/>
              </a:spcAft>
              <a:buNone/>
            </a:pPr>
            <a:r>
              <a:rPr lang="en-US"/>
              <a:t>Hope you like what we created!</a:t>
            </a:r>
            <a:endParaRPr/>
          </a:p>
        </p:txBody>
      </p:sp>
      <p:sp>
        <p:nvSpPr>
          <p:cNvPr id="181" name="Google Shape;181;p20"/>
          <p:cNvSpPr txBox="1"/>
          <p:nvPr/>
        </p:nvSpPr>
        <p:spPr>
          <a:xfrm>
            <a:off x="2237875" y="8602700"/>
            <a:ext cx="106953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lt1"/>
                </a:solidFill>
                <a:latin typeface="Montserrat"/>
                <a:ea typeface="Montserrat"/>
                <a:cs typeface="Montserrat"/>
                <a:sym typeface="Montserrat"/>
              </a:rPr>
              <a:t>If you wanna contact us for any queries, reach us at -</a:t>
            </a:r>
            <a:endParaRPr sz="40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4000">
              <a:solidFill>
                <a:schemeClr val="lt1"/>
              </a:solidFill>
              <a:latin typeface="Montserrat"/>
              <a:ea typeface="Montserrat"/>
              <a:cs typeface="Montserrat"/>
              <a:sym typeface="Montserrat"/>
            </a:endParaRPr>
          </a:p>
          <a:p>
            <a:pPr indent="0" lvl="0" marL="0" rtl="0" algn="l">
              <a:spcBef>
                <a:spcPts val="0"/>
              </a:spcBef>
              <a:spcAft>
                <a:spcPts val="0"/>
              </a:spcAft>
              <a:buNone/>
            </a:pPr>
            <a:r>
              <a:rPr lang="en-US" sz="4000" u="sng">
                <a:solidFill>
                  <a:schemeClr val="hlink"/>
                </a:solidFill>
                <a:latin typeface="Montserrat"/>
                <a:ea typeface="Montserrat"/>
                <a:cs typeface="Montserrat"/>
                <a:sym typeface="Montserrat"/>
                <a:hlinkClick r:id="rId3"/>
              </a:rPr>
              <a:t>tanveersingh0710@gmail.com</a:t>
            </a:r>
            <a:r>
              <a:rPr lang="en-US" sz="4000">
                <a:solidFill>
                  <a:schemeClr val="lt1"/>
                </a:solidFill>
                <a:latin typeface="Montserrat"/>
                <a:ea typeface="Montserrat"/>
                <a:cs typeface="Montserrat"/>
                <a:sym typeface="Montserrat"/>
              </a:rPr>
              <a:t>  </a:t>
            </a:r>
            <a:endParaRPr sz="4000">
              <a:solidFill>
                <a:schemeClr val="lt1"/>
              </a:solidFill>
              <a:latin typeface="Montserrat"/>
              <a:ea typeface="Montserrat"/>
              <a:cs typeface="Montserrat"/>
              <a:sym typeface="Montserrat"/>
            </a:endParaRPr>
          </a:p>
          <a:p>
            <a:pPr indent="457200" lvl="0" marL="2743200" rtl="0" algn="l">
              <a:spcBef>
                <a:spcPts val="0"/>
              </a:spcBef>
              <a:spcAft>
                <a:spcPts val="0"/>
              </a:spcAft>
              <a:buNone/>
            </a:pPr>
            <a:r>
              <a:rPr lang="en-US" sz="4000">
                <a:solidFill>
                  <a:schemeClr val="lt1"/>
                </a:solidFill>
                <a:latin typeface="Montserrat"/>
                <a:ea typeface="Montserrat"/>
                <a:cs typeface="Montserrat"/>
                <a:sym typeface="Montserrat"/>
              </a:rPr>
              <a:t>or </a:t>
            </a:r>
            <a:endParaRPr sz="4000">
              <a:solidFill>
                <a:schemeClr val="lt1"/>
              </a:solidFill>
              <a:latin typeface="Montserrat"/>
              <a:ea typeface="Montserrat"/>
              <a:cs typeface="Montserrat"/>
              <a:sym typeface="Montserrat"/>
            </a:endParaRPr>
          </a:p>
          <a:p>
            <a:pPr indent="0" lvl="0" marL="0" rtl="0" algn="l">
              <a:spcBef>
                <a:spcPts val="0"/>
              </a:spcBef>
              <a:spcAft>
                <a:spcPts val="0"/>
              </a:spcAft>
              <a:buNone/>
            </a:pPr>
            <a:r>
              <a:rPr lang="en-US" sz="4000" u="sng">
                <a:solidFill>
                  <a:schemeClr val="hlink"/>
                </a:solidFill>
                <a:latin typeface="Montserrat"/>
                <a:ea typeface="Montserrat"/>
                <a:cs typeface="Montserrat"/>
                <a:sym typeface="Montserrat"/>
                <a:hlinkClick r:id="rId4"/>
              </a:rPr>
              <a:t>grewaleshandeep.01@gmail.com</a:t>
            </a:r>
            <a:endParaRPr sz="4000">
              <a:solidFill>
                <a:schemeClr val="lt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