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496-B2D4-B47D-4172-6CB3B6A3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3A0D-A6E1-BB02-9EEC-0F6944FA3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E36E-B09A-7B4D-4335-CC30101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E6D6-02E9-CB31-74B3-8126D3C5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E3B-C4D0-7823-2EBB-C6D16CA0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5339-0320-4A76-F551-CDCFA377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B3D3-731A-DA6E-3CD7-55AB6133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2BCA-762D-4495-2013-3459CD2F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848-8266-7606-6D15-7984B05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B29E-F474-DE72-171C-08BE9346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26320-8E32-E85F-62F1-1332E21AC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A8A4-2D6A-932D-DAC1-BD3D5996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5AE6-09B2-35E1-F3F0-E2C756FF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90CA-29B8-983E-B481-22F65BA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ECF3-3515-8A8B-D5F5-89073870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5D1E-827B-9605-9752-8A067C9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0C0F-6785-B639-D78E-302BE709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BBCD-2DBE-C64F-3F20-809AB78F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1D4A-197A-F9C3-BCC7-52B117AC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1231-AD98-A21D-8267-7608E4C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6F4-A232-AFC9-D48B-4F66C8A7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D4BD-970B-D973-B658-D49889FC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DDE0-D96D-27BD-2F20-D2AA700E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9B06-E5AA-F513-C028-CCA29240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3ACB-03B6-522A-E910-69E4028E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2E28-7014-453C-F9EB-9F1CBD63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DE09-79CE-8299-E7F2-18512B6C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C8E2-042A-C204-307C-A05DEEFE8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D7F54-9CC3-7E69-4A38-14C276E1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03A8-2DD9-7D18-1AF0-FE98931C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43C6-0B5F-D660-1C67-218C09D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080-74B8-97EC-DB90-85BE2212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F74C-5655-859F-28DD-2A628201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8EF9-8498-E8FA-075F-C2F9CC0B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A8CC-F7CF-A3E6-41A6-DC86317B0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2A506-F1B5-BF96-C76B-DB1C76587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545C4-4ABC-8F8F-72C6-C22539E3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B6934-852A-56A2-6174-87A2F38F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92455-EA88-ACC1-53CC-6881D801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97B-59BB-1438-4FE1-299A1FA6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20A9-6A29-2362-E8FC-8255A229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7973E-2129-6C6E-8AD9-84ADB3D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2498-2734-C679-67A8-A5693A66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64831-C9C5-5AFD-A324-480329B1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3BD0-D9D5-ACDA-A0EC-696C307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E0F72-B9E2-8636-D633-15D89EDE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1DFD-6281-688F-CDF8-2D5AAF38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6509-3FB5-594B-F485-F3199CF8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9923C-EA16-8874-4BF6-C0C31F30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3E550-9151-928F-DD8E-EC3CE36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939A-777E-D387-5055-A7389A43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9E91-1C50-757D-1124-EF69ECB0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CEB9-1DA8-DFA7-3D51-9FF778FD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43D08-92DC-ACF8-0397-676B12FF5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5B977-AD14-76F9-684A-CA69B4CC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0AC6-0D3F-7F99-890F-0937322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DA1E-1EE8-87E2-517A-C7EF6D48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4EE1-C597-D4EA-AC7C-0DBBAD21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26A0A-9867-DD68-7C32-CA37C3DB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A96F-A7DC-7199-3EC5-44398E7A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8F76-11BD-57C7-3659-E4146D48F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0F54-5161-4103-85B5-E690187168D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D3F3-CB4D-A424-BD3A-39E0813B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88E9-76E6-11E1-5683-30BE614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000F-B218-48C0-B23A-E0035C0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hilin-ecommerc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D1A493-B1DC-83AD-22F7-5EE2C081ECEB}"/>
              </a:ext>
            </a:extLst>
          </p:cNvPr>
          <p:cNvSpPr/>
          <p:nvPr/>
        </p:nvSpPr>
        <p:spPr>
          <a:xfrm>
            <a:off x="0" y="6924"/>
            <a:ext cx="12192000" cy="3283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14FFA-14CF-476E-E4A2-12969E185394}"/>
              </a:ext>
            </a:extLst>
          </p:cNvPr>
          <p:cNvSpPr txBox="1"/>
          <p:nvPr/>
        </p:nvSpPr>
        <p:spPr>
          <a:xfrm>
            <a:off x="267568" y="3837199"/>
            <a:ext cx="31253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EC771-DF7B-2C03-A595-60FB885B5A3E}"/>
              </a:ext>
            </a:extLst>
          </p:cNvPr>
          <p:cNvSpPr txBox="1"/>
          <p:nvPr/>
        </p:nvSpPr>
        <p:spPr>
          <a:xfrm>
            <a:off x="457200" y="4724400"/>
            <a:ext cx="58604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ECOMMERCE JS</a:t>
            </a:r>
            <a:r>
              <a:rPr lang="en-US" sz="4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-FRONT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971674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5C6C-7654-46AA-85F5-DB8C31D9A08A}"/>
              </a:ext>
            </a:extLst>
          </p:cNvPr>
          <p:cNvSpPr/>
          <p:nvPr/>
        </p:nvSpPr>
        <p:spPr>
          <a:xfrm>
            <a:off x="0" y="0"/>
            <a:ext cx="34497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FEC6-961B-0241-4ABC-18ACA4AED01E}"/>
              </a:ext>
            </a:extLst>
          </p:cNvPr>
          <p:cNvSpPr/>
          <p:nvPr/>
        </p:nvSpPr>
        <p:spPr>
          <a:xfrm>
            <a:off x="4666330" y="2018331"/>
            <a:ext cx="34751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1. Demo on website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0E340-5EEA-E997-5BD0-B074C27600BC}"/>
              </a:ext>
            </a:extLst>
          </p:cNvPr>
          <p:cNvSpPr/>
          <p:nvPr/>
        </p:nvSpPr>
        <p:spPr>
          <a:xfrm>
            <a:off x="4666330" y="2844225"/>
            <a:ext cx="53235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. Data structure of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EC926-4F59-D6CF-BEA9-5C8BE6DA73BC}"/>
              </a:ext>
            </a:extLst>
          </p:cNvPr>
          <p:cNvSpPr/>
          <p:nvPr/>
        </p:nvSpPr>
        <p:spPr>
          <a:xfrm>
            <a:off x="4666330" y="3549560"/>
            <a:ext cx="35536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3.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eature to explain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224DA-3EAA-569B-140B-C8C5B9974B91}"/>
              </a:ext>
            </a:extLst>
          </p:cNvPr>
          <p:cNvSpPr/>
          <p:nvPr/>
        </p:nvSpPr>
        <p:spPr>
          <a:xfrm>
            <a:off x="3740728" y="4254895"/>
            <a:ext cx="39203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4.Test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06B73-CD54-EA68-71DE-0B7A83418CCE}"/>
              </a:ext>
            </a:extLst>
          </p:cNvPr>
          <p:cNvSpPr/>
          <p:nvPr/>
        </p:nvSpPr>
        <p:spPr>
          <a:xfrm>
            <a:off x="5260775" y="928275"/>
            <a:ext cx="1809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3328735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24691"/>
            <a:ext cx="2857500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708436-64E4-D40D-2CBF-59BA07CAB7FA}"/>
              </a:ext>
            </a:extLst>
          </p:cNvPr>
          <p:cNvSpPr txBox="1"/>
          <p:nvPr/>
        </p:nvSpPr>
        <p:spPr>
          <a:xfrm>
            <a:off x="543790" y="1729725"/>
            <a:ext cx="435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1. Demo on website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D3711-1F44-72CD-30BA-EBD9803FA334}"/>
              </a:ext>
            </a:extLst>
          </p:cNvPr>
          <p:cNvSpPr/>
          <p:nvPr/>
        </p:nvSpPr>
        <p:spPr>
          <a:xfrm>
            <a:off x="4695580" y="2767009"/>
            <a:ext cx="17912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Click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/>
              </a:rPr>
              <a:t>here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6B1F76-A37B-D904-D17E-ED7480CC9790}"/>
              </a:ext>
            </a:extLst>
          </p:cNvPr>
          <p:cNvSpPr/>
          <p:nvPr/>
        </p:nvSpPr>
        <p:spPr>
          <a:xfrm>
            <a:off x="3574473" y="2881745"/>
            <a:ext cx="678872" cy="36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96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9"/>
            <a:ext cx="28575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7AF03-3D27-1BEC-DFFB-D575937A5EB8}"/>
              </a:ext>
            </a:extLst>
          </p:cNvPr>
          <p:cNvSpPr txBox="1"/>
          <p:nvPr/>
        </p:nvSpPr>
        <p:spPr>
          <a:xfrm>
            <a:off x="401781" y="12785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. Data structure of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36BB6-B6EE-E9FA-1354-4AB9320197E4}"/>
              </a:ext>
            </a:extLst>
          </p:cNvPr>
          <p:cNvSpPr/>
          <p:nvPr/>
        </p:nvSpPr>
        <p:spPr>
          <a:xfrm>
            <a:off x="3627329" y="2545483"/>
            <a:ext cx="3640281" cy="228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Name		:  text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Description 	:  text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Price		:  number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Currency 	:  text</a:t>
            </a:r>
          </a:p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Img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		: 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url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78995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9"/>
            <a:ext cx="2857500" cy="115252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87D50F-6577-BEF5-E1D9-A4DC2780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0227"/>
              </p:ext>
            </p:extLst>
          </p:nvPr>
        </p:nvGraphicFramePr>
        <p:xfrm>
          <a:off x="692726" y="2416053"/>
          <a:ext cx="11125669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739">
                  <a:extLst>
                    <a:ext uri="{9D8B030D-6E8A-4147-A177-3AD203B41FA5}">
                      <a16:colId xmlns:a16="http://schemas.microsoft.com/office/drawing/2014/main" val="189638647"/>
                    </a:ext>
                  </a:extLst>
                </a:gridCol>
                <a:gridCol w="1009045">
                  <a:extLst>
                    <a:ext uri="{9D8B030D-6E8A-4147-A177-3AD203B41FA5}">
                      <a16:colId xmlns:a16="http://schemas.microsoft.com/office/drawing/2014/main" val="587408372"/>
                    </a:ext>
                  </a:extLst>
                </a:gridCol>
                <a:gridCol w="3272580">
                  <a:extLst>
                    <a:ext uri="{9D8B030D-6E8A-4147-A177-3AD203B41FA5}">
                      <a16:colId xmlns:a16="http://schemas.microsoft.com/office/drawing/2014/main" val="2878305661"/>
                    </a:ext>
                  </a:extLst>
                </a:gridCol>
                <a:gridCol w="1048940">
                  <a:extLst>
                    <a:ext uri="{9D8B030D-6E8A-4147-A177-3AD203B41FA5}">
                      <a16:colId xmlns:a16="http://schemas.microsoft.com/office/drawing/2014/main" val="2668484050"/>
                    </a:ext>
                  </a:extLst>
                </a:gridCol>
                <a:gridCol w="1227217">
                  <a:extLst>
                    <a:ext uri="{9D8B030D-6E8A-4147-A177-3AD203B41FA5}">
                      <a16:colId xmlns:a16="http://schemas.microsoft.com/office/drawing/2014/main" val="1913871230"/>
                    </a:ext>
                  </a:extLst>
                </a:gridCol>
                <a:gridCol w="1342767">
                  <a:extLst>
                    <a:ext uri="{9D8B030D-6E8A-4147-A177-3AD203B41FA5}">
                      <a16:colId xmlns:a16="http://schemas.microsoft.com/office/drawing/2014/main" val="114024243"/>
                    </a:ext>
                  </a:extLst>
                </a:gridCol>
                <a:gridCol w="1589381">
                  <a:extLst>
                    <a:ext uri="{9D8B030D-6E8A-4147-A177-3AD203B41FA5}">
                      <a16:colId xmlns:a16="http://schemas.microsoft.com/office/drawing/2014/main" val="3047720768"/>
                    </a:ext>
                  </a:extLst>
                </a:gridCol>
              </a:tblGrid>
              <a:tr h="342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Actual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Due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48802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Update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Clicking a image update or button it will update product</a:t>
                      </a:r>
                    </a:p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30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548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BA97954-2943-D512-E5B6-331085CCECBF}"/>
              </a:ext>
            </a:extLst>
          </p:cNvPr>
          <p:cNvSpPr/>
          <p:nvPr/>
        </p:nvSpPr>
        <p:spPr>
          <a:xfrm>
            <a:off x="569625" y="1554896"/>
            <a:ext cx="35536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3.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eature to explain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2D2CCD-4498-2BBD-7D23-9E33379D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08180"/>
              </p:ext>
            </p:extLst>
          </p:nvPr>
        </p:nvGraphicFramePr>
        <p:xfrm>
          <a:off x="997527" y="4148647"/>
          <a:ext cx="996141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25">
                  <a:extLst>
                    <a:ext uri="{9D8B030D-6E8A-4147-A177-3AD203B41FA5}">
                      <a16:colId xmlns:a16="http://schemas.microsoft.com/office/drawing/2014/main" val="1280370099"/>
                    </a:ext>
                  </a:extLst>
                </a:gridCol>
                <a:gridCol w="3150650">
                  <a:extLst>
                    <a:ext uri="{9D8B030D-6E8A-4147-A177-3AD203B41FA5}">
                      <a16:colId xmlns:a16="http://schemas.microsoft.com/office/drawing/2014/main" val="727936696"/>
                    </a:ext>
                  </a:extLst>
                </a:gridCol>
                <a:gridCol w="2426670">
                  <a:extLst>
                    <a:ext uri="{9D8B030D-6E8A-4147-A177-3AD203B41FA5}">
                      <a16:colId xmlns:a16="http://schemas.microsoft.com/office/drawing/2014/main" val="3153548522"/>
                    </a:ext>
                  </a:extLst>
                </a:gridCol>
                <a:gridCol w="2238974">
                  <a:extLst>
                    <a:ext uri="{9D8B030D-6E8A-4147-A177-3AD203B41FA5}">
                      <a16:colId xmlns:a16="http://schemas.microsoft.com/office/drawing/2014/main" val="3400459394"/>
                    </a:ext>
                  </a:extLst>
                </a:gridCol>
              </a:tblGrid>
              <a:tr h="360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40316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Subtask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93463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Subtask – 2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92571"/>
                  </a:ext>
                </a:extLst>
              </a:tr>
              <a:tr h="631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Subtask-3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variable and call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6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92914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24691"/>
            <a:ext cx="2857500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708436-64E4-D40D-2CBF-59BA07CAB7FA}"/>
              </a:ext>
            </a:extLst>
          </p:cNvPr>
          <p:cNvSpPr txBox="1"/>
          <p:nvPr/>
        </p:nvSpPr>
        <p:spPr>
          <a:xfrm>
            <a:off x="3286991" y="1401907"/>
            <a:ext cx="435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Code explain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7BC68C-6093-3F0D-AA33-97898CA8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28" y="2130489"/>
            <a:ext cx="8146472" cy="40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639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24691"/>
            <a:ext cx="2857500" cy="1152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1EA40D-D3D7-E119-8E14-E8E7F3A62430}"/>
              </a:ext>
            </a:extLst>
          </p:cNvPr>
          <p:cNvSpPr/>
          <p:nvPr/>
        </p:nvSpPr>
        <p:spPr>
          <a:xfrm>
            <a:off x="-420590" y="1616941"/>
            <a:ext cx="39203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 Code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C2779-CED9-9A0E-49B2-2BDED505D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13261"/>
              </p:ext>
            </p:extLst>
          </p:nvPr>
        </p:nvGraphicFramePr>
        <p:xfrm>
          <a:off x="1733548" y="2541441"/>
          <a:ext cx="7855528" cy="2530450"/>
        </p:xfrm>
        <a:graphic>
          <a:graphicData uri="http://schemas.openxmlformats.org/drawingml/2006/table">
            <a:tbl>
              <a:tblPr/>
              <a:tblGrid>
                <a:gridCol w="1711013">
                  <a:extLst>
                    <a:ext uri="{9D8B030D-6E8A-4147-A177-3AD203B41FA5}">
                      <a16:colId xmlns:a16="http://schemas.microsoft.com/office/drawing/2014/main" val="2299704164"/>
                    </a:ext>
                  </a:extLst>
                </a:gridCol>
                <a:gridCol w="3007423">
                  <a:extLst>
                    <a:ext uri="{9D8B030D-6E8A-4147-A177-3AD203B41FA5}">
                      <a16:colId xmlns:a16="http://schemas.microsoft.com/office/drawing/2014/main" val="553031229"/>
                    </a:ext>
                  </a:extLst>
                </a:gridCol>
                <a:gridCol w="1395798">
                  <a:extLst>
                    <a:ext uri="{9D8B030D-6E8A-4147-A177-3AD203B41FA5}">
                      <a16:colId xmlns:a16="http://schemas.microsoft.com/office/drawing/2014/main" val="50253050"/>
                    </a:ext>
                  </a:extLst>
                </a:gridCol>
                <a:gridCol w="1741294">
                  <a:extLst>
                    <a:ext uri="{9D8B030D-6E8A-4147-A177-3AD203B41FA5}">
                      <a16:colId xmlns:a16="http://schemas.microsoft.com/office/drawing/2014/main" val="3967322207"/>
                    </a:ext>
                  </a:extLst>
                </a:gridCol>
              </a:tblGrid>
              <a:tr h="6439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Test 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Test Description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Test Date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PASS / FAIL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21418"/>
                  </a:ext>
                </a:extLst>
              </a:tr>
              <a:tr h="6439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click on image delete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04/12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12013"/>
                  </a:ext>
                </a:extLst>
              </a:tr>
              <a:tr h="6212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click on image edit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 04/12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 Pass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1929"/>
                  </a:ext>
                </a:extLst>
              </a:tr>
              <a:tr h="6212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+mj-lt"/>
                        </a:rPr>
                        <a:t>Display product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I can see product after I create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04/12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Pass 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7173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37F415D-BFEB-C8FD-13AF-937885E5F10B}"/>
              </a:ext>
            </a:extLst>
          </p:cNvPr>
          <p:cNvSpPr/>
          <p:nvPr/>
        </p:nvSpPr>
        <p:spPr>
          <a:xfrm>
            <a:off x="5021668" y="1786803"/>
            <a:ext cx="10743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seller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38968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24B05-88FC-B2F7-B8AF-05254EB13C74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D01E-6E5E-CB82-AEA1-5EFAE95C164B}"/>
              </a:ext>
            </a:extLst>
          </p:cNvPr>
          <p:cNvSpPr/>
          <p:nvPr/>
        </p:nvSpPr>
        <p:spPr>
          <a:xfrm>
            <a:off x="0" y="6747164"/>
            <a:ext cx="12192000" cy="1246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EE21F-DCC8-025E-0EE8-2AA58C22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24691"/>
            <a:ext cx="2857500" cy="1152525"/>
          </a:xfrm>
          <a:prstGeom prst="rect">
            <a:avLst/>
          </a:prstGeom>
        </p:spPr>
      </p:pic>
      <p:pic>
        <p:nvPicPr>
          <p:cNvPr id="2050" name="Picture 2" descr="Q&amp;A | Kingdom Court Creat">
            <a:extLst>
              <a:ext uri="{FF2B5EF4-FFF2-40B4-BE49-F238E27FC236}">
                <a16:creationId xmlns:a16="http://schemas.microsoft.com/office/drawing/2014/main" id="{F1025E17-8E34-9770-865A-AB45ABAF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83498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DB960-1840-8494-4C67-41F5093EA60F}"/>
              </a:ext>
            </a:extLst>
          </p:cNvPr>
          <p:cNvSpPr/>
          <p:nvPr/>
        </p:nvSpPr>
        <p:spPr>
          <a:xfrm>
            <a:off x="4572000" y="1925782"/>
            <a:ext cx="3454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19645726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167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Chhilin</dc:creator>
  <cp:lastModifiedBy>Yun Chhilin</cp:lastModifiedBy>
  <cp:revision>5</cp:revision>
  <dcterms:created xsi:type="dcterms:W3CDTF">2022-12-04T05:09:17Z</dcterms:created>
  <dcterms:modified xsi:type="dcterms:W3CDTF">2022-12-05T02:13:24Z</dcterms:modified>
</cp:coreProperties>
</file>