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2"/>
  </p:sldMasterIdLst>
  <p:sldIdLst>
    <p:sldId id="258" r:id="rId3"/>
    <p:sldId id="260" r:id="rId4"/>
    <p:sldId id="262" r:id="rId5"/>
    <p:sldId id="264" r:id="rId6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>
  <p:cmAuthor id="0" name="John Doe" initials="JD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theme" Target="theme/theme1.xml" /><Relationship Id="rId11" Type="http://schemas.openxmlformats.org/officeDocument/2006/relationships/tableStyles" Target="tableStyles.xml" /><Relationship Id="rId2" Type="http://schemas.openxmlformats.org/officeDocument/2006/relationships/slideMaster" Target="slideMasters/slideMaster1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tags" Target="tags/tag1.xml" /><Relationship Id="rId8" Type="http://schemas.openxmlformats.org/officeDocument/2006/relationships/presProps" Target="presProps.xml" /><Relationship Id="rId9" Type="http://schemas.openxmlformats.org/officeDocument/2006/relationships/viewProps" Target="viewProps.xml" /></Relationships>
</file>

<file path=ppt/comments/comment1.xml><?xml version="1.0" encoding="utf-8"?>
<p:cmLst xmlns:a="http://schemas.openxmlformats.org/drawingml/2006/main" xmlns:p="http://schemas.openxmlformats.org/presentationml/2006/main">
  <p:cm authorId="0" dt="2019-08-27T16:44:09.2910830+03:00" idx="1">
    <p:pos x="2" y="2"/>
    <p:text>This is sample comment</p:text>
    <p:extLst>
      <p:ext xmlns:p15="http://schemas.microsoft.com/office/powerpoint/2012/main" uri="{C676402C-5697-4E1C-873F-D02D1690AC5C}">
        <p15:threadingInfo timeZoneBias="0"/>
      </p:ext>
    </p:extLst>
  </p:cm>
</p:cmLst>
</file>

<file path=ppt/comments/comment2.xml><?xml version="1.0" encoding="utf-8"?>
<p:cmLst xmlns:a="http://schemas.openxmlformats.org/drawingml/2006/main" xmlns:p="http://schemas.openxmlformats.org/presentationml/2006/main">
  <p:cm authorId="0" dt="2019-08-27T16:44:09.2910830+03:00" idx="2">
    <p:pos x="2" y="2"/>
    <p:text>This is sample comment</p:text>
    <p:extLst>
      <p:ext xmlns:p15="http://schemas.microsoft.com/office/powerpoint/2012/main" uri="{C676402C-5697-4E1C-873F-D02D1690AC5C}">
        <p15:threadingInfo timeZoneBias="0"/>
      </p:ext>
    </p:extLst>
  </p:cm>
</p:cmLst>
</file>

<file path=ppt/comments/comment3.xml><?xml version="1.0" encoding="utf-8"?>
<p:cmLst xmlns:a="http://schemas.openxmlformats.org/drawingml/2006/main" xmlns:p="http://schemas.openxmlformats.org/presentationml/2006/main">
  <p:cm authorId="0" dt="2019-08-27T16:44:09.3069302+03:00" idx="3">
    <p:pos x="2" y="2"/>
    <p:text>This is sample comment</p:text>
    <p:extLst>
      <p:ext xmlns:p15="http://schemas.microsoft.com/office/powerpoint/2012/main" uri="{C676402C-5697-4E1C-873F-D02D1690AC5C}">
        <p15:threadingInfo timeZoneBias="0"/>
      </p:ext>
    </p:extLst>
  </p:cm>
</p:cmLst>
</file>

<file path=ppt/comments/comment4.xml><?xml version="1.0" encoding="utf-8"?>
<p:cmLst xmlns:a="http://schemas.openxmlformats.org/drawingml/2006/main" xmlns:p="http://schemas.openxmlformats.org/presentationml/2006/main">
  <p:cm authorId="0" dt="2019-08-27T16:44:09.3069302+03:00" idx="4">
    <p:pos x="2" y="2"/>
    <p:text>This is sample comment</p:text>
    <p:extLst>
      <p:ext xmlns:p15="http://schemas.microsoft.com/office/powerpoint/2012/main" uri="{C676402C-5697-4E1C-873F-D02D1690AC5C}">
        <p15:threadingInfo timeZoneBias="0"/>
      </p:ext>
    </p:extLst>
  </p:cm>
</p:cmLst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C62FA4F-4358-4475-81B1-F39829FBA8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E5E693-CD70-48F1-8D2C-05C37224C88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244FDB-2BAA-4A04-A18C-8D7A5F7EC1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6219A2-0C67-4ED6-999E-EAE6ED6EA9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2C6F8D-FA79-4BE2-9F78-A91FF82B6F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2ACDF66-C14E-4B03-A028-1302B955F2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CF81360-B1C5-4E95-8F83-F3951CAEE48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5CF2FDA-0158-4CE8-A0C6-559CBB11BA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A3B2274-1AD2-40A8-B52C-ECC1D1F7B6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22C367F-F9ED-4FA0-AA45-1FD3255582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FF8A0C5-3F3B-472D-AA9B-D3589E2754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comments" Target="../comments/commen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comments" Target="../comments/comment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comments" Target="../comments/comment3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comments" Target="../comments/comment4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1905000" y="952500"/>
            <a:ext cx="19050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Groupdocs Sample Text - Slide 1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1905000" y="952500"/>
            <a:ext cx="19050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Groupdocs Sample Text - Slide 2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1905000" y="952500"/>
            <a:ext cx="19050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Groupdocs Sample Text - Slide 3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1905000" y="952500"/>
            <a:ext cx="190500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Groupdocs Sample Text - Slide 4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19.06.14"/>
  <p:tag name="AS_TITLE" val="Aspose.Slides for .NET 2.0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12</Paragraphs>
  <Slides>4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7">
      <vt:lpstr>Arial</vt:lpstr>
      <vt:lpstr>Calibri</vt:lpstr>
      <vt:lpstr>Office Theme</vt:lpstr>
      <vt:lpstr>Click to edit Master title style</vt:lpstr>
      <vt:lpstr>Click to edit Master title style</vt:lpstr>
      <vt:lpstr>Click to edit Master title style</vt:lpstr>
      <vt:lpstr>Click to edit Master title style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2019-08-27T16:44:09.275</cp:lastPrinted>
  <dcterms:created xsi:type="dcterms:W3CDTF">2019-08-27T13:44:09Z</dcterms:created>
  <dcterms:modified xsi:type="dcterms:W3CDTF">2019-08-27T13:44:09Z</dcterms:modified>
</cp:coreProperties>
</file>