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5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론_파이어베이스_특징" id="{4FDA0B42-80C7-4313-BF74-278901B5AA02}">
          <p14:sldIdLst>
            <p14:sldId id="271"/>
            <p14:sldId id="272"/>
            <p14:sldId id="274"/>
          </p14:sldIdLst>
        </p14:section>
        <p14:section name="파이어베이스 구축" id="{616D0668-0961-4567-AAE5-315EEFD7FC60}">
          <p14:sldIdLst>
            <p14:sldId id="25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9" autoAdjust="0"/>
    <p:restoredTop sz="94660"/>
  </p:normalViewPr>
  <p:slideViewPr>
    <p:cSldViewPr snapToGrid="0">
      <p:cViewPr>
        <p:scale>
          <a:sx n="75" d="100"/>
          <a:sy n="75" d="100"/>
        </p:scale>
        <p:origin x="-630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Firebase 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6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88930"/>
            <a:ext cx="10606087" cy="676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050" y="88930"/>
            <a:ext cx="41549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파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smtClean="0"/>
              <a:t>어</a:t>
            </a:r>
            <a:endParaRPr lang="en-US" altLang="ko-KR" b="1" dirty="0" smtClean="0"/>
          </a:p>
          <a:p>
            <a:r>
              <a:rPr lang="ko-KR" altLang="en-US" b="1" dirty="0" smtClean="0"/>
              <a:t>베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err="1" smtClean="0"/>
              <a:t>스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특</a:t>
            </a:r>
            <a:endParaRPr lang="en-US" altLang="ko-KR" b="1" dirty="0" smtClean="0"/>
          </a:p>
          <a:p>
            <a:r>
              <a:rPr lang="ko-KR" altLang="en-US" b="1" dirty="0"/>
              <a:t>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76200" y="-418584"/>
            <a:ext cx="640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참고링크 </a:t>
            </a:r>
            <a:r>
              <a:rPr lang="en-US" altLang="ko-KR" dirty="0"/>
              <a:t>: https://firebase.google.com/docs/firestore?hl=ko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24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050" y="88930"/>
            <a:ext cx="41549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</a:t>
            </a:r>
            <a:endParaRPr lang="en-US" altLang="ko-KR" b="1" dirty="0" smtClean="0"/>
          </a:p>
          <a:p>
            <a:r>
              <a:rPr lang="ko-KR" altLang="en-US" b="1" dirty="0" smtClean="0"/>
              <a:t>이</a:t>
            </a:r>
            <a:endParaRPr lang="en-US" altLang="ko-KR" b="1" dirty="0" smtClean="0"/>
          </a:p>
          <a:p>
            <a:r>
              <a:rPr lang="ko-KR" altLang="en-US" b="1" dirty="0" smtClean="0"/>
              <a:t>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유</a:t>
            </a:r>
            <a:endParaRPr lang="en-US" altLang="ko-KR" b="1" dirty="0" smtClean="0"/>
          </a:p>
          <a:p>
            <a:r>
              <a:rPr lang="ko-KR" altLang="en-US" b="1" dirty="0" smtClean="0"/>
              <a:t>형</a:t>
            </a:r>
            <a:endParaRPr lang="en-US" altLang="ko-KR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-76200" y="-418584"/>
            <a:ext cx="904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참고링크 </a:t>
            </a:r>
            <a:r>
              <a:rPr lang="en-US" altLang="ko-KR" dirty="0" smtClean="0"/>
              <a:t>: https</a:t>
            </a:r>
            <a:r>
              <a:rPr lang="en-US" altLang="ko-KR" dirty="0"/>
              <a:t>://firebase.google.com/docs/firestore/manage-data/data-types?hl=ko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39039"/>
              </p:ext>
            </p:extLst>
          </p:nvPr>
        </p:nvGraphicFramePr>
        <p:xfrm>
          <a:off x="1028700" y="88930"/>
          <a:ext cx="10960100" cy="6619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2495550"/>
                <a:gridCol w="6788150"/>
              </a:tblGrid>
              <a:tr h="273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자료형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정렬순서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비고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UTF-8</a:t>
                      </a:r>
                      <a:r>
                        <a:rPr lang="ko-KR" altLang="en-US" sz="1200" dirty="0" smtClean="0"/>
                        <a:t>로 </a:t>
                      </a:r>
                      <a:r>
                        <a:rPr lang="ko-KR" altLang="en-US" sz="1200" dirty="0" err="1" smtClean="0"/>
                        <a:t>인코딩된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바이트순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effectLst/>
                        </a:rPr>
                        <a:t>최대 </a:t>
                      </a:r>
                      <a:r>
                        <a:rPr lang="en-US" altLang="ko-KR" sz="1200" kern="1200" dirty="0" smtClean="0">
                          <a:effectLst/>
                        </a:rPr>
                        <a:t>1,048,487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</a:t>
                      </a:r>
                      <a:r>
                        <a:rPr lang="en-US" altLang="ko-KR" sz="1200" kern="1200" dirty="0" smtClean="0">
                          <a:effectLst/>
                        </a:rPr>
                        <a:t>(1MiB</a:t>
                      </a:r>
                      <a:r>
                        <a:rPr lang="ko-KR" altLang="en-US" sz="1200" kern="1200" dirty="0" smtClean="0">
                          <a:effectLst/>
                        </a:rPr>
                        <a:t>에서 </a:t>
                      </a:r>
                      <a:r>
                        <a:rPr lang="en-US" altLang="ko-KR" sz="1200" kern="1200" dirty="0" smtClean="0">
                          <a:effectLst/>
                        </a:rPr>
                        <a:t>89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바이트를 뺀 값</a:t>
                      </a:r>
                      <a:r>
                        <a:rPr lang="en-US" altLang="ko-KR" sz="1200" kern="1200" dirty="0" smtClean="0">
                          <a:effectLst/>
                        </a:rPr>
                        <a:t>)</a:t>
                      </a:r>
                      <a:r>
                        <a:rPr lang="ko-KR" altLang="en-US" sz="1200" kern="1200" dirty="0" smtClean="0">
                          <a:effectLst/>
                        </a:rPr>
                        <a:t>입니다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 </a:t>
                      </a:r>
                      <a:r>
                        <a:rPr lang="ko-KR" altLang="en-US" sz="1200" kern="1200" dirty="0" smtClean="0">
                          <a:effectLst/>
                        </a:rPr>
                        <a:t>쿼리에서 </a:t>
                      </a:r>
                      <a:r>
                        <a:rPr lang="en-US" altLang="ko-KR" sz="1200" kern="1200" dirty="0" smtClean="0">
                          <a:effectLst/>
                        </a:rPr>
                        <a:t>UTF-8</a:t>
                      </a:r>
                      <a:r>
                        <a:rPr lang="ko-KR" altLang="en-US" sz="1200" kern="1200" dirty="0" smtClean="0">
                          <a:effectLst/>
                        </a:rPr>
                        <a:t>로 표시된 처음 </a:t>
                      </a:r>
                      <a:r>
                        <a:rPr lang="en-US" altLang="ko-KR" sz="1200" kern="1200" dirty="0" smtClean="0">
                          <a:effectLst/>
                        </a:rPr>
                        <a:t>1,500</a:t>
                      </a:r>
                      <a:r>
                        <a:rPr lang="ko-KR" altLang="en-US" sz="1200" kern="1200" dirty="0" smtClean="0">
                          <a:effectLst/>
                        </a:rPr>
                        <a:t>바이트만 고려됩니다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9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숫자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정수</a:t>
                      </a:r>
                      <a:r>
                        <a:rPr lang="en-US" altLang="ko-KR" sz="1200" dirty="0" smtClean="0"/>
                        <a:t>(64</a:t>
                      </a:r>
                      <a:r>
                        <a:rPr lang="ko-KR" altLang="en-US" sz="1200" dirty="0" smtClean="0"/>
                        <a:t>비트</a:t>
                      </a:r>
                      <a:r>
                        <a:rPr lang="en-US" altLang="ko-KR" sz="1200" dirty="0" smtClean="0"/>
                        <a:t>, signed), Float(64</a:t>
                      </a:r>
                      <a:r>
                        <a:rPr lang="ko-KR" altLang="en-US" sz="1200" dirty="0" smtClean="0"/>
                        <a:t>비트 </a:t>
                      </a:r>
                      <a:r>
                        <a:rPr lang="en-US" altLang="ko-KR" sz="1200" dirty="0" smtClean="0"/>
                        <a:t>IEEE754)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8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Boolean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False &lt; true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Map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키 기준 우선적용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내에 삽입된 객체를 나타냅니다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색인 처리하면 하위 필드를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값을 색인 처리에서 제외할 경우 하위 필드도 모두 색인 처리에서 제외됩니다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순서는 항상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{c: "foo", a: "bar", b: "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qux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"}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작성하면 지도가 키를 기준으로 정렬되고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{a: "bar", b: "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qux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c: "foo"}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저장됩니다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필드는 키를 기준으로 정렬되고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쌍을 기준으로 비교됩니다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먼저 키와 비교한 후 값으로 비교합니다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쌍이 동일한 경우 다음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쌍이 비교되고 이것이 반복됩니다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맵이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동일한 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 쌍으로 시작되는 경우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길이가 고려됩니다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요소 값 기준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배열이 다른 배열 값을 요소 중 하나로 포함할 수 없습니다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배열 내에서 요소는 할당된 위치를 유지합니다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배열을 여러 개 정렬하면 배열이 요소 값을 기준으로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배열을 비교할 때는 각 배열의 첫 번째 요소가 비교됩니다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요소가 같으면 그 다음 요소를 비교하는 식으로 차이가 발견될 때까지 이 과정이 반복됩니다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배열에 비교할 요소가 더 이상 없으나 끝까지 요소가 동일하다면 길이가 짧은 배열이 긴 배열보다 먼저 정렬됩니다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631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Null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15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시간순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저장된 경우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마이크로초까지만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정확하며 그 이상의 정확도는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내림됩니다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0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Geopoint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위도순</a:t>
                      </a:r>
                      <a:r>
                        <a:rPr lang="ko-KR" altLang="en-US" sz="1200" dirty="0" smtClean="0"/>
                        <a:t> 우선 적용 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경도순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쿼리 제한사항으로 인해 이 데이터 유형은 사용하지 않는 것이 좋습니다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일반적으로 위도와 경도를 별도의 숫자 필드로 저장하는 것이 좋습니다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642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reference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경로 </a:t>
                      </a:r>
                      <a:r>
                        <a:rPr lang="ko-KR" altLang="en-US" sz="1200" dirty="0" err="1" smtClean="0"/>
                        <a:t>요소순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컬렉션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문서</a:t>
                      </a:r>
                      <a:r>
                        <a:rPr lang="en-US" altLang="ko-KR" sz="1200" dirty="0" smtClean="0"/>
                        <a:t>ID, …)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dirty="0" smtClean="0">
                          <a:effectLst/>
                        </a:rPr>
                        <a:t>예를 들면 </a:t>
                      </a:r>
                      <a:r>
                        <a:rPr lang="en-US" altLang="ko-KR" sz="1200" dirty="0" smtClean="0"/>
                        <a:t>projects/[PROJECT_ID]/databases/[DATABASE_ID]/documents/[DOCUMENT_PATH]</a:t>
                      </a:r>
                      <a:r>
                        <a:rPr lang="ko-KR" altLang="en-US" sz="1200" kern="1200" dirty="0" smtClean="0">
                          <a:effectLst/>
                        </a:rPr>
                        <a:t>입니다</a:t>
                      </a:r>
                      <a:r>
                        <a:rPr lang="en-US" altLang="ko-KR" sz="1200" kern="1200" dirty="0" smtClean="0">
                          <a:effectLst/>
                        </a:rPr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38"/>
          <a:stretch/>
        </p:blipFill>
        <p:spPr bwMode="auto">
          <a:xfrm>
            <a:off x="1" y="3924300"/>
            <a:ext cx="971550" cy="2843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user_account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42448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암시적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smtClean="0"/>
              <a:t>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uiux_preset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0982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사용패턴에 따른 </a:t>
                      </a:r>
                      <a:r>
                        <a:rPr lang="en-US" altLang="ko-KR" dirty="0" err="1" smtClean="0"/>
                        <a:t>ux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모드를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14472"/>
              </p:ext>
            </p:extLst>
          </p:nvPr>
        </p:nvGraphicFramePr>
        <p:xfrm>
          <a:off x="992908" y="1936749"/>
          <a:ext cx="9908639" cy="48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342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사용자의 고유코드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 지정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One_time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작업인지 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단발성인 경우 </a:t>
                      </a:r>
                      <a:r>
                        <a:rPr lang="ko-KR" altLang="en-US" sz="1200" dirty="0" err="1" smtClean="0"/>
                        <a:t>사용후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enabled</a:t>
                      </a:r>
                      <a:r>
                        <a:rPr lang="ko-KR" altLang="en-US" sz="1200" dirty="0" smtClean="0"/>
                        <a:t>이 </a:t>
                      </a:r>
                      <a:r>
                        <a:rPr lang="en-US" altLang="ko-KR" sz="1200" dirty="0" smtClean="0"/>
                        <a:t>false</a:t>
                      </a:r>
                      <a:r>
                        <a:rPr lang="ko-KR" altLang="en-US" sz="1200" dirty="0" smtClean="0"/>
                        <a:t>로 바뀜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작업의 동작시간을 설정함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요일지정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ko-KR" altLang="en-US" sz="1200" dirty="0" err="1" smtClean="0"/>
                        <a:t>월화수목금토일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시작 시간 지정 </a:t>
                      </a:r>
                      <a:r>
                        <a:rPr lang="en-US" altLang="ko-KR" sz="1200" dirty="0" smtClean="0"/>
                        <a:t>ex)12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05</a:t>
                      </a:r>
                      <a:r>
                        <a:rPr lang="ko-KR" altLang="en-US" sz="1200" dirty="0" err="1" smtClean="0"/>
                        <a:t>분시작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1205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End_time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종료 시간 시정 </a:t>
                      </a:r>
                      <a:r>
                        <a:rPr lang="en-US" altLang="ko-KR" sz="1200" dirty="0" smtClean="0"/>
                        <a:t>ex)13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err="1" smtClean="0"/>
                        <a:t>분종료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1310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설정온도</a:t>
                      </a:r>
                      <a:r>
                        <a:rPr lang="en-US" altLang="ko-KR" sz="1200" baseline="0" dirty="0" smtClean="0"/>
                        <a:t>(number), </a:t>
                      </a:r>
                      <a:r>
                        <a:rPr lang="ko-KR" altLang="en-US" sz="1200" baseline="0" dirty="0" err="1" smtClean="0"/>
                        <a:t>풍량</a:t>
                      </a:r>
                      <a:r>
                        <a:rPr lang="en-US" altLang="ko-KR" sz="1200" baseline="0" dirty="0" smtClean="0"/>
                        <a:t>(number)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밝기</a:t>
                      </a:r>
                      <a:r>
                        <a:rPr lang="en-US" altLang="ko-KR" sz="1200" dirty="0" smtClean="0"/>
                        <a:t>(number), </a:t>
                      </a:r>
                      <a:r>
                        <a:rPr lang="ko-KR" altLang="en-US" sz="1200" dirty="0" smtClean="0"/>
                        <a:t>색상</a:t>
                      </a:r>
                      <a:r>
                        <a:rPr lang="en-US" altLang="ko-KR" sz="1200" dirty="0" smtClean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2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62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열림닫힘여부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</a:t>
            </a:r>
            <a:r>
              <a:rPr lang="ko-KR" altLang="en-US" dirty="0" smtClean="0"/>
              <a:t>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892" y="269240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F0"/>
                </a:solidFill>
              </a:rPr>
              <a:t>PrimaryKey</a:t>
            </a:r>
            <a:r>
              <a:rPr lang="en-US" altLang="ko-KR" sz="1100" b="1" dirty="0" smtClean="0">
                <a:solidFill>
                  <a:srgbClr val="00B0F0"/>
                </a:solidFill>
              </a:rPr>
              <a:t>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3043"/>
              </p:ext>
            </p:extLst>
          </p:nvPr>
        </p:nvGraphicFramePr>
        <p:xfrm>
          <a:off x="992908" y="2180330"/>
          <a:ext cx="9908639" cy="2346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사진 </a:t>
            </a:r>
            <a:r>
              <a:rPr lang="ko-KR" altLang="en-US" dirty="0" smtClean="0"/>
              <a:t>등의 데이터를 보관하는 </a:t>
            </a:r>
            <a:r>
              <a:rPr lang="en-US" altLang="ko-KR" dirty="0" smtClean="0"/>
              <a:t>Storage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6000" y="518795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사진들을 통해 미리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모델링 학습을 </a:t>
            </a:r>
            <a:r>
              <a:rPr lang="ko-KR" altLang="en-US" dirty="0" err="1" smtClean="0"/>
              <a:t>시킬예정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미리 학습된 모델을 사용예정이므로 아직은 접근할 필요 없음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25" y="2290699"/>
            <a:ext cx="4096252" cy="2995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51" y="2290699"/>
            <a:ext cx="4002185" cy="4347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실시간으로 </a:t>
            </a:r>
            <a:r>
              <a:rPr lang="ko-KR" altLang="en-US" dirty="0" smtClean="0"/>
              <a:t>변화하는 데이터 값들을 저장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센싱값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35743" y="2311449"/>
            <a:ext cx="335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현상태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009" y="2601674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센싱값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217" y="2896671"/>
            <a:ext cx="237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가정내의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온습도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656" y="3758674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를 통해 얻은 정보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585</Words>
  <Application>Microsoft Office PowerPoint</Application>
  <PresentationFormat>사용자 지정</PresentationFormat>
  <Paragraphs>150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Firebase DB 구성</vt:lpstr>
      <vt:lpstr>PowerPoint 프레젠테이션</vt:lpstr>
      <vt:lpstr>PowerPoint 프레젠테이션</vt:lpstr>
      <vt:lpstr>FireStore - user_account</vt:lpstr>
      <vt:lpstr>FireStore - uiux_preset</vt:lpstr>
      <vt:lpstr>FireStore - schedule_mode</vt:lpstr>
      <vt:lpstr>Storage</vt:lpstr>
      <vt:lpstr>RealTime 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156</cp:revision>
  <dcterms:created xsi:type="dcterms:W3CDTF">2021-07-15T04:09:33Z</dcterms:created>
  <dcterms:modified xsi:type="dcterms:W3CDTF">2021-08-12T14:51:14Z</dcterms:modified>
</cp:coreProperties>
</file>