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59" r:id="rId5"/>
    <p:sldId id="265" r:id="rId6"/>
    <p:sldId id="266" r:id="rId7"/>
    <p:sldId id="275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_파이어베이스_특징" id="{4FDA0B42-80C7-4313-BF74-278901B5AA02}">
          <p14:sldIdLst>
            <p14:sldId id="271"/>
            <p14:sldId id="272"/>
            <p14:sldId id="274"/>
          </p14:sldIdLst>
        </p14:section>
        <p14:section name="파이어베이스 구축" id="{616D0668-0961-4567-AAE5-315EEFD7FC60}">
          <p14:sldIdLst>
            <p14:sldId id="259"/>
            <p14:sldId id="265"/>
            <p14:sldId id="266"/>
            <p14:sldId id="275"/>
            <p14:sldId id="267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9" autoAdjust="0"/>
    <p:restoredTop sz="94660"/>
  </p:normalViewPr>
  <p:slideViewPr>
    <p:cSldViewPr snapToGrid="0">
      <p:cViewPr>
        <p:scale>
          <a:sx n="100" d="100"/>
          <a:sy n="100" d="100"/>
        </p:scale>
        <p:origin x="-36" y="-2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Firebase 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6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88930"/>
            <a:ext cx="10606087" cy="676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050" y="88930"/>
            <a:ext cx="41549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smtClean="0"/>
              <a:t>어</a:t>
            </a:r>
            <a:endParaRPr lang="en-US" altLang="ko-KR" b="1" dirty="0" smtClean="0"/>
          </a:p>
          <a:p>
            <a:r>
              <a:rPr lang="ko-KR" altLang="en-US" b="1" dirty="0" smtClean="0"/>
              <a:t>베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err="1" smtClean="0"/>
              <a:t>스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특</a:t>
            </a:r>
            <a:endParaRPr lang="en-US" altLang="ko-KR" b="1" dirty="0" smtClean="0"/>
          </a:p>
          <a:p>
            <a:r>
              <a:rPr lang="ko-KR" altLang="en-US" b="1" dirty="0"/>
              <a:t>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6200" y="-418584"/>
            <a:ext cx="640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참고링크 </a:t>
            </a:r>
            <a:r>
              <a:rPr lang="en-US" altLang="ko-KR" dirty="0"/>
              <a:t>: https://firebase.google.com/docs/firestore?hl=ko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4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050" y="88930"/>
            <a:ext cx="41549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smtClean="0"/>
              <a:t>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유</a:t>
            </a:r>
            <a:endParaRPr lang="en-US" altLang="ko-KR" b="1" dirty="0" smtClean="0"/>
          </a:p>
          <a:p>
            <a:r>
              <a:rPr lang="ko-KR" altLang="en-US" b="1" dirty="0" smtClean="0"/>
              <a:t>형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76200" y="-418584"/>
            <a:ext cx="904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참고링크 </a:t>
            </a:r>
            <a:r>
              <a:rPr lang="en-US" altLang="ko-KR" dirty="0" smtClean="0"/>
              <a:t>: https</a:t>
            </a:r>
            <a:r>
              <a:rPr lang="en-US" altLang="ko-KR" dirty="0"/>
              <a:t>://firebase.google.com/docs/firestore/manage-data/data-types?hl=ko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39039"/>
              </p:ext>
            </p:extLst>
          </p:nvPr>
        </p:nvGraphicFramePr>
        <p:xfrm>
          <a:off x="1028700" y="88930"/>
          <a:ext cx="10960100" cy="6619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495550"/>
                <a:gridCol w="6788150"/>
              </a:tblGrid>
              <a:tr h="27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자료형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정렬순서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비고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UTF-8</a:t>
                      </a:r>
                      <a:r>
                        <a:rPr lang="ko-KR" altLang="en-US" sz="1200" dirty="0" smtClean="0"/>
                        <a:t>로 </a:t>
                      </a:r>
                      <a:r>
                        <a:rPr lang="ko-KR" altLang="en-US" sz="1200" dirty="0" err="1" smtClean="0"/>
                        <a:t>인코딩된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바이트순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effectLst/>
                        </a:rPr>
                        <a:t>최대 </a:t>
                      </a:r>
                      <a:r>
                        <a:rPr lang="en-US" altLang="ko-KR" sz="1200" kern="1200" dirty="0" smtClean="0">
                          <a:effectLst/>
                        </a:rPr>
                        <a:t>1,048,487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</a:t>
                      </a:r>
                      <a:r>
                        <a:rPr lang="en-US" altLang="ko-KR" sz="1200" kern="1200" dirty="0" smtClean="0">
                          <a:effectLst/>
                        </a:rPr>
                        <a:t>(1MiB</a:t>
                      </a:r>
                      <a:r>
                        <a:rPr lang="ko-KR" altLang="en-US" sz="1200" kern="1200" dirty="0" smtClean="0">
                          <a:effectLst/>
                        </a:rPr>
                        <a:t>에서 </a:t>
                      </a:r>
                      <a:r>
                        <a:rPr lang="en-US" altLang="ko-KR" sz="1200" kern="1200" dirty="0" smtClean="0">
                          <a:effectLst/>
                        </a:rPr>
                        <a:t>89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바이트를 뺀 값</a:t>
                      </a:r>
                      <a:r>
                        <a:rPr lang="en-US" altLang="ko-KR" sz="1200" kern="1200" dirty="0" smtClean="0">
                          <a:effectLst/>
                        </a:rPr>
                        <a:t>)</a:t>
                      </a:r>
                      <a:r>
                        <a:rPr lang="ko-KR" altLang="en-US" sz="1200" kern="1200" dirty="0" smtClean="0">
                          <a:effectLst/>
                        </a:rPr>
                        <a:t>입니다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 </a:t>
                      </a:r>
                      <a:r>
                        <a:rPr lang="ko-KR" altLang="en-US" sz="1200" kern="1200" dirty="0" smtClean="0">
                          <a:effectLst/>
                        </a:rPr>
                        <a:t>쿼리에서 </a:t>
                      </a:r>
                      <a:r>
                        <a:rPr lang="en-US" altLang="ko-KR" sz="1200" kern="1200" dirty="0" smtClean="0">
                          <a:effectLst/>
                        </a:rPr>
                        <a:t>UTF-8</a:t>
                      </a:r>
                      <a:r>
                        <a:rPr lang="ko-KR" altLang="en-US" sz="1200" kern="1200" dirty="0" smtClean="0">
                          <a:effectLst/>
                        </a:rPr>
                        <a:t>로 표시된 처음 </a:t>
                      </a:r>
                      <a:r>
                        <a:rPr lang="en-US" altLang="ko-KR" sz="1200" kern="1200" dirty="0" smtClean="0">
                          <a:effectLst/>
                        </a:rPr>
                        <a:t>1,500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바이트만 고려됩니다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9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숫자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정수</a:t>
                      </a:r>
                      <a:r>
                        <a:rPr lang="en-US" altLang="ko-KR" sz="1200" dirty="0" smtClean="0"/>
                        <a:t>(64</a:t>
                      </a:r>
                      <a:r>
                        <a:rPr lang="ko-KR" altLang="en-US" sz="1200" dirty="0" smtClean="0"/>
                        <a:t>비트</a:t>
                      </a:r>
                      <a:r>
                        <a:rPr lang="en-US" altLang="ko-KR" sz="1200" dirty="0" smtClean="0"/>
                        <a:t>, signed), Float(64</a:t>
                      </a:r>
                      <a:r>
                        <a:rPr lang="ko-KR" altLang="en-US" sz="1200" dirty="0" smtClean="0"/>
                        <a:t>비트 </a:t>
                      </a:r>
                      <a:r>
                        <a:rPr lang="en-US" altLang="ko-KR" sz="1200" dirty="0" smtClean="0"/>
                        <a:t>IEEE754)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8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Boolean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False &lt; 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키 기준 우선적용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내에 삽입된 객체를 나타냅니다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색인 처리하면 하위 필드를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값을 색인 처리에서 제외할 경우 하위 필드도 모두 색인 처리에서 제외됩니다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순서는 항상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{c: "foo", a: "bar", b: "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qux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작성하면 지도가 키를 기준으로 정렬되고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{a: "bar", b: "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qux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c: "foo"}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저장됩니다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필드는 키를 기준으로 정렬되고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쌍을 기준으로 비교됩니다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먼저 키와 비교한 후 값으로 비교합니다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쌍이 동일한 경우 다음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쌍이 비교되고 이것이 반복됩니다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맵이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동일한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쌍으로 시작되는 경우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길이가 고려됩니다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요소 값 기준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배열이 다른 배열 값을 요소 중 하나로 포함할 수 없습니다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배열 내에서 요소는 할당된 위치를 유지합니다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배열을 여러 개 정렬하면 배열이 요소 값을 기준으로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배열을 비교할 때는 각 배열의 첫 번째 요소가 비교됩니다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요소가 같으면 그 다음 요소를 비교하는 식으로 차이가 발견될 때까지 이 과정이 반복됩니다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배열에 비교할 요소가 더 이상 없으나 끝까지 요소가 동일하다면 길이가 짧은 배열이 긴 배열보다 먼저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31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15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시간순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경우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마이크로초까지만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정확하며 그 이상의 정확도는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내림됩니다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Geopoint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위도순</a:t>
                      </a:r>
                      <a:r>
                        <a:rPr lang="ko-KR" altLang="en-US" sz="1200" dirty="0" smtClean="0"/>
                        <a:t> 우선 적용 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경도순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쿼리 제한사항으로 인해 이 데이터 유형은 사용하지 않는 것이 좋습니다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 위도와 경도를 별도의 숫자 필드로 저장하는 것이 좋습니다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642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reference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경로 </a:t>
                      </a:r>
                      <a:r>
                        <a:rPr lang="ko-KR" altLang="en-US" sz="1200" dirty="0" err="1" smtClean="0"/>
                        <a:t>요소순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컬렉션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문서</a:t>
                      </a:r>
                      <a:r>
                        <a:rPr lang="en-US" altLang="ko-KR" sz="1200" dirty="0" smtClean="0"/>
                        <a:t>ID, …)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effectLst/>
                        </a:rPr>
                        <a:t>예를 들면 </a:t>
                      </a:r>
                      <a:r>
                        <a:rPr lang="en-US" altLang="ko-KR" sz="1200" dirty="0" smtClean="0"/>
                        <a:t>projects/[PROJECT_ID]/databases/[DATABASE_ID]/documents/[DOCUMENT_PATH]</a:t>
                      </a:r>
                      <a:r>
                        <a:rPr lang="ko-KR" altLang="en-US" sz="1200" kern="1200" dirty="0" smtClean="0">
                          <a:effectLst/>
                        </a:rPr>
                        <a:t>입니다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8"/>
          <a:stretch/>
        </p:blipFill>
        <p:spPr bwMode="auto">
          <a:xfrm>
            <a:off x="1" y="3924300"/>
            <a:ext cx="971550" cy="2843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user_account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84527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암시적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uiux_preset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64059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각 사용자의 고유코드</a:t>
                      </a:r>
                      <a:endParaRPr lang="en-US" altLang="ko-KR" sz="1400" b="1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사용패턴에 따른 </a:t>
                      </a:r>
                      <a:r>
                        <a:rPr lang="en-US" altLang="ko-KR" dirty="0" err="1" smtClean="0"/>
                        <a:t>ux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모드를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29978"/>
              </p:ext>
            </p:extLst>
          </p:nvPr>
        </p:nvGraphicFramePr>
        <p:xfrm>
          <a:off x="992908" y="1936746"/>
          <a:ext cx="9908639" cy="4545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278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사용자의 고유코드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Title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String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이름 지정</a:t>
                      </a:r>
                      <a:endParaRPr lang="en-US" altLang="ko-KR" sz="12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One_time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작업인지 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단발성인 경우 </a:t>
                      </a:r>
                      <a:r>
                        <a:rPr lang="ko-KR" altLang="en-US" sz="1200" dirty="0" err="1" smtClean="0"/>
                        <a:t>사용후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enabled</a:t>
                      </a:r>
                      <a:r>
                        <a:rPr lang="ko-KR" altLang="en-US" sz="1200" dirty="0" smtClean="0"/>
                        <a:t>이 </a:t>
                      </a:r>
                      <a:r>
                        <a:rPr lang="en-US" altLang="ko-KR" sz="1200" dirty="0" smtClean="0"/>
                        <a:t>false</a:t>
                      </a:r>
                      <a:r>
                        <a:rPr lang="ko-KR" altLang="en-US" sz="1200" dirty="0" smtClean="0"/>
                        <a:t>로 바뀜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작업의 동작시간을 설정함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요일지정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smtClean="0"/>
                        <a:t>: </a:t>
                      </a:r>
                      <a:r>
                        <a:rPr lang="ko-KR" altLang="en-US" sz="1200" smtClean="0"/>
                        <a:t>일월화수목금토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시작 시간 지정 </a:t>
                      </a:r>
                      <a:r>
                        <a:rPr lang="en-US" altLang="ko-KR" sz="1200" dirty="0" smtClean="0"/>
                        <a:t>ex)12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05</a:t>
                      </a:r>
                      <a:r>
                        <a:rPr lang="ko-KR" altLang="en-US" sz="1200" dirty="0" err="1" smtClean="0"/>
                        <a:t>분시작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1205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End_time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종료 시간 시정 </a:t>
                      </a:r>
                      <a:r>
                        <a:rPr lang="en-US" altLang="ko-KR" sz="1200" dirty="0" smtClean="0"/>
                        <a:t>ex)13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err="1" smtClean="0"/>
                        <a:t>분종료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1310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strike="sngStrike" baseline="0" dirty="0" smtClean="0"/>
                        <a:t>설정온도</a:t>
                      </a:r>
                      <a:r>
                        <a:rPr lang="en-US" altLang="ko-KR" sz="1200" strike="sngStrike" baseline="0" dirty="0" smtClean="0"/>
                        <a:t>(number)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풍량</a:t>
                      </a:r>
                      <a:r>
                        <a:rPr lang="en-US" altLang="ko-KR" sz="1200" baseline="0" dirty="0" smtClean="0"/>
                        <a:t>(number:0~100)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밝기</a:t>
                      </a:r>
                      <a:r>
                        <a:rPr lang="en-US" altLang="ko-KR" sz="1200" dirty="0" smtClean="0"/>
                        <a:t>(number:0~100), </a:t>
                      </a:r>
                      <a:r>
                        <a:rPr lang="ko-KR" altLang="en-US" sz="1200" dirty="0" smtClean="0"/>
                        <a:t>색상</a:t>
                      </a:r>
                      <a:r>
                        <a:rPr lang="en-US" altLang="ko-KR" sz="1200" dirty="0" smtClean="0"/>
                        <a:t>(string), </a:t>
                      </a:r>
                      <a:r>
                        <a:rPr lang="ko-KR" altLang="en-US" sz="1200" dirty="0" smtClean="0"/>
                        <a:t>동작모드</a:t>
                      </a:r>
                      <a:r>
                        <a:rPr lang="en-US" altLang="ko-KR" sz="1200" dirty="0" smtClean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열림닫힘여부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892" y="262128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상관없음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그냥 값을 </a:t>
            </a:r>
            <a:r>
              <a:rPr lang="ko-KR" altLang="en-US" dirty="0" err="1" smtClean="0"/>
              <a:t>안넘겨주면됨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5059680"/>
            <a:ext cx="0" cy="1442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03448" y="3992880"/>
            <a:ext cx="0" cy="10668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637280"/>
            <a:ext cx="0" cy="3556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6234" y="3597096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True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-36234" y="4313376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False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37900"/>
              </p:ext>
            </p:extLst>
          </p:nvPr>
        </p:nvGraphicFramePr>
        <p:xfrm>
          <a:off x="992908" y="1936746"/>
          <a:ext cx="10152612" cy="4545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12"/>
                <a:gridCol w="2875280"/>
                <a:gridCol w="5709920"/>
              </a:tblGrid>
              <a:tr h="278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예시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32ohf32iuf32hiuf32iuh</a:t>
                      </a:r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Title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String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점심시간</a:t>
                      </a:r>
                      <a:endParaRPr lang="en-US" altLang="ko-KR" sz="12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One_time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False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End_time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1500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True, 100%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number, String,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False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892" y="262128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상관없음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 추가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5059680"/>
            <a:ext cx="0" cy="1442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03448" y="3992880"/>
            <a:ext cx="0" cy="10668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632200"/>
            <a:ext cx="0" cy="36068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36234" y="3597096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True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-36234" y="4313376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False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06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3043"/>
              </p:ext>
            </p:extLst>
          </p:nvPr>
        </p:nvGraphicFramePr>
        <p:xfrm>
          <a:off x="992908" y="2180330"/>
          <a:ext cx="9908639" cy="2346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6000" y="518795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사진들을 통해 미리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모델링 학습을 </a:t>
            </a:r>
            <a:r>
              <a:rPr lang="ko-KR" altLang="en-US" dirty="0" err="1" smtClean="0"/>
              <a:t>시킬예정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미리 학습된 모델을 사용예정이므로 아직은 접근할 필요 없음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2" y="2209378"/>
            <a:ext cx="4400445" cy="3107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51" y="2290699"/>
            <a:ext cx="4002185" cy="4347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센싱값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5743" y="2311449"/>
            <a:ext cx="335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현상태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4534" y="2209378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센싱값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869" y="2825233"/>
            <a:ext cx="237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가정내의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온습도</a:t>
            </a:r>
            <a:r>
              <a:rPr lang="en-US" altLang="ko-KR" sz="14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400" dirty="0" err="1" smtClean="0">
                <a:solidFill>
                  <a:srgbClr val="0070C0"/>
                </a:solidFill>
              </a:rPr>
              <a:t>빗물센서값</a:t>
            </a:r>
            <a:r>
              <a:rPr lang="ko-KR" altLang="en-US" sz="1400" dirty="0" smtClean="0">
                <a:solidFill>
                  <a:srgbClr val="0070C0"/>
                </a:solidFill>
              </a:rPr>
              <a:t> 추가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4869" y="3544361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를 통해 얻은 정보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" y="5598160"/>
            <a:ext cx="5087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날씨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값도 전부 </a:t>
            </a:r>
            <a:r>
              <a:rPr lang="ko-KR" altLang="en-US" dirty="0" err="1" smtClean="0"/>
              <a:t>여기추가해서</a:t>
            </a:r>
            <a:endParaRPr lang="en-US" altLang="ko-KR" dirty="0" smtClean="0"/>
          </a:p>
          <a:p>
            <a:r>
              <a:rPr lang="ko-KR" altLang="en-US" dirty="0" err="1" smtClean="0"/>
              <a:t>안드로이드랑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도 여기에서 </a:t>
            </a:r>
            <a:r>
              <a:rPr lang="ko-KR" altLang="en-US" dirty="0" err="1" smtClean="0"/>
              <a:t>참조하는걸로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data.weatherapi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 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방향으로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&quot;없음&quot; 기호 4"/>
          <p:cNvSpPr/>
          <p:nvPr/>
        </p:nvSpPr>
        <p:spPr>
          <a:xfrm>
            <a:off x="6431280" y="2179454"/>
            <a:ext cx="3901440" cy="456979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755</Words>
  <Application>Microsoft Office PowerPoint</Application>
  <PresentationFormat>사용자 지정</PresentationFormat>
  <Paragraphs>205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Firebase DB 구성</vt:lpstr>
      <vt:lpstr>PowerPoint 프레젠테이션</vt:lpstr>
      <vt:lpstr>PowerPoint 프레젠테이션</vt:lpstr>
      <vt:lpstr>FireStore - user_account</vt:lpstr>
      <vt:lpstr>FireStore - uiux_preset</vt:lpstr>
      <vt:lpstr>FireStore - schedule_mode</vt:lpstr>
      <vt:lpstr>FireStore - schedule_mode 예시</vt:lpstr>
      <vt:lpstr>Storage</vt:lpstr>
      <vt:lpstr>RealTime 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179</cp:revision>
  <dcterms:created xsi:type="dcterms:W3CDTF">2021-07-15T04:09:33Z</dcterms:created>
  <dcterms:modified xsi:type="dcterms:W3CDTF">2021-08-18T01:58:03Z</dcterms:modified>
</cp:coreProperties>
</file>