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59" r:id="rId8"/>
    <p:sldId id="265" r:id="rId9"/>
    <p:sldId id="266" r:id="rId10"/>
    <p:sldId id="270" r:id="rId11"/>
    <p:sldId id="267" r:id="rId12"/>
    <p:sldId id="268" r:id="rId13"/>
    <p:sldId id="260" r:id="rId14"/>
    <p:sldId id="263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00" d="100"/>
          <a:sy n="100" d="100"/>
        </p:scale>
        <p:origin x="-24" y="-3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man/12/MQTT/WithWeb" TargetMode="External"/><Relationship Id="rId2" Type="http://schemas.openxmlformats.org/officeDocument/2006/relationships/hyperlink" Target="https://www.rabbitmq.com/web-mqt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eves-internet-guide.com/using-javascript-mqtt-client-websocket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2021.07.15 -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67430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시간에 예약된 활동 수행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ㅇㅁㅇ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일회성 명령인지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반복수행될</a:t>
                      </a:r>
                      <a:r>
                        <a:rPr lang="ko-KR" altLang="en-US" baseline="0" dirty="0" smtClean="0"/>
                        <a:t> 명령인지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일회성 명령일 경우 </a:t>
                      </a:r>
                      <a:r>
                        <a:rPr lang="ko-KR" altLang="en-US" baseline="0" dirty="0" err="1" smtClean="0"/>
                        <a:t>수행후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에서 명령 삭제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실제명령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air:on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temp:18;”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스케쥴</a:t>
            </a:r>
            <a:endParaRPr lang="en-US" altLang="ko-KR" dirty="0"/>
          </a:p>
          <a:p>
            <a:r>
              <a:rPr lang="ko-KR" altLang="en-US" dirty="0" err="1" smtClean="0"/>
              <a:t>스케쥴</a:t>
            </a:r>
            <a:r>
              <a:rPr lang="ko-KR" altLang="en-US" dirty="0" err="1"/>
              <a:t>ㅋ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5262563"/>
            <a:ext cx="30718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(Storage)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457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Storage</a:t>
            </a:r>
          </a:p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</a:p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55043" y="2055730"/>
            <a:ext cx="6971122" cy="4745951"/>
            <a:chOff x="3318227" y="2055730"/>
            <a:chExt cx="4369323" cy="47459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230" y="2055730"/>
              <a:ext cx="2441099" cy="474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14792" y="2327577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00B0F0"/>
                  </a:solidFill>
                </a:rPr>
                <a:t>차량의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099" y="5548402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스마트홈의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3958" y="2989024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센싱값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417" y="3634760"/>
              <a:ext cx="2478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70C0"/>
                  </a:solidFill>
                </a:rPr>
                <a:t>가정의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집에서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에어컨틀면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달라짐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ㅋ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1147" y="4572728"/>
              <a:ext cx="2036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‘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오픈웨더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API’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8227" y="2055730"/>
              <a:ext cx="4369323" cy="47459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8813" y="404032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미세먼지 </a:t>
            </a:r>
            <a:r>
              <a:rPr lang="ko-KR" altLang="en-US" dirty="0" err="1" smtClean="0">
                <a:solidFill>
                  <a:srgbClr val="FF0000"/>
                </a:solidFill>
              </a:rPr>
              <a:t>센싱값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B+</a:t>
            </a:r>
            <a:r>
              <a:rPr lang="ko-KR" altLang="en-US" dirty="0" smtClean="0"/>
              <a:t>을 이용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지원하지않음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라즈비안을</a:t>
            </a:r>
            <a:r>
              <a:rPr lang="ko-KR" altLang="en-US" dirty="0" smtClean="0"/>
              <a:t> 사용하거나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대쉬보드측과</a:t>
            </a:r>
            <a:r>
              <a:rPr lang="ko-KR" altLang="en-US" dirty="0" smtClean="0"/>
              <a:t> 결합하여야 함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연결하여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서버를 이용하여 </a:t>
            </a:r>
            <a:r>
              <a:rPr lang="ko-KR" altLang="en-US" dirty="0" err="1" smtClean="0"/>
              <a:t>서버측으로</a:t>
            </a:r>
            <a:r>
              <a:rPr lang="ko-KR" altLang="en-US" dirty="0" smtClean="0"/>
              <a:t> 영상을 스트리밍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자동 밝기 조절 필요 </a:t>
            </a:r>
            <a:r>
              <a:rPr lang="en-US" altLang="ko-KR" dirty="0" smtClean="0"/>
              <a:t>(GPIO,ADC)(</a:t>
            </a:r>
            <a:r>
              <a:rPr lang="ko-KR" altLang="en-US" dirty="0" err="1" smtClean="0"/>
              <a:t>얼굴인식률</a:t>
            </a:r>
            <a:r>
              <a:rPr lang="ko-KR" altLang="en-US" dirty="0" smtClean="0"/>
              <a:t> 개선을 위함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확인사항들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5714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webOS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MQTT </a:t>
            </a:r>
            <a:r>
              <a:rPr lang="ko-KR" altLang="en-US" dirty="0" smtClean="0"/>
              <a:t>지원여부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웹플러그인</a:t>
            </a:r>
            <a:r>
              <a:rPr lang="ko-KR" altLang="en-US" dirty="0" smtClean="0"/>
              <a:t> 사용가능 여부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100" dirty="0" smtClean="0"/>
              <a:t>(JavaScript</a:t>
            </a:r>
            <a:r>
              <a:rPr lang="ko-KR" altLang="en-US" sz="2100" dirty="0" smtClean="0"/>
              <a:t>를 지원하기는 하나 </a:t>
            </a:r>
            <a:r>
              <a:rPr lang="ko-KR" altLang="en-US" sz="2100" dirty="0" err="1" smtClean="0"/>
              <a:t>확인해봐야함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/ </a:t>
            </a:r>
            <a:r>
              <a:rPr lang="en-US" altLang="ko-KR" sz="2100" dirty="0" err="1" smtClean="0"/>
              <a:t>nodejs</a:t>
            </a:r>
            <a:r>
              <a:rPr lang="ko-KR" altLang="en-US" sz="2100" dirty="0" smtClean="0"/>
              <a:t>사용불가</a:t>
            </a:r>
            <a:r>
              <a:rPr lang="en-US" altLang="ko-KR" sz="2100" dirty="0" smtClean="0"/>
              <a:t>.)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700" dirty="0">
                <a:hlinkClick r:id="rId2"/>
              </a:rPr>
              <a:t>https://</a:t>
            </a:r>
            <a:r>
              <a:rPr lang="en-US" altLang="ko-KR" sz="1700" dirty="0" smtClean="0">
                <a:hlinkClick r:id="rId2"/>
              </a:rPr>
              <a:t>www.rabbitmq.com/web-mqtt.html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3"/>
              </a:rPr>
              <a:t>https://</a:t>
            </a:r>
            <a:r>
              <a:rPr lang="en-US" altLang="ko-KR" sz="1700" dirty="0" smtClean="0">
                <a:hlinkClick r:id="rId3"/>
              </a:rPr>
              <a:t>www.joinc.co.kr/w/man/12/MQTT/WithWeb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4"/>
              </a:rPr>
              <a:t>http://www.steves-internet-guide.com/using-javascript-mqtt-client-websockets</a:t>
            </a:r>
            <a:r>
              <a:rPr lang="en-US" altLang="ko-KR" sz="1700" dirty="0" smtClean="0">
                <a:hlinkClick r:id="rId4"/>
              </a:rPr>
              <a:t>/</a:t>
            </a:r>
            <a:endParaRPr lang="en-US" altLang="ko-KR" sz="1700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웹캠으로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스트리밍된</a:t>
            </a:r>
            <a:r>
              <a:rPr lang="ko-KR" altLang="en-US" dirty="0" smtClean="0"/>
              <a:t> 영상을 타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받아오는 규격</a:t>
            </a:r>
            <a:r>
              <a:rPr lang="en-US" altLang="ko-KR" dirty="0" smtClean="0"/>
              <a:t>. (V4L2)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3B+ 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공식적으로 </a:t>
            </a:r>
            <a:r>
              <a:rPr lang="ko-KR" altLang="en-US" dirty="0" err="1" smtClean="0"/>
              <a:t>지원안하는데</a:t>
            </a:r>
            <a:r>
              <a:rPr lang="ko-KR" altLang="en-US" dirty="0" smtClean="0"/>
              <a:t> 다른</a:t>
            </a:r>
            <a:r>
              <a:rPr lang="en-US" altLang="ko-KR" dirty="0" smtClean="0"/>
              <a:t>OS </a:t>
            </a:r>
            <a:r>
              <a:rPr lang="ko-KR" altLang="en-US" dirty="0" err="1" smtClean="0"/>
              <a:t>썼을때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문제가 될까요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trike="sngStrike" dirty="0" smtClean="0"/>
              <a:t>음성인식들</a:t>
            </a:r>
            <a:r>
              <a:rPr lang="en-US" altLang="ko-KR" strike="sngStrike" dirty="0" smtClean="0"/>
              <a:t>. (</a:t>
            </a:r>
            <a:r>
              <a:rPr lang="ko-KR" altLang="en-US" strike="sngStrike" dirty="0" err="1" smtClean="0"/>
              <a:t>구글</a:t>
            </a:r>
            <a:r>
              <a:rPr lang="ko-KR" altLang="en-US" strike="sngStrike" dirty="0" smtClean="0"/>
              <a:t> </a:t>
            </a:r>
            <a:r>
              <a:rPr lang="en-US" altLang="ko-KR" strike="sngStrike" dirty="0" err="1" smtClean="0"/>
              <a:t>vs</a:t>
            </a:r>
            <a:r>
              <a:rPr lang="en-US" altLang="ko-KR" strike="sngStrike" dirty="0" smtClean="0"/>
              <a:t> LG </a:t>
            </a:r>
            <a:r>
              <a:rPr lang="en-US" altLang="ko-KR" strike="sngStrike" dirty="0" err="1" smtClean="0"/>
              <a:t>ThinQ</a:t>
            </a:r>
            <a:r>
              <a:rPr lang="en-US" altLang="ko-KR" strike="sngStrike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추가 장비 또는 재정 지원 여부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장소제공 </a:t>
            </a:r>
            <a:r>
              <a:rPr lang="en-US" altLang="ko-KR" dirty="0" smtClean="0"/>
              <a:t>^^? </a:t>
            </a:r>
            <a:r>
              <a:rPr lang="ko-KR" altLang="en-US" dirty="0" err="1" smtClean="0"/>
              <a:t>돈ㅋ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계획서에 없는 기능을 추가했을 때 문제가 될까요</a:t>
            </a:r>
            <a:r>
              <a:rPr lang="en-US" altLang="ko-KR" dirty="0" smtClean="0"/>
              <a:t>~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10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다음주에 할거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26772"/>
              </p:ext>
            </p:extLst>
          </p:nvPr>
        </p:nvGraphicFramePr>
        <p:xfrm>
          <a:off x="838200" y="1825625"/>
          <a:ext cx="10515600" cy="472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승운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준호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현식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5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smtClean="0"/>
                        <a:t>음성인식 </a:t>
                      </a:r>
                      <a:r>
                        <a:rPr lang="ko-KR" altLang="en-US" dirty="0" err="1" smtClean="0"/>
                        <a:t>스터디겸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얼굴인식 </a:t>
                      </a:r>
                      <a:r>
                        <a:rPr lang="ko-KR" altLang="en-US" baseline="0" dirty="0" err="1" smtClean="0"/>
                        <a:t>대충써올게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대쉬보드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로 구현해보기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MQTT </a:t>
                      </a:r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파이어베이스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대충</a:t>
                      </a:r>
                      <a:r>
                        <a:rPr lang="en-US" altLang="ko-KR" dirty="0" smtClean="0"/>
                        <a:t>’ </a:t>
                      </a:r>
                      <a:r>
                        <a:rPr lang="ko-KR" altLang="en-US" dirty="0" err="1" smtClean="0"/>
                        <a:t>픽스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- MQTT </a:t>
                      </a:r>
                      <a:r>
                        <a:rPr lang="ko-KR" altLang="en-US" dirty="0" smtClean="0"/>
                        <a:t>브로커 구축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4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 인식 구현 보조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서버용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</a:t>
            </a:r>
            <a:r>
              <a:rPr lang="ko-KR" altLang="en-US" dirty="0" smtClean="0"/>
              <a:t>모델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서버 분리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파이어베이스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얼굴인식으로 인한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부족 예상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MQTT </a:t>
            </a:r>
            <a:r>
              <a:rPr lang="ko-KR" altLang="en-US" dirty="0" smtClean="0"/>
              <a:t>브로커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우선은 </a:t>
            </a:r>
            <a:r>
              <a:rPr lang="en-US" altLang="ko-KR" dirty="0" err="1" smtClean="0"/>
              <a:t>RabbitMQ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영상처리 스트리밍 부분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얼굴인식 처리 </a:t>
            </a:r>
            <a:r>
              <a:rPr lang="en-US" altLang="ko-KR" dirty="0" smtClean="0"/>
              <a:t>(Firebase</a:t>
            </a:r>
            <a:r>
              <a:rPr lang="ko-KR" altLang="en-US" dirty="0" smtClean="0"/>
              <a:t>의 얼굴데이터와 비교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파이어베이스에 주기적으로 값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r>
              <a:rPr lang="ko-KR" altLang="en-US" dirty="0" smtClean="0"/>
              <a:t>를 포함한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https://blog.neonkid.xyz/126</a:t>
            </a:r>
          </a:p>
          <a:p>
            <a:r>
              <a:rPr lang="ko-KR" altLang="en-US" dirty="0"/>
              <a:t>http://withthing.blogspot.com/2019/09/mqtt-broker.html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3794" y="3260363"/>
            <a:ext cx="5781675" cy="3333750"/>
            <a:chOff x="7057908" y="-3333750"/>
            <a:chExt cx="5781675" cy="3333750"/>
          </a:xfrm>
        </p:grpSpPr>
        <p:pic>
          <p:nvPicPr>
            <p:cNvPr id="5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70058" y="-3222171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타겟 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25" y="3260363"/>
            <a:ext cx="4933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5502" y="2200046"/>
            <a:ext cx="1039428" cy="1442214"/>
            <a:chOff x="879328" y="2457164"/>
            <a:chExt cx="1710725" cy="2373644"/>
          </a:xfrm>
        </p:grpSpPr>
        <p:pic>
          <p:nvPicPr>
            <p:cNvPr id="1040" name="Picture 16" descr="무료] 파이어베이스(Firebase)를 이용한 웹+안드로이드 메모 어플리케이션 만들기 - 인프런 | 강의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8" t="18925" r="37717" b="35742"/>
            <a:stretch/>
          </p:blipFill>
          <p:spPr bwMode="auto">
            <a:xfrm>
              <a:off x="1132686" y="2457164"/>
              <a:ext cx="1204008" cy="162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79328" y="4184477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파이어베이스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DB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6673" y="2200046"/>
            <a:ext cx="1039428" cy="1472315"/>
            <a:chOff x="4827876" y="2407623"/>
            <a:chExt cx="1710726" cy="2423185"/>
          </a:xfrm>
        </p:grpSpPr>
        <p:sp>
          <p:nvSpPr>
            <p:cNvPr id="7" name="TextBox 6"/>
            <p:cNvSpPr txBox="1"/>
            <p:nvPr/>
          </p:nvSpPr>
          <p:spPr>
            <a:xfrm>
              <a:off x="4827876" y="4184477"/>
              <a:ext cx="171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처리 서버</a:t>
              </a:r>
              <a:endParaRPr lang="ko-KR" altLang="en-US" dirty="0"/>
            </a:p>
          </p:txBody>
        </p:sp>
        <p:pic>
          <p:nvPicPr>
            <p:cNvPr id="1042" name="Picture 18" descr="라즈베리 파이 관련 레퍼런스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6" r="18594"/>
            <a:stretch/>
          </p:blipFill>
          <p:spPr bwMode="auto">
            <a:xfrm>
              <a:off x="4966408" y="2407623"/>
              <a:ext cx="1433661" cy="169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7972" y="4912806"/>
            <a:ext cx="1110933" cy="934350"/>
            <a:chOff x="8525767" y="2814524"/>
            <a:chExt cx="1828411" cy="1537785"/>
          </a:xfrm>
        </p:grpSpPr>
        <p:pic>
          <p:nvPicPr>
            <p:cNvPr id="1032" name="Picture 8" descr="아두이노 로고 일러스트 ai 다운로드 arduino logo download, 이미지 사용약관 확인 및 소스 다운로드는 어반브러시  홈페이지를 이용하세요, #어반브러시, #무료일러스트, #일러스트레이션, #디자이너타미, #이미지소스,… | Arduino,  Tutorial, Arduino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2" t="31619" r="21667" b="31238"/>
            <a:stretch/>
          </p:blipFill>
          <p:spPr bwMode="auto">
            <a:xfrm>
              <a:off x="8862122" y="2814524"/>
              <a:ext cx="1155701" cy="8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525767" y="3636705"/>
              <a:ext cx="1828411" cy="71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err="1" smtClean="0"/>
                <a:t>스마트홈</a:t>
              </a:r>
              <a:r>
                <a:rPr lang="ko-KR" altLang="en-US" dirty="0" smtClean="0"/>
                <a:t> 제어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6623" y="4769177"/>
            <a:ext cx="758923" cy="1226085"/>
            <a:chOff x="8781215" y="4763301"/>
            <a:chExt cx="1249060" cy="2017931"/>
          </a:xfrm>
        </p:grpSpPr>
        <p:pic>
          <p:nvPicPr>
            <p:cNvPr id="1038" name="Picture 14" descr="스마트 폰 벡터 아이콘입니다. 플랫 회색 기호입니다. 픽토그램은 흰색 배경에 격리됩니다. 웹 및 소프트웨어 인터페이스 용으로  설계되었습니다. 로열티 무료 사진, 그림, 이미지 그리고 스톡포토그래피. Image 74160242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3" r="18519"/>
            <a:stretch/>
          </p:blipFill>
          <p:spPr bwMode="auto">
            <a:xfrm>
              <a:off x="8976993" y="4763301"/>
              <a:ext cx="857504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781215" y="613490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스마트폰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제어 </a:t>
              </a:r>
              <a:r>
                <a:rPr lang="en-US" altLang="ko-KR" dirty="0" smtClean="0"/>
                <a:t>^_^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1393" y="4740671"/>
            <a:ext cx="1569659" cy="1442209"/>
            <a:chOff x="5035792" y="-498195"/>
            <a:chExt cx="2333314" cy="214385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5792" y="148136"/>
              <a:ext cx="2333314" cy="1497526"/>
              <a:chOff x="8127252" y="739675"/>
              <a:chExt cx="2583399" cy="1658030"/>
            </a:xfrm>
          </p:grpSpPr>
          <p:pic>
            <p:nvPicPr>
              <p:cNvPr id="2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127252" y="1333952"/>
                <a:ext cx="2583399" cy="106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err="1" smtClean="0"/>
                  <a:t>영상스트리밍</a:t>
                </a:r>
                <a:endParaRPr lang="ko-KR" altLang="en-US" dirty="0"/>
              </a:p>
            </p:txBody>
          </p:sp>
        </p:grpSp>
        <p:pic>
          <p:nvPicPr>
            <p:cNvPr id="1044" name="Picture 20" descr="카메라 픽토그램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2" t="24031" r="25989" b="31344"/>
            <a:stretch/>
          </p:blipFill>
          <p:spPr bwMode="auto">
            <a:xfrm>
              <a:off x="5241936" y="-498195"/>
              <a:ext cx="745375" cy="7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92" y="4780806"/>
            <a:ext cx="1235762" cy="1198350"/>
            <a:chOff x="8419852" y="141398"/>
            <a:chExt cx="1836973" cy="1781359"/>
          </a:xfrm>
        </p:grpSpPr>
        <p:grpSp>
          <p:nvGrpSpPr>
            <p:cNvPr id="10" name="그룹 9"/>
            <p:cNvGrpSpPr/>
            <p:nvPr/>
          </p:nvGrpSpPr>
          <p:grpSpPr>
            <a:xfrm>
              <a:off x="8426999" y="739676"/>
              <a:ext cx="1829826" cy="1183081"/>
              <a:chOff x="8426998" y="739675"/>
              <a:chExt cx="2025947" cy="1309882"/>
            </a:xfrm>
          </p:grpSpPr>
          <p:pic>
            <p:nvPicPr>
              <p:cNvPr id="103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04748" y="1333953"/>
                <a:ext cx="1828413" cy="715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smtClean="0"/>
                  <a:t>차량 </a:t>
                </a:r>
                <a:r>
                  <a:rPr lang="ko-KR" altLang="en-US" dirty="0" err="1" smtClean="0"/>
                  <a:t>대쉬보드</a:t>
                </a:r>
                <a:endParaRPr lang="en-US" altLang="ko-KR" dirty="0" smtClean="0"/>
              </a:p>
            </p:txBody>
          </p:sp>
        </p:grpSp>
        <p:pic>
          <p:nvPicPr>
            <p:cNvPr id="1048" name="Picture 24" descr="교통수단 사진, 이미지, 일러스트, 캘리그라피 - 크라우드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852" y="141398"/>
              <a:ext cx="1313807" cy="59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8225067" y="2093643"/>
            <a:ext cx="1710725" cy="1857917"/>
            <a:chOff x="1040288" y="6464442"/>
            <a:chExt cx="1710725" cy="1857917"/>
          </a:xfrm>
        </p:grpSpPr>
        <p:pic>
          <p:nvPicPr>
            <p:cNvPr id="1050" name="Picture 26" descr="RabbitMQ 클러스터 구성하기 :: 조은우 개발 블로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55686"/>
            <a:stretch/>
          </p:blipFill>
          <p:spPr bwMode="auto">
            <a:xfrm>
              <a:off x="1430460" y="6464442"/>
              <a:ext cx="930378" cy="120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0288" y="7676028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MQTT Broker</a:t>
              </a:r>
              <a:endParaRPr lang="ko-KR" altLang="en-US" dirty="0"/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776" y="1908000"/>
            <a:ext cx="4913015" cy="2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9325441" y="2549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하드웨어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2" y="0"/>
            <a:ext cx="938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358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Account</a:t>
            </a:r>
          </a:p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043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UI/UX Preset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07359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온도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에어컨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전등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창문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가스벨브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공기청정기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Mode Preset</a:t>
            </a:r>
          </a:p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동작모드들을 미리 지정함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506</Words>
  <Application>Microsoft Office PowerPoint</Application>
  <PresentationFormat>사용자 지정</PresentationFormat>
  <Paragraphs>141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webOS 공모전 개발현황</vt:lpstr>
      <vt:lpstr>업무분담</vt:lpstr>
      <vt:lpstr>서버 구축</vt:lpstr>
      <vt:lpstr>MQTT를 포함한 구성환경</vt:lpstr>
      <vt:lpstr>서버구축 - 네트워크 구성 목록</vt:lpstr>
      <vt:lpstr>PowerPoint 프레젠테이션</vt:lpstr>
      <vt:lpstr>파이어베이스 구축 (FireStore)</vt:lpstr>
      <vt:lpstr>파이어베이스 구축 (FireStore)</vt:lpstr>
      <vt:lpstr>파이어베이스 구축 (FireStore)</vt:lpstr>
      <vt:lpstr>파이어베이스 구축 (FireStore)</vt:lpstr>
      <vt:lpstr>파이어베이스 구축 (Storage)</vt:lpstr>
      <vt:lpstr>파이어베이스 구축 (RealTime DB)</vt:lpstr>
      <vt:lpstr>라즈베리파이 영상 스트리밍</vt:lpstr>
      <vt:lpstr>확인사항들</vt:lpstr>
      <vt:lpstr>다음주에 할거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125</cp:revision>
  <dcterms:created xsi:type="dcterms:W3CDTF">2021-07-15T04:09:33Z</dcterms:created>
  <dcterms:modified xsi:type="dcterms:W3CDTF">2021-07-20T14:26:57Z</dcterms:modified>
</cp:coreProperties>
</file>